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xml" ContentType="application/vnd.openxmlformats-officedocument.presentationml.tags+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703" r:id="rId2"/>
  </p:sldMasterIdLst>
  <p:notesMasterIdLst>
    <p:notesMasterId r:id="rId44"/>
  </p:notesMasterIdLst>
  <p:handoutMasterIdLst>
    <p:handoutMasterId r:id="rId45"/>
  </p:handoutMasterIdLst>
  <p:sldIdLst>
    <p:sldId id="1030" r:id="rId3"/>
    <p:sldId id="1079" r:id="rId4"/>
    <p:sldId id="985" r:id="rId5"/>
    <p:sldId id="1070" r:id="rId6"/>
    <p:sldId id="1078" r:id="rId7"/>
    <p:sldId id="1082" r:id="rId8"/>
    <p:sldId id="1080" r:id="rId9"/>
    <p:sldId id="1069" r:id="rId10"/>
    <p:sldId id="1031" r:id="rId11"/>
    <p:sldId id="1081" r:id="rId12"/>
    <p:sldId id="948" r:id="rId13"/>
    <p:sldId id="965" r:id="rId14"/>
    <p:sldId id="1032" r:id="rId15"/>
    <p:sldId id="986" r:id="rId16"/>
    <p:sldId id="1071" r:id="rId17"/>
    <p:sldId id="1039" r:id="rId18"/>
    <p:sldId id="1040" r:id="rId19"/>
    <p:sldId id="1037" r:id="rId20"/>
    <p:sldId id="1048" r:id="rId21"/>
    <p:sldId id="1049" r:id="rId22"/>
    <p:sldId id="949" r:id="rId23"/>
    <p:sldId id="1050" r:id="rId24"/>
    <p:sldId id="1076" r:id="rId25"/>
    <p:sldId id="1072" r:id="rId26"/>
    <p:sldId id="1075" r:id="rId27"/>
    <p:sldId id="977" r:id="rId28"/>
    <p:sldId id="952" r:id="rId29"/>
    <p:sldId id="961" r:id="rId30"/>
    <p:sldId id="1062" r:id="rId31"/>
    <p:sldId id="976" r:id="rId32"/>
    <p:sldId id="1053" r:id="rId33"/>
    <p:sldId id="1056" r:id="rId34"/>
    <p:sldId id="1073" r:id="rId35"/>
    <p:sldId id="972" r:id="rId36"/>
    <p:sldId id="973" r:id="rId37"/>
    <p:sldId id="1077" r:id="rId38"/>
    <p:sldId id="1068" r:id="rId39"/>
    <p:sldId id="958" r:id="rId40"/>
    <p:sldId id="1074" r:id="rId41"/>
    <p:sldId id="942" r:id="rId42"/>
    <p:sldId id="978" r:id="rId43"/>
  </p:sldIdLst>
  <p:sldSz cx="9144000" cy="6858000" type="screen4x3"/>
  <p:notesSz cx="6731000" cy="9856788"/>
  <p:custDataLst>
    <p:tags r:id="rId46"/>
  </p:custDataLst>
  <p:defaultTextStyle>
    <a:defPPr>
      <a:defRPr lang="ja-JP"/>
    </a:defPPr>
    <a:lvl1pPr algn="ctr" rtl="0" fontAlgn="base">
      <a:spcBef>
        <a:spcPct val="0"/>
      </a:spcBef>
      <a:spcAft>
        <a:spcPct val="0"/>
      </a:spcAft>
      <a:buChar char="•"/>
      <a:defRPr kumimoji="1" sz="2400" kern="1200">
        <a:solidFill>
          <a:schemeClr val="tx1"/>
        </a:solidFill>
        <a:latin typeface="Tahoma" pitchFamily="34" charset="0"/>
        <a:ea typeface="HGP創英角ｺﾞｼｯｸUB" pitchFamily="50" charset="-128"/>
        <a:cs typeface="+mn-cs"/>
      </a:defRPr>
    </a:lvl1pPr>
    <a:lvl2pPr marL="457200" algn="ctr" rtl="0" fontAlgn="base">
      <a:spcBef>
        <a:spcPct val="0"/>
      </a:spcBef>
      <a:spcAft>
        <a:spcPct val="0"/>
      </a:spcAft>
      <a:buChar char="•"/>
      <a:defRPr kumimoji="1" sz="2400" kern="1200">
        <a:solidFill>
          <a:schemeClr val="tx1"/>
        </a:solidFill>
        <a:latin typeface="Tahoma" pitchFamily="34" charset="0"/>
        <a:ea typeface="HGP創英角ｺﾞｼｯｸUB" pitchFamily="50" charset="-128"/>
        <a:cs typeface="+mn-cs"/>
      </a:defRPr>
    </a:lvl2pPr>
    <a:lvl3pPr marL="914400" algn="ctr" rtl="0" fontAlgn="base">
      <a:spcBef>
        <a:spcPct val="0"/>
      </a:spcBef>
      <a:spcAft>
        <a:spcPct val="0"/>
      </a:spcAft>
      <a:buChar char="•"/>
      <a:defRPr kumimoji="1" sz="2400" kern="1200">
        <a:solidFill>
          <a:schemeClr val="tx1"/>
        </a:solidFill>
        <a:latin typeface="Tahoma" pitchFamily="34" charset="0"/>
        <a:ea typeface="HGP創英角ｺﾞｼｯｸUB" pitchFamily="50" charset="-128"/>
        <a:cs typeface="+mn-cs"/>
      </a:defRPr>
    </a:lvl3pPr>
    <a:lvl4pPr marL="1371600" algn="ctr" rtl="0" fontAlgn="base">
      <a:spcBef>
        <a:spcPct val="0"/>
      </a:spcBef>
      <a:spcAft>
        <a:spcPct val="0"/>
      </a:spcAft>
      <a:buChar char="•"/>
      <a:defRPr kumimoji="1" sz="2400" kern="1200">
        <a:solidFill>
          <a:schemeClr val="tx1"/>
        </a:solidFill>
        <a:latin typeface="Tahoma" pitchFamily="34" charset="0"/>
        <a:ea typeface="HGP創英角ｺﾞｼｯｸUB" pitchFamily="50" charset="-128"/>
        <a:cs typeface="+mn-cs"/>
      </a:defRPr>
    </a:lvl4pPr>
    <a:lvl5pPr marL="1828800" algn="ctr" rtl="0" fontAlgn="base">
      <a:spcBef>
        <a:spcPct val="0"/>
      </a:spcBef>
      <a:spcAft>
        <a:spcPct val="0"/>
      </a:spcAft>
      <a:buChar char="•"/>
      <a:defRPr kumimoji="1" sz="2400" kern="1200">
        <a:solidFill>
          <a:schemeClr val="tx1"/>
        </a:solidFill>
        <a:latin typeface="Tahoma" pitchFamily="34" charset="0"/>
        <a:ea typeface="HGP創英角ｺﾞｼｯｸUB" pitchFamily="50" charset="-128"/>
        <a:cs typeface="+mn-cs"/>
      </a:defRPr>
    </a:lvl5pPr>
    <a:lvl6pPr marL="2286000" algn="l" defTabSz="914400" rtl="0" eaLnBrk="1" latinLnBrk="0" hangingPunct="1">
      <a:defRPr kumimoji="1" sz="2400" kern="1200">
        <a:solidFill>
          <a:schemeClr val="tx1"/>
        </a:solidFill>
        <a:latin typeface="Tahoma" pitchFamily="34" charset="0"/>
        <a:ea typeface="HGP創英角ｺﾞｼｯｸUB" pitchFamily="50" charset="-128"/>
        <a:cs typeface="+mn-cs"/>
      </a:defRPr>
    </a:lvl6pPr>
    <a:lvl7pPr marL="2743200" algn="l" defTabSz="914400" rtl="0" eaLnBrk="1" latinLnBrk="0" hangingPunct="1">
      <a:defRPr kumimoji="1" sz="2400" kern="1200">
        <a:solidFill>
          <a:schemeClr val="tx1"/>
        </a:solidFill>
        <a:latin typeface="Tahoma" pitchFamily="34" charset="0"/>
        <a:ea typeface="HGP創英角ｺﾞｼｯｸUB" pitchFamily="50" charset="-128"/>
        <a:cs typeface="+mn-cs"/>
      </a:defRPr>
    </a:lvl7pPr>
    <a:lvl8pPr marL="3200400" algn="l" defTabSz="914400" rtl="0" eaLnBrk="1" latinLnBrk="0" hangingPunct="1">
      <a:defRPr kumimoji="1" sz="2400" kern="1200">
        <a:solidFill>
          <a:schemeClr val="tx1"/>
        </a:solidFill>
        <a:latin typeface="Tahoma" pitchFamily="34" charset="0"/>
        <a:ea typeface="HGP創英角ｺﾞｼｯｸUB" pitchFamily="50" charset="-128"/>
        <a:cs typeface="+mn-cs"/>
      </a:defRPr>
    </a:lvl8pPr>
    <a:lvl9pPr marL="3657600" algn="l" defTabSz="914400" rtl="0" eaLnBrk="1" latinLnBrk="0" hangingPunct="1">
      <a:defRPr kumimoji="1" sz="2400" kern="1200">
        <a:solidFill>
          <a:schemeClr val="tx1"/>
        </a:solidFill>
        <a:latin typeface="Tahoma" pitchFamily="34" charset="0"/>
        <a:ea typeface="HGP創英角ｺﾞｼｯｸUB"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FFFF"/>
    <a:srgbClr val="FFFF99"/>
    <a:srgbClr val="99CCFF"/>
    <a:srgbClr val="FFCCCC"/>
    <a:srgbClr val="CCECFF"/>
    <a:srgbClr val="CCFFCC"/>
    <a:srgbClr val="DDDDDD"/>
    <a:srgbClr val="FF7C80"/>
    <a:srgbClr val="969696"/>
    <a:srgbClr val="99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p:restoredLeft sz="10589" autoAdjust="0"/>
    <p:restoredTop sz="99316" autoAdjust="0"/>
  </p:normalViewPr>
  <p:slideViewPr>
    <p:cSldViewPr>
      <p:cViewPr>
        <p:scale>
          <a:sx n="70" d="100"/>
          <a:sy n="70" d="100"/>
        </p:scale>
        <p:origin x="-972" y="-13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50" d="100"/>
        <a:sy n="50" d="100"/>
      </p:scale>
      <p:origin x="0" y="660"/>
    </p:cViewPr>
  </p:sorterViewPr>
  <p:notesViewPr>
    <p:cSldViewPr>
      <p:cViewPr varScale="1">
        <p:scale>
          <a:sx n="70" d="100"/>
          <a:sy n="70" d="100"/>
        </p:scale>
        <p:origin x="-2064" y="-96"/>
      </p:cViewPr>
      <p:guideLst>
        <p:guide orient="horz" pos="3104"/>
        <p:guide pos="212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_rels/viewProps.xml.rels><?xml version="1.0" encoding="UTF-8" standalone="yes"?>
<Relationships xmlns="http://schemas.openxmlformats.org/package/2006/relationships"><Relationship Id="rId1"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0"/>
            <a:ext cx="2917825"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vl1pPr>
          </a:lstStyle>
          <a:p>
            <a:pPr>
              <a:defRPr/>
            </a:pPr>
            <a:endParaRPr lang="en-US" altLang="ja-JP" dirty="0"/>
          </a:p>
        </p:txBody>
      </p:sp>
      <p:sp>
        <p:nvSpPr>
          <p:cNvPr id="44035" name="Rectangle 3"/>
          <p:cNvSpPr>
            <a:spLocks noGrp="1" noChangeArrowheads="1"/>
          </p:cNvSpPr>
          <p:nvPr>
            <p:ph type="dt" sz="quarter" idx="1"/>
          </p:nvPr>
        </p:nvSpPr>
        <p:spPr bwMode="auto">
          <a:xfrm>
            <a:off x="3813175" y="0"/>
            <a:ext cx="2917825"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ltLang="ja-JP" dirty="0"/>
          </a:p>
        </p:txBody>
      </p:sp>
      <p:sp>
        <p:nvSpPr>
          <p:cNvPr id="44036" name="Rectangle 4"/>
          <p:cNvSpPr>
            <a:spLocks noGrp="1" noChangeArrowheads="1"/>
          </p:cNvSpPr>
          <p:nvPr>
            <p:ph type="ftr" sz="quarter" idx="2"/>
          </p:nvPr>
        </p:nvSpPr>
        <p:spPr bwMode="auto">
          <a:xfrm>
            <a:off x="0" y="9364663"/>
            <a:ext cx="2917825"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vl1pPr>
          </a:lstStyle>
          <a:p>
            <a:pPr>
              <a:defRPr/>
            </a:pPr>
            <a:endParaRPr lang="en-US" altLang="ja-JP" dirty="0"/>
          </a:p>
        </p:txBody>
      </p:sp>
      <p:sp>
        <p:nvSpPr>
          <p:cNvPr id="44037" name="Rectangle 5"/>
          <p:cNvSpPr>
            <a:spLocks noGrp="1" noChangeArrowheads="1"/>
          </p:cNvSpPr>
          <p:nvPr>
            <p:ph type="sldNum" sz="quarter" idx="3"/>
          </p:nvPr>
        </p:nvSpPr>
        <p:spPr bwMode="auto">
          <a:xfrm>
            <a:off x="3813175" y="9364663"/>
            <a:ext cx="2917825"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BE96BC14-1615-4251-8D4B-8C86F65DDFD9}" type="slidenum">
              <a:rPr lang="en-US" altLang="ja-JP"/>
              <a:pPr>
                <a:defRPr/>
              </a:pPr>
              <a:t>&lt;#&gt;</a:t>
            </a:fld>
            <a:endParaRPr lang="en-US" altLang="ja-JP"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17825"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buFontTx/>
              <a:buNone/>
              <a:defRPr sz="1200" smtClean="0"/>
            </a:lvl1pPr>
          </a:lstStyle>
          <a:p>
            <a:pPr>
              <a:defRPr/>
            </a:pPr>
            <a:endParaRPr lang="en-US" altLang="ja-JP" dirty="0"/>
          </a:p>
        </p:txBody>
      </p:sp>
      <p:sp>
        <p:nvSpPr>
          <p:cNvPr id="1027" name="Rectangle 3"/>
          <p:cNvSpPr>
            <a:spLocks noGrp="1" noChangeArrowheads="1"/>
          </p:cNvSpPr>
          <p:nvPr>
            <p:ph type="dt" idx="1"/>
          </p:nvPr>
        </p:nvSpPr>
        <p:spPr bwMode="auto">
          <a:xfrm>
            <a:off x="3813175" y="0"/>
            <a:ext cx="2917825"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1200" smtClean="0"/>
            </a:lvl1pPr>
          </a:lstStyle>
          <a:p>
            <a:pPr>
              <a:defRPr/>
            </a:pPr>
            <a:endParaRPr lang="en-US" altLang="ja-JP" dirty="0"/>
          </a:p>
        </p:txBody>
      </p:sp>
      <p:sp>
        <p:nvSpPr>
          <p:cNvPr id="100356" name="Rectangle 4"/>
          <p:cNvSpPr>
            <a:spLocks noGrp="1" noRot="1" noChangeAspect="1" noChangeArrowheads="1" noTextEdit="1"/>
          </p:cNvSpPr>
          <p:nvPr>
            <p:ph type="sldImg" idx="2"/>
          </p:nvPr>
        </p:nvSpPr>
        <p:spPr bwMode="auto">
          <a:xfrm>
            <a:off x="903288" y="739775"/>
            <a:ext cx="4927600" cy="3695700"/>
          </a:xfrm>
          <a:prstGeom prst="rect">
            <a:avLst/>
          </a:prstGeom>
          <a:noFill/>
          <a:ln w="9525">
            <a:solidFill>
              <a:srgbClr val="000000"/>
            </a:solidFill>
            <a:miter lim="800000"/>
            <a:headEnd/>
            <a:tailEnd/>
          </a:ln>
        </p:spPr>
      </p:sp>
      <p:sp>
        <p:nvSpPr>
          <p:cNvPr id="1029" name="Rectangle 5"/>
          <p:cNvSpPr>
            <a:spLocks noGrp="1" noChangeArrowheads="1"/>
          </p:cNvSpPr>
          <p:nvPr>
            <p:ph type="body" sz="quarter" idx="3"/>
          </p:nvPr>
        </p:nvSpPr>
        <p:spPr bwMode="auto">
          <a:xfrm>
            <a:off x="896938" y="4681538"/>
            <a:ext cx="4937125" cy="4435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030" name="Rectangle 6"/>
          <p:cNvSpPr>
            <a:spLocks noGrp="1" noChangeArrowheads="1"/>
          </p:cNvSpPr>
          <p:nvPr>
            <p:ph type="ftr" sz="quarter" idx="4"/>
          </p:nvPr>
        </p:nvSpPr>
        <p:spPr bwMode="auto">
          <a:xfrm>
            <a:off x="0" y="9364663"/>
            <a:ext cx="2917825"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buFontTx/>
              <a:buNone/>
              <a:defRPr sz="1200" smtClean="0"/>
            </a:lvl1pPr>
          </a:lstStyle>
          <a:p>
            <a:pPr>
              <a:defRPr/>
            </a:pPr>
            <a:endParaRPr lang="en-US" altLang="ja-JP" dirty="0"/>
          </a:p>
        </p:txBody>
      </p:sp>
      <p:sp>
        <p:nvSpPr>
          <p:cNvPr id="1031" name="Rectangle 7"/>
          <p:cNvSpPr>
            <a:spLocks noGrp="1" noChangeArrowheads="1"/>
          </p:cNvSpPr>
          <p:nvPr>
            <p:ph type="sldNum" sz="quarter" idx="5"/>
          </p:nvPr>
        </p:nvSpPr>
        <p:spPr bwMode="auto">
          <a:xfrm>
            <a:off x="3813175" y="9364663"/>
            <a:ext cx="2917825"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FontTx/>
              <a:buNone/>
              <a:defRPr sz="1200" smtClean="0"/>
            </a:lvl1pPr>
          </a:lstStyle>
          <a:p>
            <a:pPr>
              <a:defRPr/>
            </a:pPr>
            <a:fld id="{CB493AE6-ACB0-48C0-A300-869348BAECAB}" type="slidenum">
              <a:rPr lang="en-US" altLang="ja-JP"/>
              <a:pPr>
                <a:defRPr/>
              </a:pPr>
              <a:t>&lt;#&gt;</a:t>
            </a:fld>
            <a:endParaRPr lang="en-US" altLang="ja-JP"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ahoma" pitchFamily="34" charset="0"/>
        <a:ea typeface="HGP創英角ｺﾞｼｯｸUB" pitchFamily="50" charset="-128"/>
        <a:cs typeface="+mn-cs"/>
      </a:defRPr>
    </a:lvl1pPr>
    <a:lvl2pPr marL="457200" algn="l" rtl="0" eaLnBrk="0" fontAlgn="base" hangingPunct="0">
      <a:spcBef>
        <a:spcPct val="30000"/>
      </a:spcBef>
      <a:spcAft>
        <a:spcPct val="0"/>
      </a:spcAft>
      <a:defRPr kumimoji="1" sz="1200" kern="1200">
        <a:solidFill>
          <a:schemeClr val="tx1"/>
        </a:solidFill>
        <a:latin typeface="Tahoma" pitchFamily="34" charset="0"/>
        <a:ea typeface="HGP創英角ｺﾞｼｯｸUB" pitchFamily="50" charset="-128"/>
        <a:cs typeface="+mn-cs"/>
      </a:defRPr>
    </a:lvl2pPr>
    <a:lvl3pPr marL="914400" algn="l" rtl="0" eaLnBrk="0" fontAlgn="base" hangingPunct="0">
      <a:spcBef>
        <a:spcPct val="30000"/>
      </a:spcBef>
      <a:spcAft>
        <a:spcPct val="0"/>
      </a:spcAft>
      <a:defRPr kumimoji="1" sz="1200" kern="1200">
        <a:solidFill>
          <a:schemeClr val="tx1"/>
        </a:solidFill>
        <a:latin typeface="Tahoma" pitchFamily="34" charset="0"/>
        <a:ea typeface="HGP創英角ｺﾞｼｯｸUB" pitchFamily="50" charset="-128"/>
        <a:cs typeface="+mn-cs"/>
      </a:defRPr>
    </a:lvl3pPr>
    <a:lvl4pPr marL="1371600" algn="l" rtl="0" eaLnBrk="0" fontAlgn="base" hangingPunct="0">
      <a:spcBef>
        <a:spcPct val="30000"/>
      </a:spcBef>
      <a:spcAft>
        <a:spcPct val="0"/>
      </a:spcAft>
      <a:defRPr kumimoji="1" sz="1200" kern="1200">
        <a:solidFill>
          <a:schemeClr val="tx1"/>
        </a:solidFill>
        <a:latin typeface="Tahoma" pitchFamily="34" charset="0"/>
        <a:ea typeface="HGP創英角ｺﾞｼｯｸUB" pitchFamily="50" charset="-128"/>
        <a:cs typeface="+mn-cs"/>
      </a:defRPr>
    </a:lvl4pPr>
    <a:lvl5pPr marL="1828800" algn="l" rtl="0" eaLnBrk="0" fontAlgn="base" hangingPunct="0">
      <a:spcBef>
        <a:spcPct val="30000"/>
      </a:spcBef>
      <a:spcAft>
        <a:spcPct val="0"/>
      </a:spcAft>
      <a:defRPr kumimoji="1" sz="1200" kern="1200">
        <a:solidFill>
          <a:schemeClr val="tx1"/>
        </a:solidFill>
        <a:latin typeface="Tahoma" pitchFamily="34" charset="0"/>
        <a:ea typeface="HGP創英角ｺﾞｼｯｸUB"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BA698F-90DC-49F4-8B1B-3214C2C09362}" type="slidenum">
              <a:rPr lang="en-US" altLang="ja-JP"/>
              <a:pPr/>
              <a:t>1</a:t>
            </a:fld>
            <a:endParaRPr lang="en-US" altLang="ja-JP" dirty="0"/>
          </a:p>
        </p:txBody>
      </p:sp>
      <p:sp>
        <p:nvSpPr>
          <p:cNvPr id="793602" name="Rectangle 2"/>
          <p:cNvSpPr>
            <a:spLocks noGrp="1" noRot="1" noChangeAspect="1" noChangeArrowheads="1" noTextEdit="1"/>
          </p:cNvSpPr>
          <p:nvPr>
            <p:ph type="sldImg"/>
          </p:nvPr>
        </p:nvSpPr>
        <p:spPr>
          <a:ln/>
        </p:spPr>
      </p:sp>
      <p:sp>
        <p:nvSpPr>
          <p:cNvPr id="793603"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96C79BDE-D589-4A53-9F9E-7196F77BBBF5}" type="slidenum">
              <a:rPr kumimoji="1" lang="en-US" altLang="ja-JP" sz="1200" kern="1200">
                <a:solidFill>
                  <a:srgbClr val="000000"/>
                </a:solidFill>
                <a:latin typeface="Tahoma" pitchFamily="34" charset="0"/>
                <a:ea typeface="HGP創英角ｺﾞｼｯｸUB" pitchFamily="50" charset="-128"/>
                <a:cs typeface="+mn-cs"/>
              </a:rPr>
              <a:pPr algn="r" rtl="0" fontAlgn="base">
                <a:spcBef>
                  <a:spcPct val="0"/>
                </a:spcBef>
                <a:spcAft>
                  <a:spcPct val="0"/>
                </a:spcAft>
                <a:buFontTx/>
                <a:buChar char="•"/>
              </a:pPr>
              <a:t>10</a:t>
            </a:fld>
            <a:endParaRPr kumimoji="1" lang="en-US" altLang="ja-JP" sz="1200" kern="1200">
              <a:solidFill>
                <a:srgbClr val="000000"/>
              </a:solidFill>
              <a:latin typeface="Tahoma" pitchFamily="34" charset="0"/>
              <a:ea typeface="HGP創英角ｺﾞｼｯｸUB" pitchFamily="50" charset="-128"/>
              <a:cs typeface="+mn-cs"/>
            </a:endParaRPr>
          </a:p>
        </p:txBody>
      </p:sp>
      <p:sp>
        <p:nvSpPr>
          <p:cNvPr id="1110018" name="Rectangle 2"/>
          <p:cNvSpPr>
            <a:spLocks noGrp="1" noRot="1" noChangeAspect="1" noChangeArrowheads="1" noTextEdit="1"/>
          </p:cNvSpPr>
          <p:nvPr>
            <p:ph type="sldImg"/>
          </p:nvPr>
        </p:nvSpPr>
        <p:spPr>
          <a:ln/>
        </p:spPr>
      </p:sp>
      <p:sp>
        <p:nvSpPr>
          <p:cNvPr id="1110019"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979417-AFD6-401E-8C2E-315D41DB8C7A}" type="slidenum">
              <a:rPr lang="en-US" altLang="ja-JP"/>
              <a:pPr/>
              <a:t>11</a:t>
            </a:fld>
            <a:endParaRPr lang="en-US" altLang="ja-JP" dirty="0"/>
          </a:p>
        </p:txBody>
      </p:sp>
      <p:sp>
        <p:nvSpPr>
          <p:cNvPr id="1132546" name="Rectangle 2"/>
          <p:cNvSpPr>
            <a:spLocks noGrp="1" noRot="1" noChangeAspect="1" noChangeArrowheads="1" noTextEdit="1"/>
          </p:cNvSpPr>
          <p:nvPr>
            <p:ph type="sldImg"/>
          </p:nvPr>
        </p:nvSpPr>
        <p:spPr bwMode="auto">
          <a:xfrm>
            <a:off x="906463" y="741363"/>
            <a:ext cx="4922837" cy="3692525"/>
          </a:xfrm>
          <a:prstGeom prst="rect">
            <a:avLst/>
          </a:prstGeom>
          <a:solidFill>
            <a:srgbClr val="FFFFFF"/>
          </a:solidFill>
          <a:ln>
            <a:solidFill>
              <a:srgbClr val="000000"/>
            </a:solidFill>
            <a:miter lim="800000"/>
            <a:headEnd/>
            <a:tailEnd/>
          </a:ln>
        </p:spPr>
      </p:sp>
      <p:sp>
        <p:nvSpPr>
          <p:cNvPr id="1132547" name="Rectangle 3"/>
          <p:cNvSpPr>
            <a:spLocks noGrp="1" noChangeArrowheads="1"/>
          </p:cNvSpPr>
          <p:nvPr>
            <p:ph type="body" idx="1"/>
          </p:nvPr>
        </p:nvSpPr>
        <p:spPr bwMode="auto">
          <a:xfrm>
            <a:off x="896938" y="4681538"/>
            <a:ext cx="4937125" cy="4433887"/>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4F20EA-5C20-4F5F-943F-9263FEBDC2F2}" type="slidenum">
              <a:rPr lang="en-US" altLang="ja-JP"/>
              <a:pPr/>
              <a:t>12</a:t>
            </a:fld>
            <a:endParaRPr lang="en-US" altLang="ja-JP" dirty="0"/>
          </a:p>
        </p:txBody>
      </p:sp>
      <p:sp>
        <p:nvSpPr>
          <p:cNvPr id="1145858" name="Rectangle 2"/>
          <p:cNvSpPr>
            <a:spLocks noGrp="1" noRot="1" noChangeAspect="1" noChangeArrowheads="1" noTextEdit="1"/>
          </p:cNvSpPr>
          <p:nvPr>
            <p:ph type="sldImg"/>
          </p:nvPr>
        </p:nvSpPr>
        <p:spPr>
          <a:xfrm>
            <a:off x="906463" y="741363"/>
            <a:ext cx="4922837" cy="3692525"/>
          </a:xfrm>
          <a:ln/>
        </p:spPr>
      </p:sp>
      <p:sp>
        <p:nvSpPr>
          <p:cNvPr id="1145859" name="Rectangle 3"/>
          <p:cNvSpPr>
            <a:spLocks noGrp="1" noChangeArrowheads="1"/>
          </p:cNvSpPr>
          <p:nvPr>
            <p:ph type="body" idx="1"/>
          </p:nvPr>
        </p:nvSpPr>
        <p:spPr>
          <a:xfrm>
            <a:off x="896938" y="4681538"/>
            <a:ext cx="4937125" cy="4433887"/>
          </a:xfrm>
        </p:spPr>
        <p:txBody>
          <a:bodyPr/>
          <a:lstStyle/>
          <a:p>
            <a:endParaRPr lang="ja-JP" altLang="ja-JP"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E46E024F-3FDC-4508-BC1F-3F5F9C311045}" type="slidenum">
              <a:rPr kumimoji="1" lang="en-US" altLang="ja-JP" sz="1200" kern="1200">
                <a:solidFill>
                  <a:prstClr val="black"/>
                </a:solidFill>
                <a:latin typeface="Times New Roman" pitchFamily="18" charset="0"/>
                <a:ea typeface="ＭＳ Ｐゴシック" pitchFamily="50" charset="-128"/>
                <a:cs typeface="+mn-cs"/>
              </a:rPr>
              <a:pPr algn="r" rtl="0" fontAlgn="base">
                <a:spcBef>
                  <a:spcPct val="0"/>
                </a:spcBef>
                <a:spcAft>
                  <a:spcPct val="0"/>
                </a:spcAft>
                <a:buFontTx/>
                <a:buChar char="•"/>
              </a:pPr>
              <a:t>13</a:t>
            </a:fld>
            <a:endParaRPr kumimoji="1" lang="en-US" altLang="ja-JP" sz="1200" kern="1200" dirty="0">
              <a:solidFill>
                <a:prstClr val="black"/>
              </a:solidFill>
              <a:latin typeface="Times New Roman" pitchFamily="18" charset="0"/>
              <a:ea typeface="ＭＳ Ｐゴシック" pitchFamily="50" charset="-128"/>
              <a:cs typeface="+mn-cs"/>
            </a:endParaRPr>
          </a:p>
        </p:txBody>
      </p:sp>
      <p:sp>
        <p:nvSpPr>
          <p:cNvPr id="898050" name="Rectangle 2"/>
          <p:cNvSpPr>
            <a:spLocks noGrp="1" noRot="1" noChangeAspect="1" noChangeArrowheads="1" noTextEdit="1"/>
          </p:cNvSpPr>
          <p:nvPr>
            <p:ph type="sldImg"/>
          </p:nvPr>
        </p:nvSpPr>
        <p:spPr>
          <a:ln/>
        </p:spPr>
      </p:sp>
      <p:sp>
        <p:nvSpPr>
          <p:cNvPr id="898051"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B19097-B6B7-4A10-9142-F09D85CEEDA9}" type="slidenum">
              <a:rPr lang="en-US" altLang="ja-JP"/>
              <a:pPr/>
              <a:t>14</a:t>
            </a:fld>
            <a:endParaRPr lang="en-US" altLang="ja-JP" dirty="0"/>
          </a:p>
        </p:txBody>
      </p:sp>
      <p:sp>
        <p:nvSpPr>
          <p:cNvPr id="827394" name="Rectangle 2"/>
          <p:cNvSpPr>
            <a:spLocks noGrp="1" noRot="1" noChangeAspect="1" noChangeArrowheads="1" noTextEdit="1"/>
          </p:cNvSpPr>
          <p:nvPr>
            <p:ph type="sldImg"/>
          </p:nvPr>
        </p:nvSpPr>
        <p:spPr>
          <a:ln/>
        </p:spPr>
      </p:sp>
      <p:sp>
        <p:nvSpPr>
          <p:cNvPr id="827395"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C90705A1-4E2D-4662-94DE-4ED7A9BA525B}" type="slidenum">
              <a:rPr kumimoji="1" lang="en-US" altLang="ja-JP" sz="1200" kern="1200">
                <a:solidFill>
                  <a:prstClr val="black"/>
                </a:solidFill>
                <a:latin typeface="Tahoma" pitchFamily="34" charset="0"/>
                <a:ea typeface="HGP創英角ｺﾞｼｯｸUB" pitchFamily="50" charset="-128"/>
                <a:cs typeface="+mn-cs"/>
              </a:rPr>
              <a:pPr algn="r" rtl="0" fontAlgn="base">
                <a:spcBef>
                  <a:spcPct val="0"/>
                </a:spcBef>
                <a:spcAft>
                  <a:spcPct val="0"/>
                </a:spcAft>
                <a:buFontTx/>
                <a:buChar char="•"/>
              </a:pPr>
              <a:t>15</a:t>
            </a:fld>
            <a:endParaRPr kumimoji="1" lang="en-US" altLang="ja-JP" sz="1200" kern="1200" dirty="0">
              <a:solidFill>
                <a:prstClr val="black"/>
              </a:solidFill>
              <a:latin typeface="Tahoma" pitchFamily="34" charset="0"/>
              <a:ea typeface="HGP創英角ｺﾞｼｯｸUB" pitchFamily="50" charset="-128"/>
              <a:cs typeface="+mn-cs"/>
            </a:endParaRPr>
          </a:p>
        </p:txBody>
      </p:sp>
      <p:sp>
        <p:nvSpPr>
          <p:cNvPr id="1965058" name="Rectangle 2"/>
          <p:cNvSpPr>
            <a:spLocks noGrp="1" noRot="1" noChangeAspect="1" noChangeArrowheads="1" noTextEdit="1"/>
          </p:cNvSpPr>
          <p:nvPr>
            <p:ph type="sldImg"/>
          </p:nvPr>
        </p:nvSpPr>
        <p:spPr>
          <a:ln/>
        </p:spPr>
      </p:sp>
      <p:sp>
        <p:nvSpPr>
          <p:cNvPr id="1965059"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979417-AFD6-401E-8C2E-315D41DB8C7A}" type="slidenum">
              <a:rPr lang="en-US" altLang="ja-JP"/>
              <a:pPr/>
              <a:t>16</a:t>
            </a:fld>
            <a:endParaRPr lang="en-US" altLang="ja-JP" dirty="0"/>
          </a:p>
        </p:txBody>
      </p:sp>
      <p:sp>
        <p:nvSpPr>
          <p:cNvPr id="1132546" name="Rectangle 2"/>
          <p:cNvSpPr>
            <a:spLocks noGrp="1" noRot="1" noChangeAspect="1" noChangeArrowheads="1" noTextEdit="1"/>
          </p:cNvSpPr>
          <p:nvPr>
            <p:ph type="sldImg"/>
          </p:nvPr>
        </p:nvSpPr>
        <p:spPr bwMode="auto">
          <a:xfrm>
            <a:off x="906463" y="741363"/>
            <a:ext cx="4922837" cy="3692525"/>
          </a:xfrm>
          <a:prstGeom prst="rect">
            <a:avLst/>
          </a:prstGeom>
          <a:solidFill>
            <a:srgbClr val="FFFFFF"/>
          </a:solidFill>
          <a:ln>
            <a:solidFill>
              <a:srgbClr val="000000"/>
            </a:solidFill>
            <a:miter lim="800000"/>
            <a:headEnd/>
            <a:tailEnd/>
          </a:ln>
        </p:spPr>
      </p:sp>
      <p:sp>
        <p:nvSpPr>
          <p:cNvPr id="1132547" name="Rectangle 3"/>
          <p:cNvSpPr>
            <a:spLocks noGrp="1" noChangeArrowheads="1"/>
          </p:cNvSpPr>
          <p:nvPr>
            <p:ph type="body" idx="1"/>
          </p:nvPr>
        </p:nvSpPr>
        <p:spPr bwMode="auto">
          <a:xfrm>
            <a:off x="896938" y="4681538"/>
            <a:ext cx="4937125" cy="4433887"/>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710900BD-8EA2-4A94-8E20-78E25644166B}" type="slidenum">
              <a:rPr kumimoji="1" lang="en-US" altLang="ja-JP" sz="1200" kern="1200">
                <a:solidFill>
                  <a:prstClr val="black"/>
                </a:solidFill>
                <a:latin typeface="Times New Roman" pitchFamily="18" charset="0"/>
                <a:ea typeface="ＭＳ Ｐゴシック" charset="-128"/>
                <a:cs typeface="+mn-cs"/>
              </a:rPr>
              <a:pPr algn="r" rtl="0" fontAlgn="base">
                <a:spcBef>
                  <a:spcPct val="0"/>
                </a:spcBef>
                <a:spcAft>
                  <a:spcPct val="0"/>
                </a:spcAft>
                <a:buFontTx/>
                <a:buChar char="•"/>
              </a:pPr>
              <a:t>17</a:t>
            </a:fld>
            <a:endParaRPr kumimoji="1" lang="en-US" altLang="ja-JP" sz="1200" kern="1200" dirty="0">
              <a:solidFill>
                <a:prstClr val="black"/>
              </a:solidFill>
              <a:latin typeface="Times New Roman" pitchFamily="18" charset="0"/>
              <a:ea typeface="ＭＳ Ｐゴシック" charset="-128"/>
              <a:cs typeface="+mn-cs"/>
            </a:endParaRPr>
          </a:p>
        </p:txBody>
      </p:sp>
      <p:sp>
        <p:nvSpPr>
          <p:cNvPr id="432130" name="Rectangle 2"/>
          <p:cNvSpPr>
            <a:spLocks noGrp="1" noRot="1" noChangeAspect="1" noChangeArrowheads="1" noTextEdit="1"/>
          </p:cNvSpPr>
          <p:nvPr>
            <p:ph type="sldImg"/>
          </p:nvPr>
        </p:nvSpPr>
        <p:spPr>
          <a:xfrm>
            <a:off x="906463" y="741363"/>
            <a:ext cx="4922837" cy="3694112"/>
          </a:xfrm>
          <a:ln/>
        </p:spPr>
      </p:sp>
      <p:sp>
        <p:nvSpPr>
          <p:cNvPr id="432131" name="Rectangle 3"/>
          <p:cNvSpPr>
            <a:spLocks noGrp="1" noChangeArrowheads="1"/>
          </p:cNvSpPr>
          <p:nvPr>
            <p:ph type="body" idx="1"/>
          </p:nvPr>
        </p:nvSpPr>
        <p:spPr>
          <a:xfrm>
            <a:off x="896528" y="4681975"/>
            <a:ext cx="4937945" cy="4433231"/>
          </a:xfrm>
        </p:spPr>
        <p:txBody>
          <a:bodyPr/>
          <a:lstStyle/>
          <a:p>
            <a:endParaRPr lang="ja-JP" altLang="ja-JP"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F415F7E1-CE94-4EE1-9AE7-FD3D8CB8D32F}" type="slidenum">
              <a:rPr kumimoji="1" lang="en-US" altLang="ja-JP" sz="1200" kern="1200">
                <a:solidFill>
                  <a:prstClr val="black"/>
                </a:solidFill>
                <a:latin typeface="Times New Roman" pitchFamily="18" charset="0"/>
                <a:ea typeface="ＭＳ Ｐゴシック" charset="-128"/>
                <a:cs typeface="+mn-cs"/>
              </a:rPr>
              <a:pPr algn="r" rtl="0" fontAlgn="base">
                <a:spcBef>
                  <a:spcPct val="0"/>
                </a:spcBef>
                <a:spcAft>
                  <a:spcPct val="0"/>
                </a:spcAft>
                <a:buFontTx/>
                <a:buChar char="•"/>
              </a:pPr>
              <a:t>18</a:t>
            </a:fld>
            <a:endParaRPr kumimoji="1" lang="en-US" altLang="ja-JP" sz="1200" kern="1200" dirty="0">
              <a:solidFill>
                <a:prstClr val="black"/>
              </a:solidFill>
              <a:latin typeface="Times New Roman" pitchFamily="18" charset="0"/>
              <a:ea typeface="ＭＳ Ｐゴシック" charset="-128"/>
              <a:cs typeface="+mn-cs"/>
            </a:endParaRPr>
          </a:p>
        </p:txBody>
      </p:sp>
      <p:sp>
        <p:nvSpPr>
          <p:cNvPr id="442370" name="Rectangle 2"/>
          <p:cNvSpPr>
            <a:spLocks noGrp="1" noRot="1" noChangeAspect="1" noChangeArrowheads="1" noTextEdit="1"/>
          </p:cNvSpPr>
          <p:nvPr>
            <p:ph type="sldImg"/>
          </p:nvPr>
        </p:nvSpPr>
        <p:spPr>
          <a:xfrm>
            <a:off x="906463" y="741363"/>
            <a:ext cx="4922837" cy="3694112"/>
          </a:xfrm>
          <a:ln/>
        </p:spPr>
      </p:sp>
      <p:sp>
        <p:nvSpPr>
          <p:cNvPr id="442371" name="Rectangle 3"/>
          <p:cNvSpPr>
            <a:spLocks noGrp="1" noChangeArrowheads="1"/>
          </p:cNvSpPr>
          <p:nvPr>
            <p:ph type="body" idx="1"/>
          </p:nvPr>
        </p:nvSpPr>
        <p:spPr>
          <a:xfrm>
            <a:off x="896528" y="4681975"/>
            <a:ext cx="4937945" cy="4433231"/>
          </a:xfrm>
        </p:spPr>
        <p:txBody>
          <a:bodyPr/>
          <a:lstStyle/>
          <a:p>
            <a:endParaRPr lang="ja-JP" altLang="ja-JP"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F415F7E1-CE94-4EE1-9AE7-FD3D8CB8D32F}" type="slidenum">
              <a:rPr kumimoji="1" lang="en-US" altLang="ja-JP" sz="1200" kern="1200">
                <a:solidFill>
                  <a:prstClr val="black"/>
                </a:solidFill>
                <a:latin typeface="Times New Roman" pitchFamily="18" charset="0"/>
                <a:ea typeface="ＭＳ Ｐゴシック" charset="-128"/>
                <a:cs typeface="+mn-cs"/>
              </a:rPr>
              <a:pPr algn="r" rtl="0" fontAlgn="base">
                <a:spcBef>
                  <a:spcPct val="0"/>
                </a:spcBef>
                <a:spcAft>
                  <a:spcPct val="0"/>
                </a:spcAft>
                <a:buFontTx/>
                <a:buChar char="•"/>
              </a:pPr>
              <a:t>19</a:t>
            </a:fld>
            <a:endParaRPr kumimoji="1" lang="en-US" altLang="ja-JP" sz="1200" kern="1200" dirty="0">
              <a:solidFill>
                <a:prstClr val="black"/>
              </a:solidFill>
              <a:latin typeface="Times New Roman" pitchFamily="18" charset="0"/>
              <a:ea typeface="ＭＳ Ｐゴシック" charset="-128"/>
              <a:cs typeface="+mn-cs"/>
            </a:endParaRPr>
          </a:p>
        </p:txBody>
      </p:sp>
      <p:sp>
        <p:nvSpPr>
          <p:cNvPr id="442370" name="Rectangle 2"/>
          <p:cNvSpPr>
            <a:spLocks noGrp="1" noRot="1" noChangeAspect="1" noChangeArrowheads="1" noTextEdit="1"/>
          </p:cNvSpPr>
          <p:nvPr>
            <p:ph type="sldImg"/>
          </p:nvPr>
        </p:nvSpPr>
        <p:spPr>
          <a:xfrm>
            <a:off x="906463" y="741363"/>
            <a:ext cx="4922837" cy="3694112"/>
          </a:xfrm>
          <a:ln/>
        </p:spPr>
      </p:sp>
      <p:sp>
        <p:nvSpPr>
          <p:cNvPr id="442371" name="Rectangle 3"/>
          <p:cNvSpPr>
            <a:spLocks noGrp="1" noChangeArrowheads="1"/>
          </p:cNvSpPr>
          <p:nvPr>
            <p:ph type="body" idx="1"/>
          </p:nvPr>
        </p:nvSpPr>
        <p:spPr>
          <a:xfrm>
            <a:off x="896528" y="4681975"/>
            <a:ext cx="4937945" cy="4433231"/>
          </a:xfrm>
        </p:spPr>
        <p:txBody>
          <a:bodyPr/>
          <a:lstStyle/>
          <a:p>
            <a:endParaRPr lang="ja-JP" altLang="ja-JP"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979417-AFD6-401E-8C2E-315D41DB8C7A}" type="slidenum">
              <a:rPr lang="en-US" altLang="ja-JP"/>
              <a:pPr/>
              <a:t>2</a:t>
            </a:fld>
            <a:endParaRPr lang="en-US" altLang="ja-JP" dirty="0"/>
          </a:p>
        </p:txBody>
      </p:sp>
      <p:sp>
        <p:nvSpPr>
          <p:cNvPr id="1132546" name="Rectangle 2"/>
          <p:cNvSpPr>
            <a:spLocks noGrp="1" noRot="1" noChangeAspect="1" noChangeArrowheads="1" noTextEdit="1"/>
          </p:cNvSpPr>
          <p:nvPr>
            <p:ph type="sldImg"/>
          </p:nvPr>
        </p:nvSpPr>
        <p:spPr bwMode="auto">
          <a:xfrm>
            <a:off x="906463" y="741363"/>
            <a:ext cx="4922837" cy="3692525"/>
          </a:xfrm>
          <a:prstGeom prst="rect">
            <a:avLst/>
          </a:prstGeom>
          <a:solidFill>
            <a:srgbClr val="FFFFFF"/>
          </a:solidFill>
          <a:ln>
            <a:solidFill>
              <a:srgbClr val="000000"/>
            </a:solidFill>
            <a:miter lim="800000"/>
            <a:headEnd/>
            <a:tailEnd/>
          </a:ln>
        </p:spPr>
      </p:sp>
      <p:sp>
        <p:nvSpPr>
          <p:cNvPr id="1132547" name="Rectangle 3"/>
          <p:cNvSpPr>
            <a:spLocks noGrp="1" noChangeArrowheads="1"/>
          </p:cNvSpPr>
          <p:nvPr>
            <p:ph type="body" idx="1"/>
          </p:nvPr>
        </p:nvSpPr>
        <p:spPr bwMode="auto">
          <a:xfrm>
            <a:off x="896938" y="4681538"/>
            <a:ext cx="4937125" cy="4433887"/>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F415F7E1-CE94-4EE1-9AE7-FD3D8CB8D32F}" type="slidenum">
              <a:rPr kumimoji="1" lang="en-US" altLang="ja-JP" sz="1200" kern="1200">
                <a:solidFill>
                  <a:prstClr val="black"/>
                </a:solidFill>
                <a:latin typeface="Times New Roman" pitchFamily="18" charset="0"/>
                <a:ea typeface="ＭＳ Ｐゴシック" charset="-128"/>
                <a:cs typeface="+mn-cs"/>
              </a:rPr>
              <a:pPr algn="r" rtl="0" fontAlgn="base">
                <a:spcBef>
                  <a:spcPct val="0"/>
                </a:spcBef>
                <a:spcAft>
                  <a:spcPct val="0"/>
                </a:spcAft>
                <a:buFontTx/>
                <a:buChar char="•"/>
              </a:pPr>
              <a:t>20</a:t>
            </a:fld>
            <a:endParaRPr kumimoji="1" lang="en-US" altLang="ja-JP" sz="1200" kern="1200" dirty="0">
              <a:solidFill>
                <a:prstClr val="black"/>
              </a:solidFill>
              <a:latin typeface="Times New Roman" pitchFamily="18" charset="0"/>
              <a:ea typeface="ＭＳ Ｐゴシック" charset="-128"/>
              <a:cs typeface="+mn-cs"/>
            </a:endParaRPr>
          </a:p>
        </p:txBody>
      </p:sp>
      <p:sp>
        <p:nvSpPr>
          <p:cNvPr id="442370" name="Rectangle 2"/>
          <p:cNvSpPr>
            <a:spLocks noGrp="1" noRot="1" noChangeAspect="1" noChangeArrowheads="1" noTextEdit="1"/>
          </p:cNvSpPr>
          <p:nvPr>
            <p:ph type="sldImg"/>
          </p:nvPr>
        </p:nvSpPr>
        <p:spPr>
          <a:xfrm>
            <a:off x="906463" y="741363"/>
            <a:ext cx="4922837" cy="3694112"/>
          </a:xfrm>
          <a:ln/>
        </p:spPr>
      </p:sp>
      <p:sp>
        <p:nvSpPr>
          <p:cNvPr id="442371" name="Rectangle 3"/>
          <p:cNvSpPr>
            <a:spLocks noGrp="1" noChangeArrowheads="1"/>
          </p:cNvSpPr>
          <p:nvPr>
            <p:ph type="body" idx="1"/>
          </p:nvPr>
        </p:nvSpPr>
        <p:spPr>
          <a:xfrm>
            <a:off x="896528" y="4681975"/>
            <a:ext cx="4937945" cy="4433231"/>
          </a:xfrm>
        </p:spPr>
        <p:txBody>
          <a:bodyPr/>
          <a:lstStyle/>
          <a:p>
            <a:endParaRPr lang="ja-JP" altLang="ja-JP"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E14FDD-6B05-4CB2-B289-8E8C2DCD9BDF}" type="slidenum">
              <a:rPr lang="en-US" altLang="ja-JP"/>
              <a:pPr/>
              <a:t>21</a:t>
            </a:fld>
            <a:endParaRPr lang="en-US" altLang="ja-JP" dirty="0"/>
          </a:p>
        </p:txBody>
      </p:sp>
      <p:sp>
        <p:nvSpPr>
          <p:cNvPr id="1077250" name="Rectangle 2"/>
          <p:cNvSpPr>
            <a:spLocks noGrp="1" noRot="1" noChangeAspect="1" noChangeArrowheads="1" noTextEdit="1"/>
          </p:cNvSpPr>
          <p:nvPr>
            <p:ph type="sldImg"/>
          </p:nvPr>
        </p:nvSpPr>
        <p:spPr>
          <a:xfrm>
            <a:off x="903288" y="738188"/>
            <a:ext cx="4927600" cy="3695700"/>
          </a:xfrm>
          <a:ln/>
        </p:spPr>
      </p:sp>
      <p:sp>
        <p:nvSpPr>
          <p:cNvPr id="1077251" name="Rectangle 3"/>
          <p:cNvSpPr>
            <a:spLocks noGrp="1" noChangeArrowheads="1"/>
          </p:cNvSpPr>
          <p:nvPr>
            <p:ph type="body" idx="1"/>
          </p:nvPr>
        </p:nvSpPr>
        <p:spPr>
          <a:xfrm>
            <a:off x="896938" y="4681538"/>
            <a:ext cx="4937125" cy="4437062"/>
          </a:xfrm>
        </p:spPr>
        <p:txBody>
          <a:bodyPr/>
          <a:lstStyle/>
          <a:p>
            <a:endParaRPr lang="ja-JP" altLang="ja-JP"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pPr algn="r" rtl="0" fontAlgn="base">
              <a:spcBef>
                <a:spcPct val="0"/>
              </a:spcBef>
              <a:spcAft>
                <a:spcPct val="0"/>
              </a:spcAft>
            </a:pPr>
            <a:fld id="{F12B4E29-6292-4CFB-B353-04450A0273DB}" type="slidenum">
              <a:rPr kumimoji="1" lang="en-US" altLang="ja-JP" sz="1200" kern="1200">
                <a:solidFill>
                  <a:prstClr val="black"/>
                </a:solidFill>
                <a:latin typeface="Arial" charset="0"/>
                <a:ea typeface="ＭＳ Ｐゴシック" pitchFamily="50" charset="-128"/>
                <a:cs typeface="+mn-cs"/>
              </a:rPr>
              <a:pPr algn="r" rtl="0" fontAlgn="base">
                <a:spcBef>
                  <a:spcPct val="0"/>
                </a:spcBef>
                <a:spcAft>
                  <a:spcPct val="0"/>
                </a:spcAft>
              </a:pPr>
              <a:t>22</a:t>
            </a:fld>
            <a:endParaRPr kumimoji="1" lang="en-US" altLang="ja-JP" sz="1200" kern="1200" dirty="0">
              <a:solidFill>
                <a:prstClr val="black"/>
              </a:solidFill>
              <a:latin typeface="Arial" charset="0"/>
              <a:ea typeface="ＭＳ Ｐゴシック" pitchFamily="50" charset="-128"/>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B61CA442-67A3-48A1-AEB4-54FC8420FB6C}" type="slidenum">
              <a:rPr kumimoji="1" lang="en-US" altLang="ja-JP" sz="1200" kern="1200">
                <a:solidFill>
                  <a:prstClr val="black"/>
                </a:solidFill>
                <a:latin typeface="Times New Roman" pitchFamily="18" charset="0"/>
                <a:ea typeface="HGP創英角ｺﾞｼｯｸUB" pitchFamily="50" charset="-128"/>
                <a:cs typeface="+mn-cs"/>
              </a:rPr>
              <a:pPr algn="r" rtl="0" fontAlgn="base">
                <a:spcBef>
                  <a:spcPct val="0"/>
                </a:spcBef>
                <a:spcAft>
                  <a:spcPct val="0"/>
                </a:spcAft>
                <a:buFontTx/>
                <a:buChar char="•"/>
              </a:pPr>
              <a:t>23</a:t>
            </a:fld>
            <a:endParaRPr kumimoji="1" lang="en-US" altLang="ja-JP" sz="1200" kern="1200" dirty="0">
              <a:solidFill>
                <a:prstClr val="black"/>
              </a:solidFill>
              <a:latin typeface="Times New Roman" pitchFamily="18" charset="0"/>
              <a:ea typeface="HGP創英角ｺﾞｼｯｸUB" pitchFamily="50" charset="-128"/>
              <a:cs typeface="+mn-cs"/>
            </a:endParaRPr>
          </a:p>
        </p:txBody>
      </p:sp>
      <p:sp>
        <p:nvSpPr>
          <p:cNvPr id="1140738" name="Rectangle 2"/>
          <p:cNvSpPr>
            <a:spLocks noGrp="1" noRot="1" noChangeAspect="1" noChangeArrowheads="1" noTextEdit="1"/>
          </p:cNvSpPr>
          <p:nvPr>
            <p:ph type="sldImg"/>
          </p:nvPr>
        </p:nvSpPr>
        <p:spPr bwMode="auto">
          <a:xfrm>
            <a:off x="906463" y="741363"/>
            <a:ext cx="4922837" cy="3692525"/>
          </a:xfrm>
          <a:prstGeom prst="rect">
            <a:avLst/>
          </a:prstGeom>
          <a:solidFill>
            <a:srgbClr val="FFFFFF"/>
          </a:solidFill>
          <a:ln>
            <a:solidFill>
              <a:srgbClr val="000000"/>
            </a:solidFill>
            <a:miter lim="800000"/>
            <a:headEnd/>
            <a:tailEnd/>
          </a:ln>
        </p:spPr>
      </p:sp>
      <p:sp>
        <p:nvSpPr>
          <p:cNvPr id="1140739" name="Rectangle 3"/>
          <p:cNvSpPr>
            <a:spLocks noGrp="1" noChangeArrowheads="1"/>
          </p:cNvSpPr>
          <p:nvPr>
            <p:ph type="body" idx="1"/>
          </p:nvPr>
        </p:nvSpPr>
        <p:spPr bwMode="auto">
          <a:xfrm>
            <a:off x="896938" y="4681538"/>
            <a:ext cx="4937125" cy="4433887"/>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C90705A1-4E2D-4662-94DE-4ED7A9BA525B}" type="slidenum">
              <a:rPr kumimoji="1" lang="en-US" altLang="ja-JP" sz="1200" kern="1200">
                <a:solidFill>
                  <a:prstClr val="black"/>
                </a:solidFill>
                <a:latin typeface="Tahoma" pitchFamily="34" charset="0"/>
                <a:ea typeface="HGP創英角ｺﾞｼｯｸUB" pitchFamily="50" charset="-128"/>
                <a:cs typeface="+mn-cs"/>
              </a:rPr>
              <a:pPr algn="r" rtl="0" fontAlgn="base">
                <a:spcBef>
                  <a:spcPct val="0"/>
                </a:spcBef>
                <a:spcAft>
                  <a:spcPct val="0"/>
                </a:spcAft>
                <a:buFontTx/>
                <a:buChar char="•"/>
              </a:pPr>
              <a:t>24</a:t>
            </a:fld>
            <a:endParaRPr kumimoji="1" lang="en-US" altLang="ja-JP" sz="1200" kern="1200" dirty="0">
              <a:solidFill>
                <a:prstClr val="black"/>
              </a:solidFill>
              <a:latin typeface="Tahoma" pitchFamily="34" charset="0"/>
              <a:ea typeface="HGP創英角ｺﾞｼｯｸUB" pitchFamily="50" charset="-128"/>
              <a:cs typeface="+mn-cs"/>
            </a:endParaRPr>
          </a:p>
        </p:txBody>
      </p:sp>
      <p:sp>
        <p:nvSpPr>
          <p:cNvPr id="1965058" name="Rectangle 2"/>
          <p:cNvSpPr>
            <a:spLocks noGrp="1" noRot="1" noChangeAspect="1" noChangeArrowheads="1" noTextEdit="1"/>
          </p:cNvSpPr>
          <p:nvPr>
            <p:ph type="sldImg"/>
          </p:nvPr>
        </p:nvSpPr>
        <p:spPr>
          <a:ln/>
        </p:spPr>
      </p:sp>
      <p:sp>
        <p:nvSpPr>
          <p:cNvPr id="1965059"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E14FDD-6B05-4CB2-B289-8E8C2DCD9BDF}" type="slidenum">
              <a:rPr lang="en-US" altLang="ja-JP"/>
              <a:pPr/>
              <a:t>25</a:t>
            </a:fld>
            <a:endParaRPr lang="en-US" altLang="ja-JP" dirty="0"/>
          </a:p>
        </p:txBody>
      </p:sp>
      <p:sp>
        <p:nvSpPr>
          <p:cNvPr id="1077250" name="Rectangle 2"/>
          <p:cNvSpPr>
            <a:spLocks noGrp="1" noRot="1" noChangeAspect="1" noChangeArrowheads="1" noTextEdit="1"/>
          </p:cNvSpPr>
          <p:nvPr>
            <p:ph type="sldImg"/>
          </p:nvPr>
        </p:nvSpPr>
        <p:spPr>
          <a:xfrm>
            <a:off x="903288" y="738188"/>
            <a:ext cx="4927600" cy="3695700"/>
          </a:xfrm>
          <a:ln/>
        </p:spPr>
      </p:sp>
      <p:sp>
        <p:nvSpPr>
          <p:cNvPr id="1077251" name="Rectangle 3"/>
          <p:cNvSpPr>
            <a:spLocks noGrp="1" noChangeArrowheads="1"/>
          </p:cNvSpPr>
          <p:nvPr>
            <p:ph type="body" idx="1"/>
          </p:nvPr>
        </p:nvSpPr>
        <p:spPr>
          <a:xfrm>
            <a:off x="896938" y="4681538"/>
            <a:ext cx="4937125" cy="4437062"/>
          </a:xfrm>
        </p:spPr>
        <p:txBody>
          <a:bodyPr/>
          <a:lstStyle/>
          <a:p>
            <a:endParaRPr lang="ja-JP" altLang="ja-JP"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pPr>
            <a:fld id="{721871D1-5B4F-4A5C-B9CF-AD1562D7327B}" type="slidenum">
              <a:rPr kumimoji="1" lang="en-US" altLang="ja-JP" sz="1200" kern="1200">
                <a:solidFill>
                  <a:prstClr val="black"/>
                </a:solidFill>
                <a:latin typeface="Times New Roman" pitchFamily="18" charset="0"/>
                <a:ea typeface="ＭＳ Ｐゴシック" pitchFamily="50" charset="-128"/>
                <a:cs typeface="+mn-cs"/>
              </a:rPr>
              <a:pPr algn="r" rtl="0" fontAlgn="base">
                <a:spcBef>
                  <a:spcPct val="0"/>
                </a:spcBef>
                <a:spcAft>
                  <a:spcPct val="0"/>
                </a:spcAft>
              </a:pPr>
              <a:t>26</a:t>
            </a:fld>
            <a:endParaRPr kumimoji="1" lang="en-US" altLang="ja-JP" sz="1200" kern="1200" dirty="0">
              <a:solidFill>
                <a:prstClr val="black"/>
              </a:solidFill>
              <a:latin typeface="Times New Roman" pitchFamily="18" charset="0"/>
              <a:ea typeface="ＭＳ Ｐゴシック" pitchFamily="50" charset="-128"/>
              <a:cs typeface="+mn-cs"/>
            </a:endParaRPr>
          </a:p>
        </p:txBody>
      </p:sp>
      <p:sp>
        <p:nvSpPr>
          <p:cNvPr id="1110018" name="Rectangle 2"/>
          <p:cNvSpPr>
            <a:spLocks noGrp="1" noRot="1" noChangeAspect="1" noChangeArrowheads="1" noTextEdit="1"/>
          </p:cNvSpPr>
          <p:nvPr>
            <p:ph type="sldImg"/>
          </p:nvPr>
        </p:nvSpPr>
        <p:spPr bwMode="auto">
          <a:xfrm>
            <a:off x="903288" y="739775"/>
            <a:ext cx="4927600" cy="3695700"/>
          </a:xfrm>
          <a:prstGeom prst="rect">
            <a:avLst/>
          </a:prstGeom>
          <a:solidFill>
            <a:srgbClr val="FFFFFF"/>
          </a:solidFill>
          <a:ln>
            <a:solidFill>
              <a:srgbClr val="000000"/>
            </a:solidFill>
            <a:miter lim="800000"/>
            <a:headEnd/>
            <a:tailEnd/>
          </a:ln>
        </p:spPr>
      </p:sp>
      <p:sp>
        <p:nvSpPr>
          <p:cNvPr id="1110019" name="Rectangle 3"/>
          <p:cNvSpPr>
            <a:spLocks noGrp="1" noChangeArrowheads="1"/>
          </p:cNvSpPr>
          <p:nvPr>
            <p:ph type="body" idx="1"/>
          </p:nvPr>
        </p:nvSpPr>
        <p:spPr bwMode="auto">
          <a:xfrm>
            <a:off x="896938" y="4681538"/>
            <a:ext cx="4937125" cy="4435475"/>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474088-0FD1-4281-A716-4183184B3029}" type="slidenum">
              <a:rPr lang="en-US" altLang="ja-JP"/>
              <a:pPr/>
              <a:t>27</a:t>
            </a:fld>
            <a:endParaRPr lang="en-US" altLang="ja-JP" dirty="0"/>
          </a:p>
        </p:txBody>
      </p:sp>
      <p:sp>
        <p:nvSpPr>
          <p:cNvPr id="1138690" name="Rectangle 2"/>
          <p:cNvSpPr>
            <a:spLocks noGrp="1" noRot="1" noChangeAspect="1" noChangeArrowheads="1" noTextEdit="1"/>
          </p:cNvSpPr>
          <p:nvPr>
            <p:ph type="sldImg"/>
          </p:nvPr>
        </p:nvSpPr>
        <p:spPr bwMode="auto">
          <a:xfrm>
            <a:off x="906463" y="741363"/>
            <a:ext cx="4922837" cy="3692525"/>
          </a:xfrm>
          <a:prstGeom prst="rect">
            <a:avLst/>
          </a:prstGeom>
          <a:solidFill>
            <a:srgbClr val="FFFFFF"/>
          </a:solidFill>
          <a:ln>
            <a:solidFill>
              <a:srgbClr val="000000"/>
            </a:solidFill>
            <a:miter lim="800000"/>
            <a:headEnd/>
            <a:tailEnd/>
          </a:ln>
        </p:spPr>
      </p:sp>
      <p:sp>
        <p:nvSpPr>
          <p:cNvPr id="1138691" name="Rectangle 3"/>
          <p:cNvSpPr>
            <a:spLocks noGrp="1" noChangeArrowheads="1"/>
          </p:cNvSpPr>
          <p:nvPr>
            <p:ph type="body" idx="1"/>
          </p:nvPr>
        </p:nvSpPr>
        <p:spPr bwMode="auto">
          <a:xfrm>
            <a:off x="896938" y="4681538"/>
            <a:ext cx="4937125" cy="4433887"/>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901ABB9C-DC07-48FF-9411-D68D0B654F7A}" type="slidenum">
              <a:rPr kumimoji="1" lang="en-US" altLang="ja-JP" sz="1200" kern="1200">
                <a:solidFill>
                  <a:prstClr val="black"/>
                </a:solidFill>
                <a:latin typeface="Times New Roman" pitchFamily="18" charset="0"/>
                <a:ea typeface="HGP創英角ｺﾞｼｯｸUB" pitchFamily="50" charset="-128"/>
                <a:cs typeface="+mn-cs"/>
              </a:rPr>
              <a:pPr algn="r" rtl="0" fontAlgn="base">
                <a:spcBef>
                  <a:spcPct val="0"/>
                </a:spcBef>
                <a:spcAft>
                  <a:spcPct val="0"/>
                </a:spcAft>
                <a:buFontTx/>
                <a:buChar char="•"/>
              </a:pPr>
              <a:t>28</a:t>
            </a:fld>
            <a:endParaRPr kumimoji="1" lang="en-US" altLang="ja-JP" sz="1200" kern="1200" dirty="0">
              <a:solidFill>
                <a:prstClr val="black"/>
              </a:solidFill>
              <a:latin typeface="Times New Roman" pitchFamily="18" charset="0"/>
              <a:ea typeface="HGP創英角ｺﾞｼｯｸUB" pitchFamily="50" charset="-128"/>
              <a:cs typeface="+mn-cs"/>
            </a:endParaRPr>
          </a:p>
        </p:txBody>
      </p:sp>
      <p:sp>
        <p:nvSpPr>
          <p:cNvPr id="1146882" name="Rectangle 2"/>
          <p:cNvSpPr>
            <a:spLocks noGrp="1" noRot="1" noChangeAspect="1" noChangeArrowheads="1" noTextEdit="1"/>
          </p:cNvSpPr>
          <p:nvPr>
            <p:ph type="sldImg"/>
          </p:nvPr>
        </p:nvSpPr>
        <p:spPr>
          <a:ln/>
        </p:spPr>
      </p:sp>
      <p:sp>
        <p:nvSpPr>
          <p:cNvPr id="1146883"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88D2957C-9F75-4EDA-89B3-DC114609ADA4}" type="slidenum">
              <a:rPr kumimoji="1" lang="en-US" altLang="ja-JP" sz="1200" kern="1200">
                <a:solidFill>
                  <a:prstClr val="black"/>
                </a:solidFill>
                <a:latin typeface="Times New Roman" pitchFamily="18" charset="0"/>
                <a:ea typeface="ＭＳ Ｐゴシック" charset="-128"/>
                <a:cs typeface="+mn-cs"/>
              </a:rPr>
              <a:pPr algn="r" rtl="0" fontAlgn="base">
                <a:spcBef>
                  <a:spcPct val="0"/>
                </a:spcBef>
                <a:spcAft>
                  <a:spcPct val="0"/>
                </a:spcAft>
                <a:buFontTx/>
                <a:buChar char="•"/>
              </a:pPr>
              <a:t>29</a:t>
            </a:fld>
            <a:endParaRPr kumimoji="1" lang="en-US" altLang="ja-JP" sz="1200" kern="1200" dirty="0">
              <a:solidFill>
                <a:prstClr val="black"/>
              </a:solidFill>
              <a:latin typeface="Times New Roman" pitchFamily="18" charset="0"/>
              <a:ea typeface="ＭＳ Ｐゴシック" charset="-128"/>
              <a:cs typeface="+mn-cs"/>
            </a:endParaRPr>
          </a:p>
        </p:txBody>
      </p:sp>
      <p:sp>
        <p:nvSpPr>
          <p:cNvPr id="932866" name="Rectangle 2"/>
          <p:cNvSpPr>
            <a:spLocks noGrp="1" noRot="1" noChangeAspect="1" noChangeArrowheads="1" noTextEdit="1"/>
          </p:cNvSpPr>
          <p:nvPr>
            <p:ph type="sldImg"/>
          </p:nvPr>
        </p:nvSpPr>
        <p:spPr>
          <a:ln/>
        </p:spPr>
      </p:sp>
      <p:sp>
        <p:nvSpPr>
          <p:cNvPr id="932867"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C90705A1-4E2D-4662-94DE-4ED7A9BA525B}" type="slidenum">
              <a:rPr kumimoji="1" lang="en-US" altLang="ja-JP" sz="1200" kern="1200">
                <a:solidFill>
                  <a:prstClr val="black"/>
                </a:solidFill>
                <a:latin typeface="Tahoma" pitchFamily="34" charset="0"/>
                <a:ea typeface="HGP創英角ｺﾞｼｯｸUB" pitchFamily="50" charset="-128"/>
                <a:cs typeface="+mn-cs"/>
              </a:rPr>
              <a:pPr algn="r" rtl="0" fontAlgn="base">
                <a:spcBef>
                  <a:spcPct val="0"/>
                </a:spcBef>
                <a:spcAft>
                  <a:spcPct val="0"/>
                </a:spcAft>
                <a:buFontTx/>
                <a:buChar char="•"/>
              </a:pPr>
              <a:t>3</a:t>
            </a:fld>
            <a:endParaRPr kumimoji="1" lang="en-US" altLang="ja-JP" sz="1200" kern="1200" dirty="0">
              <a:solidFill>
                <a:prstClr val="black"/>
              </a:solidFill>
              <a:latin typeface="Tahoma" pitchFamily="34" charset="0"/>
              <a:ea typeface="HGP創英角ｺﾞｼｯｸUB" pitchFamily="50" charset="-128"/>
              <a:cs typeface="+mn-cs"/>
            </a:endParaRPr>
          </a:p>
        </p:txBody>
      </p:sp>
      <p:sp>
        <p:nvSpPr>
          <p:cNvPr id="1965058" name="Rectangle 2"/>
          <p:cNvSpPr>
            <a:spLocks noGrp="1" noRot="1" noChangeAspect="1" noChangeArrowheads="1" noTextEdit="1"/>
          </p:cNvSpPr>
          <p:nvPr>
            <p:ph type="sldImg"/>
          </p:nvPr>
        </p:nvSpPr>
        <p:spPr>
          <a:ln/>
        </p:spPr>
      </p:sp>
      <p:sp>
        <p:nvSpPr>
          <p:cNvPr id="1965059"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FFF85-EC95-49F1-876D-9FD7D5EF6A0F}" type="slidenum">
              <a:rPr lang="en-US" altLang="ja-JP"/>
              <a:pPr/>
              <a:t>30</a:t>
            </a:fld>
            <a:endParaRPr lang="en-US" altLang="ja-JP" dirty="0"/>
          </a:p>
        </p:txBody>
      </p:sp>
      <p:sp>
        <p:nvSpPr>
          <p:cNvPr id="1107970" name="Rectangle 2"/>
          <p:cNvSpPr>
            <a:spLocks noGrp="1" noRot="1" noChangeAspect="1" noChangeArrowheads="1" noTextEdit="1"/>
          </p:cNvSpPr>
          <p:nvPr>
            <p:ph type="sldImg"/>
          </p:nvPr>
        </p:nvSpPr>
        <p:spPr bwMode="auto">
          <a:xfrm>
            <a:off x="906463" y="741363"/>
            <a:ext cx="4922837" cy="3692525"/>
          </a:xfrm>
          <a:prstGeom prst="rect">
            <a:avLst/>
          </a:prstGeom>
          <a:solidFill>
            <a:srgbClr val="FFFFFF"/>
          </a:solidFill>
          <a:ln>
            <a:solidFill>
              <a:srgbClr val="000000"/>
            </a:solidFill>
            <a:miter lim="800000"/>
            <a:headEnd/>
            <a:tailEnd/>
          </a:ln>
        </p:spPr>
      </p:sp>
      <p:sp>
        <p:nvSpPr>
          <p:cNvPr id="1107971" name="Rectangle 3"/>
          <p:cNvSpPr>
            <a:spLocks noGrp="1" noChangeArrowheads="1"/>
          </p:cNvSpPr>
          <p:nvPr>
            <p:ph type="body" idx="1"/>
          </p:nvPr>
        </p:nvSpPr>
        <p:spPr bwMode="auto">
          <a:xfrm>
            <a:off x="896938" y="4681538"/>
            <a:ext cx="4937125" cy="4433887"/>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2C027D-93AD-4DDD-B49E-5CAB6D96FA27}" type="slidenum">
              <a:rPr lang="en-US" altLang="ja-JP"/>
              <a:pPr/>
              <a:t>31</a:t>
            </a:fld>
            <a:endParaRPr lang="en-US" altLang="ja-JP" dirty="0"/>
          </a:p>
        </p:txBody>
      </p:sp>
      <p:sp>
        <p:nvSpPr>
          <p:cNvPr id="772098" name="Rectangle 2"/>
          <p:cNvSpPr>
            <a:spLocks noGrp="1" noRot="1" noChangeAspect="1" noChangeArrowheads="1" noTextEdit="1"/>
          </p:cNvSpPr>
          <p:nvPr>
            <p:ph type="sldImg"/>
          </p:nvPr>
        </p:nvSpPr>
        <p:spPr>
          <a:ln/>
        </p:spPr>
      </p:sp>
      <p:sp>
        <p:nvSpPr>
          <p:cNvPr id="772099"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389B9C85-594F-45C4-A5B8-AE9040DCD387}" type="slidenum">
              <a:rPr kumimoji="1" lang="en-US" altLang="ja-JP" sz="1200" kern="1200">
                <a:solidFill>
                  <a:prstClr val="black"/>
                </a:solidFill>
                <a:latin typeface="Times New Roman" pitchFamily="18" charset="0"/>
                <a:ea typeface="HGP創英角ｺﾞｼｯｸUB" pitchFamily="50" charset="-128"/>
                <a:cs typeface="+mn-cs"/>
              </a:rPr>
              <a:pPr algn="r" rtl="0" fontAlgn="base">
                <a:spcBef>
                  <a:spcPct val="0"/>
                </a:spcBef>
                <a:spcAft>
                  <a:spcPct val="0"/>
                </a:spcAft>
                <a:buFontTx/>
                <a:buChar char="•"/>
              </a:pPr>
              <a:t>32</a:t>
            </a:fld>
            <a:endParaRPr kumimoji="1" lang="en-US" altLang="ja-JP" sz="1200" kern="1200" dirty="0">
              <a:solidFill>
                <a:prstClr val="black"/>
              </a:solidFill>
              <a:latin typeface="Times New Roman" pitchFamily="18" charset="0"/>
              <a:ea typeface="HGP創英角ｺﾞｼｯｸUB" pitchFamily="50" charset="-128"/>
              <a:cs typeface="+mn-cs"/>
            </a:endParaRPr>
          </a:p>
        </p:txBody>
      </p:sp>
      <p:sp>
        <p:nvSpPr>
          <p:cNvPr id="1095682" name="Rectangle 2"/>
          <p:cNvSpPr>
            <a:spLocks noGrp="1" noRot="1" noChangeAspect="1" noChangeArrowheads="1" noTextEdit="1"/>
          </p:cNvSpPr>
          <p:nvPr>
            <p:ph type="sldImg"/>
          </p:nvPr>
        </p:nvSpPr>
        <p:spPr bwMode="auto">
          <a:xfrm>
            <a:off x="901700" y="738188"/>
            <a:ext cx="4929188" cy="3697287"/>
          </a:xfrm>
          <a:prstGeom prst="rect">
            <a:avLst/>
          </a:prstGeom>
          <a:solidFill>
            <a:srgbClr val="FFFFFF"/>
          </a:solidFill>
          <a:ln>
            <a:solidFill>
              <a:srgbClr val="000000"/>
            </a:solidFill>
            <a:miter lim="800000"/>
            <a:headEnd/>
            <a:tailEnd/>
          </a:ln>
        </p:spPr>
      </p:sp>
      <p:sp>
        <p:nvSpPr>
          <p:cNvPr id="1095683" name="Rectangle 3"/>
          <p:cNvSpPr>
            <a:spLocks noGrp="1" noChangeArrowheads="1"/>
          </p:cNvSpPr>
          <p:nvPr>
            <p:ph type="body" idx="1"/>
          </p:nvPr>
        </p:nvSpPr>
        <p:spPr bwMode="auto">
          <a:xfrm>
            <a:off x="898525" y="4681538"/>
            <a:ext cx="4933950" cy="4437062"/>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C90705A1-4E2D-4662-94DE-4ED7A9BA525B}" type="slidenum">
              <a:rPr kumimoji="1" lang="en-US" altLang="ja-JP" sz="1200" kern="1200">
                <a:solidFill>
                  <a:prstClr val="black"/>
                </a:solidFill>
                <a:latin typeface="Tahoma" pitchFamily="34" charset="0"/>
                <a:ea typeface="HGP創英角ｺﾞｼｯｸUB" pitchFamily="50" charset="-128"/>
                <a:cs typeface="+mn-cs"/>
              </a:rPr>
              <a:pPr algn="r" rtl="0" fontAlgn="base">
                <a:spcBef>
                  <a:spcPct val="0"/>
                </a:spcBef>
                <a:spcAft>
                  <a:spcPct val="0"/>
                </a:spcAft>
                <a:buFontTx/>
                <a:buChar char="•"/>
              </a:pPr>
              <a:t>33</a:t>
            </a:fld>
            <a:endParaRPr kumimoji="1" lang="en-US" altLang="ja-JP" sz="1200" kern="1200" dirty="0">
              <a:solidFill>
                <a:prstClr val="black"/>
              </a:solidFill>
              <a:latin typeface="Tahoma" pitchFamily="34" charset="0"/>
              <a:ea typeface="HGP創英角ｺﾞｼｯｸUB" pitchFamily="50" charset="-128"/>
              <a:cs typeface="+mn-cs"/>
            </a:endParaRPr>
          </a:p>
        </p:txBody>
      </p:sp>
      <p:sp>
        <p:nvSpPr>
          <p:cNvPr id="1965058" name="Rectangle 2"/>
          <p:cNvSpPr>
            <a:spLocks noGrp="1" noRot="1" noChangeAspect="1" noChangeArrowheads="1" noTextEdit="1"/>
          </p:cNvSpPr>
          <p:nvPr>
            <p:ph type="sldImg"/>
          </p:nvPr>
        </p:nvSpPr>
        <p:spPr>
          <a:ln/>
        </p:spPr>
      </p:sp>
      <p:sp>
        <p:nvSpPr>
          <p:cNvPr id="1965059"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1FF8F524-C2B8-471D-A79B-0E1D422C93F6}" type="slidenum">
              <a:rPr kumimoji="1" lang="en-US" altLang="ja-JP" sz="1200" kern="1200">
                <a:solidFill>
                  <a:prstClr val="black"/>
                </a:solidFill>
                <a:latin typeface="Times New Roman" pitchFamily="18" charset="0"/>
                <a:ea typeface="HGP創英角ｺﾞｼｯｸUB" pitchFamily="50" charset="-128"/>
                <a:cs typeface="+mn-cs"/>
              </a:rPr>
              <a:pPr algn="r" rtl="0" fontAlgn="base">
                <a:spcBef>
                  <a:spcPct val="0"/>
                </a:spcBef>
                <a:spcAft>
                  <a:spcPct val="0"/>
                </a:spcAft>
                <a:buFontTx/>
                <a:buChar char="•"/>
              </a:pPr>
              <a:t>34</a:t>
            </a:fld>
            <a:endParaRPr kumimoji="1" lang="en-US" altLang="ja-JP" sz="1200" kern="1200" dirty="0">
              <a:solidFill>
                <a:prstClr val="black"/>
              </a:solidFill>
              <a:latin typeface="Times New Roman" pitchFamily="18" charset="0"/>
              <a:ea typeface="HGP創英角ｺﾞｼｯｸUB" pitchFamily="50" charset="-128"/>
              <a:cs typeface="+mn-cs"/>
            </a:endParaRPr>
          </a:p>
        </p:txBody>
      </p:sp>
      <p:sp>
        <p:nvSpPr>
          <p:cNvPr id="1126402" name="Rectangle 2"/>
          <p:cNvSpPr>
            <a:spLocks noGrp="1" noRot="1" noChangeAspect="1" noChangeArrowheads="1" noTextEdit="1"/>
          </p:cNvSpPr>
          <p:nvPr>
            <p:ph type="sldImg"/>
          </p:nvPr>
        </p:nvSpPr>
        <p:spPr bwMode="auto">
          <a:xfrm>
            <a:off x="903288" y="739775"/>
            <a:ext cx="4927600" cy="3695700"/>
          </a:xfrm>
          <a:prstGeom prst="rect">
            <a:avLst/>
          </a:prstGeom>
          <a:solidFill>
            <a:srgbClr val="FFFFFF"/>
          </a:solidFill>
          <a:ln>
            <a:solidFill>
              <a:srgbClr val="000000"/>
            </a:solidFill>
            <a:miter lim="800000"/>
            <a:headEnd/>
            <a:tailEnd/>
          </a:ln>
        </p:spPr>
      </p:sp>
      <p:sp>
        <p:nvSpPr>
          <p:cNvPr id="1126403" name="Rectangle 3"/>
          <p:cNvSpPr>
            <a:spLocks noGrp="1" noChangeArrowheads="1"/>
          </p:cNvSpPr>
          <p:nvPr>
            <p:ph type="body" idx="1"/>
          </p:nvPr>
        </p:nvSpPr>
        <p:spPr bwMode="auto">
          <a:xfrm>
            <a:off x="896938" y="4681538"/>
            <a:ext cx="4937125" cy="4435475"/>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1B8D930E-4A2A-47E6-84DA-4ABA336AEF47}" type="slidenum">
              <a:rPr kumimoji="1" lang="en-US" altLang="ja-JP" sz="1200" kern="1200">
                <a:solidFill>
                  <a:prstClr val="black"/>
                </a:solidFill>
                <a:latin typeface="Times New Roman" pitchFamily="18" charset="0"/>
                <a:ea typeface="HGP創英角ｺﾞｼｯｸUB" pitchFamily="50" charset="-128"/>
                <a:cs typeface="+mn-cs"/>
              </a:rPr>
              <a:pPr algn="r" rtl="0" fontAlgn="base">
                <a:spcBef>
                  <a:spcPct val="0"/>
                </a:spcBef>
                <a:spcAft>
                  <a:spcPct val="0"/>
                </a:spcAft>
                <a:buFontTx/>
                <a:buChar char="•"/>
              </a:pPr>
              <a:t>35</a:t>
            </a:fld>
            <a:endParaRPr kumimoji="1" lang="en-US" altLang="ja-JP" sz="1200" kern="1200" dirty="0">
              <a:solidFill>
                <a:prstClr val="black"/>
              </a:solidFill>
              <a:latin typeface="Times New Roman" pitchFamily="18" charset="0"/>
              <a:ea typeface="HGP創英角ｺﾞｼｯｸUB" pitchFamily="50" charset="-128"/>
              <a:cs typeface="+mn-cs"/>
            </a:endParaRPr>
          </a:p>
        </p:txBody>
      </p:sp>
      <p:sp>
        <p:nvSpPr>
          <p:cNvPr id="1124354" name="Rectangle 2"/>
          <p:cNvSpPr>
            <a:spLocks noGrp="1" noRot="1" noChangeAspect="1" noChangeArrowheads="1" noTextEdit="1"/>
          </p:cNvSpPr>
          <p:nvPr>
            <p:ph type="sldImg"/>
          </p:nvPr>
        </p:nvSpPr>
        <p:spPr bwMode="auto">
          <a:xfrm>
            <a:off x="903288" y="739775"/>
            <a:ext cx="4927600" cy="3695700"/>
          </a:xfrm>
          <a:prstGeom prst="rect">
            <a:avLst/>
          </a:prstGeom>
          <a:solidFill>
            <a:srgbClr val="FFFFFF"/>
          </a:solidFill>
          <a:ln>
            <a:solidFill>
              <a:srgbClr val="000000"/>
            </a:solidFill>
            <a:miter lim="800000"/>
            <a:headEnd/>
            <a:tailEnd/>
          </a:ln>
        </p:spPr>
      </p:sp>
      <p:sp>
        <p:nvSpPr>
          <p:cNvPr id="1124355" name="Rectangle 3"/>
          <p:cNvSpPr>
            <a:spLocks noGrp="1" noChangeArrowheads="1"/>
          </p:cNvSpPr>
          <p:nvPr>
            <p:ph type="body" idx="1"/>
          </p:nvPr>
        </p:nvSpPr>
        <p:spPr bwMode="auto">
          <a:xfrm>
            <a:off x="896938" y="4681538"/>
            <a:ext cx="4937125" cy="4435475"/>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1FF8F524-C2B8-471D-A79B-0E1D422C93F6}" type="slidenum">
              <a:rPr kumimoji="1" lang="en-US" altLang="ja-JP" sz="1200" kern="1200">
                <a:solidFill>
                  <a:prstClr val="black"/>
                </a:solidFill>
                <a:latin typeface="Times New Roman" pitchFamily="18" charset="0"/>
                <a:ea typeface="HGP創英角ｺﾞｼｯｸUB" pitchFamily="50" charset="-128"/>
                <a:cs typeface="+mn-cs"/>
              </a:rPr>
              <a:pPr algn="r" rtl="0" fontAlgn="base">
                <a:spcBef>
                  <a:spcPct val="0"/>
                </a:spcBef>
                <a:spcAft>
                  <a:spcPct val="0"/>
                </a:spcAft>
                <a:buFontTx/>
                <a:buChar char="•"/>
              </a:pPr>
              <a:t>36</a:t>
            </a:fld>
            <a:endParaRPr kumimoji="1" lang="en-US" altLang="ja-JP" sz="1200" kern="1200" dirty="0">
              <a:solidFill>
                <a:prstClr val="black"/>
              </a:solidFill>
              <a:latin typeface="Times New Roman" pitchFamily="18" charset="0"/>
              <a:ea typeface="HGP創英角ｺﾞｼｯｸUB" pitchFamily="50" charset="-128"/>
              <a:cs typeface="+mn-cs"/>
            </a:endParaRPr>
          </a:p>
        </p:txBody>
      </p:sp>
      <p:sp>
        <p:nvSpPr>
          <p:cNvPr id="1126402" name="Rectangle 2"/>
          <p:cNvSpPr>
            <a:spLocks noGrp="1" noRot="1" noChangeAspect="1" noChangeArrowheads="1" noTextEdit="1"/>
          </p:cNvSpPr>
          <p:nvPr>
            <p:ph type="sldImg"/>
          </p:nvPr>
        </p:nvSpPr>
        <p:spPr bwMode="auto">
          <a:xfrm>
            <a:off x="903288" y="739775"/>
            <a:ext cx="4927600" cy="3695700"/>
          </a:xfrm>
          <a:prstGeom prst="rect">
            <a:avLst/>
          </a:prstGeom>
          <a:solidFill>
            <a:srgbClr val="FFFFFF"/>
          </a:solidFill>
          <a:ln>
            <a:solidFill>
              <a:srgbClr val="000000"/>
            </a:solidFill>
            <a:miter lim="800000"/>
            <a:headEnd/>
            <a:tailEnd/>
          </a:ln>
        </p:spPr>
      </p:sp>
      <p:sp>
        <p:nvSpPr>
          <p:cNvPr id="1126403" name="Rectangle 3"/>
          <p:cNvSpPr>
            <a:spLocks noGrp="1" noChangeArrowheads="1"/>
          </p:cNvSpPr>
          <p:nvPr>
            <p:ph type="body" idx="1"/>
          </p:nvPr>
        </p:nvSpPr>
        <p:spPr bwMode="auto">
          <a:xfrm>
            <a:off x="896938" y="4681538"/>
            <a:ext cx="4937125" cy="4435475"/>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1FF8F524-C2B8-471D-A79B-0E1D422C93F6}" type="slidenum">
              <a:rPr kumimoji="1" lang="en-US" altLang="ja-JP" sz="1200" kern="1200">
                <a:solidFill>
                  <a:prstClr val="black"/>
                </a:solidFill>
                <a:latin typeface="Times New Roman" pitchFamily="18" charset="0"/>
                <a:ea typeface="HGP創英角ｺﾞｼｯｸUB" pitchFamily="50" charset="-128"/>
                <a:cs typeface="+mn-cs"/>
              </a:rPr>
              <a:pPr algn="r" rtl="0" fontAlgn="base">
                <a:spcBef>
                  <a:spcPct val="0"/>
                </a:spcBef>
                <a:spcAft>
                  <a:spcPct val="0"/>
                </a:spcAft>
                <a:buFontTx/>
                <a:buChar char="•"/>
              </a:pPr>
              <a:t>37</a:t>
            </a:fld>
            <a:endParaRPr kumimoji="1" lang="en-US" altLang="ja-JP" sz="1200" kern="1200" dirty="0">
              <a:solidFill>
                <a:prstClr val="black"/>
              </a:solidFill>
              <a:latin typeface="Times New Roman" pitchFamily="18" charset="0"/>
              <a:ea typeface="HGP創英角ｺﾞｼｯｸUB" pitchFamily="50" charset="-128"/>
              <a:cs typeface="+mn-cs"/>
            </a:endParaRPr>
          </a:p>
        </p:txBody>
      </p:sp>
      <p:sp>
        <p:nvSpPr>
          <p:cNvPr id="1126402" name="Rectangle 2"/>
          <p:cNvSpPr>
            <a:spLocks noGrp="1" noRot="1" noChangeAspect="1" noChangeArrowheads="1" noTextEdit="1"/>
          </p:cNvSpPr>
          <p:nvPr>
            <p:ph type="sldImg"/>
          </p:nvPr>
        </p:nvSpPr>
        <p:spPr bwMode="auto">
          <a:xfrm>
            <a:off x="903288" y="739775"/>
            <a:ext cx="4927600" cy="3695700"/>
          </a:xfrm>
          <a:prstGeom prst="rect">
            <a:avLst/>
          </a:prstGeom>
          <a:solidFill>
            <a:srgbClr val="FFFFFF"/>
          </a:solidFill>
          <a:ln>
            <a:solidFill>
              <a:srgbClr val="000000"/>
            </a:solidFill>
            <a:miter lim="800000"/>
            <a:headEnd/>
            <a:tailEnd/>
          </a:ln>
        </p:spPr>
      </p:sp>
      <p:sp>
        <p:nvSpPr>
          <p:cNvPr id="1126403" name="Rectangle 3"/>
          <p:cNvSpPr>
            <a:spLocks noGrp="1" noChangeArrowheads="1"/>
          </p:cNvSpPr>
          <p:nvPr>
            <p:ph type="body" idx="1"/>
          </p:nvPr>
        </p:nvSpPr>
        <p:spPr bwMode="auto">
          <a:xfrm>
            <a:off x="896938" y="4681538"/>
            <a:ext cx="4937125" cy="4435475"/>
          </a:xfrm>
          <a:prstGeom prst="rect">
            <a:avLst/>
          </a:prstGeom>
          <a:solidFill>
            <a:srgbClr val="FFFFFF"/>
          </a:solidFill>
          <a:ln>
            <a:solidFill>
              <a:srgbClr val="000000"/>
            </a:solidFill>
            <a:miter lim="800000"/>
            <a:headEnd/>
            <a:tailEnd/>
          </a:ln>
        </p:spPr>
        <p:txBody>
          <a:bodyPr/>
          <a:lstStyle/>
          <a:p>
            <a:endParaRPr lang="ja-JP" altLang="ja-JP"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B19097-B6B7-4A10-9142-F09D85CEEDA9}" type="slidenum">
              <a:rPr lang="en-US" altLang="ja-JP"/>
              <a:pPr/>
              <a:t>38</a:t>
            </a:fld>
            <a:endParaRPr lang="en-US" altLang="ja-JP" dirty="0"/>
          </a:p>
        </p:txBody>
      </p:sp>
      <p:sp>
        <p:nvSpPr>
          <p:cNvPr id="827394" name="Rectangle 2"/>
          <p:cNvSpPr>
            <a:spLocks noGrp="1" noRot="1" noChangeAspect="1" noChangeArrowheads="1" noTextEdit="1"/>
          </p:cNvSpPr>
          <p:nvPr>
            <p:ph type="sldImg"/>
          </p:nvPr>
        </p:nvSpPr>
        <p:spPr>
          <a:ln/>
        </p:spPr>
      </p:sp>
      <p:sp>
        <p:nvSpPr>
          <p:cNvPr id="827395"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C90705A1-4E2D-4662-94DE-4ED7A9BA525B}" type="slidenum">
              <a:rPr kumimoji="1" lang="en-US" altLang="ja-JP" sz="1200" kern="1200">
                <a:solidFill>
                  <a:prstClr val="black"/>
                </a:solidFill>
                <a:latin typeface="Tahoma" pitchFamily="34" charset="0"/>
                <a:ea typeface="HGP創英角ｺﾞｼｯｸUB" pitchFamily="50" charset="-128"/>
                <a:cs typeface="+mn-cs"/>
              </a:rPr>
              <a:pPr algn="r" rtl="0" fontAlgn="base">
                <a:spcBef>
                  <a:spcPct val="0"/>
                </a:spcBef>
                <a:spcAft>
                  <a:spcPct val="0"/>
                </a:spcAft>
                <a:buFontTx/>
                <a:buChar char="•"/>
              </a:pPr>
              <a:t>39</a:t>
            </a:fld>
            <a:endParaRPr kumimoji="1" lang="en-US" altLang="ja-JP" sz="1200" kern="1200" dirty="0">
              <a:solidFill>
                <a:prstClr val="black"/>
              </a:solidFill>
              <a:latin typeface="Tahoma" pitchFamily="34" charset="0"/>
              <a:ea typeface="HGP創英角ｺﾞｼｯｸUB" pitchFamily="50" charset="-128"/>
              <a:cs typeface="+mn-cs"/>
            </a:endParaRPr>
          </a:p>
        </p:txBody>
      </p:sp>
      <p:sp>
        <p:nvSpPr>
          <p:cNvPr id="1965058" name="Rectangle 2"/>
          <p:cNvSpPr>
            <a:spLocks noGrp="1" noRot="1" noChangeAspect="1" noChangeArrowheads="1" noTextEdit="1"/>
          </p:cNvSpPr>
          <p:nvPr>
            <p:ph type="sldImg"/>
          </p:nvPr>
        </p:nvSpPr>
        <p:spPr>
          <a:ln/>
        </p:spPr>
      </p:sp>
      <p:sp>
        <p:nvSpPr>
          <p:cNvPr id="1965059"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C90705A1-4E2D-4662-94DE-4ED7A9BA525B}" type="slidenum">
              <a:rPr kumimoji="1" lang="en-US" altLang="ja-JP" sz="1200" kern="1200">
                <a:solidFill>
                  <a:prstClr val="black"/>
                </a:solidFill>
                <a:latin typeface="Tahoma" pitchFamily="34" charset="0"/>
                <a:ea typeface="HGP創英角ｺﾞｼｯｸUB" pitchFamily="50" charset="-128"/>
                <a:cs typeface="+mn-cs"/>
              </a:rPr>
              <a:pPr algn="r" rtl="0" fontAlgn="base">
                <a:spcBef>
                  <a:spcPct val="0"/>
                </a:spcBef>
                <a:spcAft>
                  <a:spcPct val="0"/>
                </a:spcAft>
                <a:buFontTx/>
                <a:buChar char="•"/>
              </a:pPr>
              <a:t>4</a:t>
            </a:fld>
            <a:endParaRPr kumimoji="1" lang="en-US" altLang="ja-JP" sz="1200" kern="1200" dirty="0">
              <a:solidFill>
                <a:prstClr val="black"/>
              </a:solidFill>
              <a:latin typeface="Tahoma" pitchFamily="34" charset="0"/>
              <a:ea typeface="HGP創英角ｺﾞｼｯｸUB" pitchFamily="50" charset="-128"/>
              <a:cs typeface="+mn-cs"/>
            </a:endParaRPr>
          </a:p>
        </p:txBody>
      </p:sp>
      <p:sp>
        <p:nvSpPr>
          <p:cNvPr id="1965058" name="Rectangle 2"/>
          <p:cNvSpPr>
            <a:spLocks noGrp="1" noRot="1" noChangeAspect="1" noChangeArrowheads="1" noTextEdit="1"/>
          </p:cNvSpPr>
          <p:nvPr>
            <p:ph type="sldImg"/>
          </p:nvPr>
        </p:nvSpPr>
        <p:spPr>
          <a:ln/>
        </p:spPr>
      </p:sp>
      <p:sp>
        <p:nvSpPr>
          <p:cNvPr id="1965059"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7FA319ED-3E06-4BB5-A18A-3FFD12C6B6E1}" type="slidenum">
              <a:rPr kumimoji="1" lang="en-US" altLang="ja-JP" sz="1200" kern="1200">
                <a:solidFill>
                  <a:srgbClr val="000000"/>
                </a:solidFill>
                <a:latin typeface="Tahoma" pitchFamily="34" charset="0"/>
                <a:ea typeface="HGP創英角ｺﾞｼｯｸUB" pitchFamily="50" charset="-128"/>
                <a:cs typeface="+mn-cs"/>
              </a:rPr>
              <a:pPr algn="r" rtl="0" fontAlgn="base">
                <a:spcBef>
                  <a:spcPct val="0"/>
                </a:spcBef>
                <a:spcAft>
                  <a:spcPct val="0"/>
                </a:spcAft>
                <a:buFontTx/>
                <a:buChar char="•"/>
              </a:pPr>
              <a:t>40</a:t>
            </a:fld>
            <a:endParaRPr kumimoji="1" lang="en-US" altLang="ja-JP" sz="1200" kern="1200" dirty="0">
              <a:solidFill>
                <a:srgbClr val="000000"/>
              </a:solidFill>
              <a:latin typeface="Tahoma" pitchFamily="34" charset="0"/>
              <a:ea typeface="HGP創英角ｺﾞｼｯｸUB" pitchFamily="50" charset="-128"/>
              <a:cs typeface="+mn-cs"/>
            </a:endParaRPr>
          </a:p>
        </p:txBody>
      </p:sp>
      <p:sp>
        <p:nvSpPr>
          <p:cNvPr id="1105922" name="Rectangle 2"/>
          <p:cNvSpPr>
            <a:spLocks noGrp="1" noRot="1" noChangeAspect="1" noChangeArrowheads="1" noTextEdit="1"/>
          </p:cNvSpPr>
          <p:nvPr>
            <p:ph type="sldImg"/>
          </p:nvPr>
        </p:nvSpPr>
        <p:spPr>
          <a:ln/>
        </p:spPr>
      </p:sp>
      <p:sp>
        <p:nvSpPr>
          <p:cNvPr id="1105923"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rtl="0" fontAlgn="base">
              <a:spcBef>
                <a:spcPct val="0"/>
              </a:spcBef>
              <a:spcAft>
                <a:spcPct val="0"/>
              </a:spcAft>
              <a:buFontTx/>
              <a:buChar char="•"/>
            </a:pPr>
            <a:fld id="{C90705A1-4E2D-4662-94DE-4ED7A9BA525B}" type="slidenum">
              <a:rPr kumimoji="1" lang="en-US" altLang="ja-JP" sz="1200" kern="1200">
                <a:solidFill>
                  <a:prstClr val="black"/>
                </a:solidFill>
                <a:latin typeface="Tahoma" pitchFamily="34" charset="0"/>
                <a:ea typeface="HGP創英角ｺﾞｼｯｸUB" pitchFamily="50" charset="-128"/>
                <a:cs typeface="+mn-cs"/>
              </a:rPr>
              <a:pPr algn="r" rtl="0" fontAlgn="base">
                <a:spcBef>
                  <a:spcPct val="0"/>
                </a:spcBef>
                <a:spcAft>
                  <a:spcPct val="0"/>
                </a:spcAft>
                <a:buFontTx/>
                <a:buChar char="•"/>
              </a:pPr>
              <a:t>41</a:t>
            </a:fld>
            <a:endParaRPr kumimoji="1" lang="en-US" altLang="ja-JP" sz="1200" kern="1200" dirty="0">
              <a:solidFill>
                <a:prstClr val="black"/>
              </a:solidFill>
              <a:latin typeface="Tahoma" pitchFamily="34" charset="0"/>
              <a:ea typeface="HGP創英角ｺﾞｼｯｸUB" pitchFamily="50" charset="-128"/>
              <a:cs typeface="+mn-cs"/>
            </a:endParaRPr>
          </a:p>
        </p:txBody>
      </p:sp>
      <p:sp>
        <p:nvSpPr>
          <p:cNvPr id="1965058" name="Rectangle 2"/>
          <p:cNvSpPr>
            <a:spLocks noGrp="1" noRot="1" noChangeAspect="1" noChangeArrowheads="1" noTextEdit="1"/>
          </p:cNvSpPr>
          <p:nvPr>
            <p:ph type="sldImg"/>
          </p:nvPr>
        </p:nvSpPr>
        <p:spPr>
          <a:ln/>
        </p:spPr>
      </p:sp>
      <p:sp>
        <p:nvSpPr>
          <p:cNvPr id="1965059" name="Rectangle 3"/>
          <p:cNvSpPr>
            <a:spLocks noGrp="1" noChangeArrowheads="1"/>
          </p:cNvSpPr>
          <p:nvPr>
            <p:ph type="body" idx="1"/>
          </p:nvPr>
        </p:nvSpPr>
        <p:spPr/>
        <p:txBody>
          <a:bodyPr/>
          <a:lstStyle/>
          <a:p>
            <a:endParaRPr lang="ja-JP" altLang="ja-JP"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905401-C8E3-4311-B1AB-870F1C127919}" type="slidenum">
              <a:rPr lang="en-US" altLang="ja-JP"/>
              <a:pPr/>
              <a:t>5</a:t>
            </a:fld>
            <a:endParaRPr lang="en-US" altLang="ja-JP"/>
          </a:p>
        </p:txBody>
      </p:sp>
      <p:sp>
        <p:nvSpPr>
          <p:cNvPr id="1021954" name="Rectangle 2"/>
          <p:cNvSpPr>
            <a:spLocks noGrp="1" noRot="1" noChangeAspect="1" noChangeArrowheads="1" noTextEdit="1"/>
          </p:cNvSpPr>
          <p:nvPr>
            <p:ph type="sldImg"/>
          </p:nvPr>
        </p:nvSpPr>
        <p:spPr>
          <a:xfrm>
            <a:off x="906463" y="741363"/>
            <a:ext cx="4922837" cy="3692525"/>
          </a:xfrm>
          <a:ln/>
        </p:spPr>
      </p:sp>
      <p:sp>
        <p:nvSpPr>
          <p:cNvPr id="1021955" name="Rectangle 3"/>
          <p:cNvSpPr>
            <a:spLocks noGrp="1" noChangeArrowheads="1"/>
          </p:cNvSpPr>
          <p:nvPr>
            <p:ph type="body" idx="1"/>
          </p:nvPr>
        </p:nvSpPr>
        <p:spPr>
          <a:xfrm>
            <a:off x="896938" y="4681538"/>
            <a:ext cx="4937125" cy="4433887"/>
          </a:xfrm>
        </p:spPr>
        <p:txBody>
          <a:bodyPr/>
          <a:lstStyle/>
          <a:p>
            <a:endParaRPr lang="ja-JP" altLang="ja-JP"/>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899E22-ECDF-4969-A9EE-561695221482}" type="slidenum">
              <a:rPr lang="en-US" altLang="ja-JP"/>
              <a:pPr/>
              <a:t>6</a:t>
            </a:fld>
            <a:endParaRPr lang="en-US" altLang="ja-JP"/>
          </a:p>
        </p:txBody>
      </p:sp>
      <p:sp>
        <p:nvSpPr>
          <p:cNvPr id="835586" name="Rectangle 2"/>
          <p:cNvSpPr>
            <a:spLocks noGrp="1" noRot="1" noChangeAspect="1" noChangeArrowheads="1" noTextEdit="1"/>
          </p:cNvSpPr>
          <p:nvPr>
            <p:ph type="sldImg"/>
          </p:nvPr>
        </p:nvSpPr>
        <p:spPr>
          <a:ln/>
        </p:spPr>
      </p:sp>
      <p:sp>
        <p:nvSpPr>
          <p:cNvPr id="835587"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BCF208-8AD2-4638-B81E-17489780760D}" type="slidenum">
              <a:rPr lang="en-US" altLang="ja-JP"/>
              <a:pPr/>
              <a:t>7</a:t>
            </a:fld>
            <a:endParaRPr lang="en-US" altLang="ja-JP"/>
          </a:p>
        </p:txBody>
      </p:sp>
      <p:sp>
        <p:nvSpPr>
          <p:cNvPr id="862210" name="Rectangle 2"/>
          <p:cNvSpPr>
            <a:spLocks noGrp="1" noRot="1" noChangeAspect="1" noChangeArrowheads="1" noTextEdit="1"/>
          </p:cNvSpPr>
          <p:nvPr>
            <p:ph type="sldImg"/>
          </p:nvPr>
        </p:nvSpPr>
        <p:spPr>
          <a:ln/>
        </p:spPr>
      </p:sp>
      <p:sp>
        <p:nvSpPr>
          <p:cNvPr id="862211"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340C8E-F62C-4D01-9ACA-3C5CD72426BA}" type="slidenum">
              <a:rPr lang="en-US" altLang="ja-JP"/>
              <a:pPr/>
              <a:t>8</a:t>
            </a:fld>
            <a:endParaRPr lang="en-US" altLang="ja-JP" dirty="0"/>
          </a:p>
        </p:txBody>
      </p:sp>
      <p:sp>
        <p:nvSpPr>
          <p:cNvPr id="1071106" name="Rectangle 2"/>
          <p:cNvSpPr>
            <a:spLocks noGrp="1" noRot="1" noChangeAspect="1" noChangeArrowheads="1" noTextEdit="1"/>
          </p:cNvSpPr>
          <p:nvPr>
            <p:ph type="sldImg"/>
          </p:nvPr>
        </p:nvSpPr>
        <p:spPr>
          <a:xfrm>
            <a:off x="906463" y="741363"/>
            <a:ext cx="4922837" cy="3692525"/>
          </a:xfrm>
          <a:ln/>
        </p:spPr>
      </p:sp>
      <p:sp>
        <p:nvSpPr>
          <p:cNvPr id="1071107" name="Rectangle 3"/>
          <p:cNvSpPr>
            <a:spLocks noGrp="1" noChangeArrowheads="1"/>
          </p:cNvSpPr>
          <p:nvPr>
            <p:ph type="body" idx="1"/>
          </p:nvPr>
        </p:nvSpPr>
        <p:spPr>
          <a:xfrm>
            <a:off x="896938" y="4681538"/>
            <a:ext cx="4937125" cy="4433887"/>
          </a:xfrm>
        </p:spPr>
        <p:txBody>
          <a:bodyPr/>
          <a:lstStyle/>
          <a:p>
            <a:endParaRPr lang="ja-JP" altLang="ja-JP"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4F20EA-5C20-4F5F-943F-9263FEBDC2F2}" type="slidenum">
              <a:rPr lang="en-US" altLang="ja-JP"/>
              <a:pPr/>
              <a:t>9</a:t>
            </a:fld>
            <a:endParaRPr lang="en-US" altLang="ja-JP" dirty="0"/>
          </a:p>
        </p:txBody>
      </p:sp>
      <p:sp>
        <p:nvSpPr>
          <p:cNvPr id="1145858" name="Rectangle 2"/>
          <p:cNvSpPr>
            <a:spLocks noGrp="1" noRot="1" noChangeAspect="1" noChangeArrowheads="1" noTextEdit="1"/>
          </p:cNvSpPr>
          <p:nvPr>
            <p:ph type="sldImg"/>
          </p:nvPr>
        </p:nvSpPr>
        <p:spPr>
          <a:xfrm>
            <a:off x="906463" y="741363"/>
            <a:ext cx="4922837" cy="3692525"/>
          </a:xfrm>
          <a:ln/>
        </p:spPr>
      </p:sp>
      <p:sp>
        <p:nvSpPr>
          <p:cNvPr id="1145859" name="Rectangle 3"/>
          <p:cNvSpPr>
            <a:spLocks noGrp="1" noChangeArrowheads="1"/>
          </p:cNvSpPr>
          <p:nvPr>
            <p:ph type="body" idx="1"/>
          </p:nvPr>
        </p:nvSpPr>
        <p:spPr>
          <a:xfrm>
            <a:off x="896938" y="4681538"/>
            <a:ext cx="4937125" cy="4433887"/>
          </a:xfrm>
        </p:spPr>
        <p:txBody>
          <a:bodyPr/>
          <a:lstStyle/>
          <a:p>
            <a:endParaRPr lang="ja-JP" altLang="ja-JP"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1285852" y="0"/>
            <a:ext cx="6629400" cy="692150"/>
          </a:xfrm>
        </p:spPr>
        <p:txBody>
          <a:bodyPr/>
          <a:lstStyle/>
          <a:p>
            <a:r>
              <a:rPr lang="ja-JP" altLang="en-US" smtClean="0"/>
              <a:t>マスタ タイトルの書式設定</a:t>
            </a:r>
            <a:endParaRPr lang="ja-JP" alt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ltLang="ja-JP" smtClean="0"/>
              <a:t>KEK Theory Center Cosmophysics Group Workshop (November 11, 2009, Tskuba, Ibaraki)</a:t>
            </a:r>
            <a:endParaRPr lang="en-US" altLang="ja-JP" dirty="0"/>
          </a:p>
        </p:txBody>
      </p:sp>
      <p:sp>
        <p:nvSpPr>
          <p:cNvPr id="4" name="Rectangle 7"/>
          <p:cNvSpPr>
            <a:spLocks noGrp="1" noChangeArrowheads="1"/>
          </p:cNvSpPr>
          <p:nvPr>
            <p:ph type="sldNum" sz="quarter" idx="11"/>
          </p:nvPr>
        </p:nvSpPr>
        <p:spPr>
          <a:ln/>
        </p:spPr>
        <p:txBody>
          <a:bodyPr/>
          <a:lstStyle>
            <a:lvl1pPr>
              <a:defRPr/>
            </a:lvl1pPr>
          </a:lstStyle>
          <a:p>
            <a:pPr>
              <a:defRPr/>
            </a:pPr>
            <a:fld id="{7AF75637-E8AC-4181-927C-9D85E9A3AAC1}" type="slidenum">
              <a:rPr lang="en-US" altLang="ja-JP"/>
              <a:pPr>
                <a:defRPr/>
              </a:pPr>
              <a:t>&lt;#&gt;</a:t>
            </a:fld>
            <a:endParaRPr lang="en-US" altLang="ja-JP"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ltLang="ja-JP" smtClean="0"/>
              <a:t>KEK Theory Center Cosmophysics Group Workshop (November 11, 2009, Tskuba, Ibaraki)</a:t>
            </a:r>
            <a:endParaRPr lang="en-US" altLang="ja-JP" dirty="0"/>
          </a:p>
        </p:txBody>
      </p:sp>
      <p:sp>
        <p:nvSpPr>
          <p:cNvPr id="3" name="Rectangle 7"/>
          <p:cNvSpPr>
            <a:spLocks noGrp="1" noChangeArrowheads="1"/>
          </p:cNvSpPr>
          <p:nvPr>
            <p:ph type="sldNum" sz="quarter" idx="11"/>
          </p:nvPr>
        </p:nvSpPr>
        <p:spPr>
          <a:ln/>
        </p:spPr>
        <p:txBody>
          <a:bodyPr/>
          <a:lstStyle>
            <a:lvl1pPr>
              <a:defRPr/>
            </a:lvl1pPr>
          </a:lstStyle>
          <a:p>
            <a:pPr>
              <a:defRPr/>
            </a:pPr>
            <a:fld id="{39F0A227-DAEA-464B-B549-974AF7486E55}" type="slidenum">
              <a:rPr lang="en-US" altLang="ja-JP"/>
              <a:pPr>
                <a:defRPr/>
              </a:pPr>
              <a:t>&lt;#&gt;</a:t>
            </a:fld>
            <a:endParaRPr lang="en-US" altLang="ja-JP"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1019906" name="Picture 2"/>
          <p:cNvPicPr preferRelativeResize="0">
            <a:picLocks noChangeArrowheads="1"/>
          </p:cNvPicPr>
          <p:nvPr userDrawn="1"/>
        </p:nvPicPr>
        <p:blipFill>
          <a:blip r:embed="rId2" cstate="print"/>
          <a:srcRect/>
          <a:stretch>
            <a:fillRect/>
          </a:stretch>
        </p:blipFill>
        <p:spPr bwMode="auto">
          <a:xfrm>
            <a:off x="0" y="0"/>
            <a:ext cx="9144000" cy="6886575"/>
          </a:xfrm>
          <a:prstGeom prst="rect">
            <a:avLst/>
          </a:prstGeom>
          <a:noFill/>
          <a:ln w="15875">
            <a:noFill/>
            <a:miter lim="800000"/>
            <a:headEnd/>
            <a:tailEnd/>
          </a:ln>
          <a:effectLst/>
        </p:spPr>
      </p:pic>
      <p:sp>
        <p:nvSpPr>
          <p:cNvPr id="1019907" name="Rectangle 3"/>
          <p:cNvSpPr>
            <a:spLocks noGrp="1" noChangeArrowheads="1"/>
          </p:cNvSpPr>
          <p:nvPr>
            <p:ph type="ctrTitle"/>
          </p:nvPr>
        </p:nvSpPr>
        <p:spPr>
          <a:xfrm>
            <a:off x="1001713" y="523875"/>
            <a:ext cx="7380287" cy="457200"/>
          </a:xfrm>
        </p:spPr>
        <p:txBody>
          <a:bodyPr/>
          <a:lstStyle>
            <a:lvl1pPr>
              <a:defRPr>
                <a:solidFill>
                  <a:srgbClr val="CCECFF"/>
                </a:solidFill>
              </a:defRPr>
            </a:lvl1pPr>
          </a:lstStyle>
          <a:p>
            <a:r>
              <a:rPr lang="ja-JP" altLang="en-US"/>
              <a:t>マスタ タイトルの書式設定</a:t>
            </a:r>
          </a:p>
        </p:txBody>
      </p:sp>
      <p:sp>
        <p:nvSpPr>
          <p:cNvPr id="1019908" name="Rectangle 4"/>
          <p:cNvSpPr>
            <a:spLocks noGrp="1" noChangeArrowheads="1"/>
          </p:cNvSpPr>
          <p:nvPr>
            <p:ph type="subTitle" idx="1"/>
          </p:nvPr>
        </p:nvSpPr>
        <p:spPr>
          <a:xfrm>
            <a:off x="1566863" y="2895600"/>
            <a:ext cx="6662737" cy="2994025"/>
          </a:xfrm>
          <a:prstGeom prst="rect">
            <a:avLst/>
          </a:prstGeom>
        </p:spPr>
        <p:txBody>
          <a:bodyPr/>
          <a:lstStyle>
            <a:lvl1pPr marL="0" indent="0" algn="ctr">
              <a:buFont typeface="Wingdings" pitchFamily="2" charset="2"/>
              <a:buNone/>
              <a:defRPr/>
            </a:lvl1pPr>
          </a:lstStyle>
          <a:p>
            <a:r>
              <a:rPr lang="ja-JP" altLang="en-US"/>
              <a:t>マスタ サブタイトルの書式設定</a:t>
            </a:r>
          </a:p>
        </p:txBody>
      </p:sp>
      <p:sp>
        <p:nvSpPr>
          <p:cNvPr id="1019909" name="Rectangle 5" descr="デニム"/>
          <p:cNvSpPr>
            <a:spLocks noChangeArrowheads="1"/>
          </p:cNvSpPr>
          <p:nvPr/>
        </p:nvSpPr>
        <p:spPr bwMode="auto">
          <a:xfrm>
            <a:off x="2667000" y="1190625"/>
            <a:ext cx="5662613" cy="77788"/>
          </a:xfrm>
          <a:prstGeom prst="rect">
            <a:avLst/>
          </a:prstGeom>
          <a:blipFill dpi="0" rotWithShape="0">
            <a:blip r:embed="rId3" cstate="print"/>
            <a:srcRect/>
            <a:tile tx="0" ty="0" sx="100000" sy="100000" flip="none" algn="tl"/>
          </a:blipFill>
          <a:ln w="9525">
            <a:noFill/>
            <a:miter lim="800000"/>
            <a:headEnd/>
            <a:tailEnd/>
          </a:ln>
          <a:effectLst/>
        </p:spPr>
        <p:txBody>
          <a:bodyPr wrap="none" anchor="ctr"/>
          <a:lstStyle/>
          <a:p>
            <a:pPr>
              <a:buFontTx/>
              <a:buNone/>
            </a:pPr>
            <a:endParaRPr lang="ja-JP" altLang="ja-JP" sz="2400" dirty="0">
              <a:solidFill>
                <a:schemeClr val="tx1"/>
              </a:solidFill>
            </a:endParaRPr>
          </a:p>
        </p:txBody>
      </p:sp>
      <p:sp>
        <p:nvSpPr>
          <p:cNvPr id="1019910" name="Rectangle 6" descr="デニム"/>
          <p:cNvSpPr>
            <a:spLocks noChangeArrowheads="1"/>
          </p:cNvSpPr>
          <p:nvPr/>
        </p:nvSpPr>
        <p:spPr bwMode="auto">
          <a:xfrm>
            <a:off x="914400" y="327025"/>
            <a:ext cx="5662613" cy="77788"/>
          </a:xfrm>
          <a:prstGeom prst="rect">
            <a:avLst/>
          </a:prstGeom>
          <a:blipFill dpi="0" rotWithShape="0">
            <a:blip r:embed="rId3" cstate="print"/>
            <a:srcRect/>
            <a:tile tx="0" ty="0" sx="100000" sy="100000" flip="none" algn="tl"/>
          </a:blipFill>
          <a:ln w="9525">
            <a:noFill/>
            <a:miter lim="800000"/>
            <a:headEnd/>
            <a:tailEnd/>
          </a:ln>
          <a:effectLst/>
        </p:spPr>
        <p:txBody>
          <a:bodyPr wrap="none" anchor="ctr"/>
          <a:lstStyle/>
          <a:p>
            <a:pPr>
              <a:buFontTx/>
              <a:buNone/>
            </a:pPr>
            <a:endParaRPr lang="ja-JP" altLang="ja-JP" sz="2400" dirty="0">
              <a:solidFill>
                <a:schemeClr val="tx1"/>
              </a:solidFill>
            </a:endParaRPr>
          </a:p>
        </p:txBody>
      </p:sp>
      <p:sp>
        <p:nvSpPr>
          <p:cNvPr id="1019911" name="Rectangle 7" descr="デニム"/>
          <p:cNvSpPr>
            <a:spLocks noChangeArrowheads="1"/>
          </p:cNvSpPr>
          <p:nvPr userDrawn="1"/>
        </p:nvSpPr>
        <p:spPr bwMode="auto">
          <a:xfrm>
            <a:off x="685800" y="6400800"/>
            <a:ext cx="8077200" cy="76200"/>
          </a:xfrm>
          <a:prstGeom prst="rect">
            <a:avLst/>
          </a:prstGeom>
          <a:blipFill dpi="0" rotWithShape="0">
            <a:blip r:embed="rId3" cstate="print"/>
            <a:srcRect/>
            <a:tile tx="0" ty="0" sx="100000" sy="100000" flip="none" algn="tl"/>
          </a:blipFill>
          <a:ln w="15875">
            <a:noFill/>
            <a:miter lim="800000"/>
            <a:headEnd/>
            <a:tailEnd/>
          </a:ln>
          <a:effectLst/>
        </p:spPr>
        <p:txBody>
          <a:bodyPr anchor="ctr">
            <a:spAutoFit/>
          </a:bodyPr>
          <a:lstStyle/>
          <a:p>
            <a:endParaRPr lang="ja-JP" altLang="en-US" dirty="0"/>
          </a:p>
        </p:txBody>
      </p:sp>
      <p:sp>
        <p:nvSpPr>
          <p:cNvPr id="1019912" name="Rectangle 8"/>
          <p:cNvSpPr>
            <a:spLocks noGrp="1" noChangeArrowheads="1"/>
          </p:cNvSpPr>
          <p:nvPr>
            <p:ph type="ftr" sz="quarter" idx="3"/>
          </p:nvPr>
        </p:nvSpPr>
        <p:spPr>
          <a:xfrm>
            <a:off x="457200" y="6577013"/>
            <a:ext cx="8382000" cy="204787"/>
          </a:xfrm>
        </p:spPr>
        <p:txBody>
          <a:bodyPr/>
          <a:lstStyle>
            <a:lvl1pPr>
              <a:defRPr/>
            </a:lvl1pPr>
          </a:lstStyle>
          <a:p>
            <a:r>
              <a:rPr lang="en-US" altLang="ja-JP" smtClean="0"/>
              <a:t>KEK Theory Center Cosmophysics Group Workshop (November 11, 2009, Tskuba, Ibaraki)</a:t>
            </a:r>
            <a:endParaRPr lang="en-US" altLang="ja-JP"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19910"/>
                                        </p:tgtEl>
                                        <p:attrNameLst>
                                          <p:attrName>style.visibility</p:attrName>
                                        </p:attrNameLst>
                                      </p:cBhvr>
                                      <p:to>
                                        <p:strVal val="visible"/>
                                      </p:to>
                                    </p:set>
                                    <p:animEffect transition="in" filter="slide(fromLeft)">
                                      <p:cBhvr>
                                        <p:cTn id="7" dur="500"/>
                                        <p:tgtEl>
                                          <p:spTgt spid="1019910"/>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1019909"/>
                                        </p:tgtEl>
                                        <p:attrNameLst>
                                          <p:attrName>style.visibility</p:attrName>
                                        </p:attrNameLst>
                                      </p:cBhvr>
                                      <p:to>
                                        <p:strVal val="visible"/>
                                      </p:to>
                                    </p:set>
                                    <p:animEffect transition="in" filter="slide(fromRight)">
                                      <p:cBhvr>
                                        <p:cTn id="11" dur="500"/>
                                        <p:tgtEl>
                                          <p:spTgt spid="10199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9909" grpId="0" animBg="1" autoUpdateAnimBg="0"/>
      <p:bldP spid="1019910" grpId="0" animBg="1"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457200" y="765175"/>
            <a:ext cx="8386763" cy="5711825"/>
          </a:xfrm>
          <a:prstGeom prst="rect">
            <a:avLst/>
          </a:prstGeo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フッター プレースホルダ 3"/>
          <p:cNvSpPr>
            <a:spLocks noGrp="1"/>
          </p:cNvSpPr>
          <p:nvPr>
            <p:ph type="ftr" sz="quarter" idx="10"/>
          </p:nvPr>
        </p:nvSpPr>
        <p:spPr/>
        <p:txBody>
          <a:bodyPr/>
          <a:lstStyle>
            <a:lvl1pPr>
              <a:defRPr/>
            </a:lvl1pPr>
          </a:lstStyle>
          <a:p>
            <a:r>
              <a:rPr lang="en-US" altLang="ja-JP" smtClean="0"/>
              <a:t>KEK Theory Center Cosmophysics Group Workshop (November 11, 2009, Tskuba, Ibaraki)</a:t>
            </a:r>
            <a:endParaRPr lang="en-US" altLang="ja-JP" dirty="0"/>
          </a:p>
        </p:txBody>
      </p:sp>
      <p:sp>
        <p:nvSpPr>
          <p:cNvPr id="5" name="スライド番号プレースホルダ 4"/>
          <p:cNvSpPr>
            <a:spLocks noGrp="1"/>
          </p:cNvSpPr>
          <p:nvPr>
            <p:ph type="sldNum" sz="quarter" idx="11"/>
          </p:nvPr>
        </p:nvSpPr>
        <p:spPr/>
        <p:txBody>
          <a:bodyPr/>
          <a:lstStyle>
            <a:lvl1pPr>
              <a:defRPr/>
            </a:lvl1pPr>
          </a:lstStyle>
          <a:p>
            <a:fld id="{D4D060A6-9F2D-4B2F-AA5E-080FECEE08E7}" type="slidenum">
              <a:rPr lang="en-US" altLang="ja-JP"/>
              <a:pPr/>
              <a:t>&lt;#&gt;</a:t>
            </a:fld>
            <a:endParaRPr lang="en-US" altLang="ja-JP"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dgm">
  <p:cSld name="タイトルと、図表または組織図">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SmartArt プレースホルダ 2"/>
          <p:cNvSpPr>
            <a:spLocks noGrp="1"/>
          </p:cNvSpPr>
          <p:nvPr>
            <p:ph type="dgm" idx="1"/>
          </p:nvPr>
        </p:nvSpPr>
        <p:spPr>
          <a:xfrm>
            <a:off x="457200" y="1600200"/>
            <a:ext cx="8229600" cy="4525963"/>
          </a:xfrm>
          <a:prstGeom prst="rect">
            <a:avLst/>
          </a:prstGeom>
        </p:spPr>
        <p:txBody>
          <a:bodyPr/>
          <a:lstStyle/>
          <a:p>
            <a:endParaRPr lang="ja-JP" altLang="en-US" dirty="0"/>
          </a:p>
        </p:txBody>
      </p:sp>
      <p:sp>
        <p:nvSpPr>
          <p:cNvPr id="4" name="日付プレースホルダ 3"/>
          <p:cNvSpPr>
            <a:spLocks noGrp="1"/>
          </p:cNvSpPr>
          <p:nvPr>
            <p:ph type="dt" sz="half" idx="10"/>
          </p:nvPr>
        </p:nvSpPr>
        <p:spPr>
          <a:xfrm>
            <a:off x="457200" y="6245225"/>
            <a:ext cx="2133600" cy="476250"/>
          </a:xfrm>
          <a:prstGeom prst="rect">
            <a:avLst/>
          </a:prstGeom>
        </p:spPr>
        <p:txBody>
          <a:bodyPr/>
          <a:lstStyle>
            <a:lvl1pPr>
              <a:defRPr/>
            </a:lvl1pPr>
          </a:lstStyle>
          <a:p>
            <a:pPr algn="l" rtl="0" fontAlgn="base">
              <a:spcBef>
                <a:spcPct val="0"/>
              </a:spcBef>
              <a:spcAft>
                <a:spcPct val="0"/>
              </a:spcAft>
            </a:pPr>
            <a:endParaRPr kumimoji="1" lang="en-US" altLang="ja-JP" sz="1400" kern="1200" dirty="0">
              <a:solidFill>
                <a:srgbClr val="000000"/>
              </a:solidFill>
              <a:latin typeface="Arial" charset="0"/>
              <a:ea typeface="ＭＳ Ｐゴシック" pitchFamily="50" charset="-128"/>
              <a:cs typeface="+mn-cs"/>
            </a:endParaRPr>
          </a:p>
        </p:txBody>
      </p:sp>
      <p:sp>
        <p:nvSpPr>
          <p:cNvPr id="5" name="フッター プレースホルダ 4"/>
          <p:cNvSpPr>
            <a:spLocks noGrp="1"/>
          </p:cNvSpPr>
          <p:nvPr>
            <p:ph type="ftr" sz="quarter" idx="11"/>
          </p:nvPr>
        </p:nvSpPr>
        <p:spPr>
          <a:xfrm>
            <a:off x="3124200" y="6245225"/>
            <a:ext cx="2895600" cy="476250"/>
          </a:xfrm>
        </p:spPr>
        <p:txBody>
          <a:bodyPr/>
          <a:lstStyle>
            <a:lvl1pPr>
              <a:defRPr/>
            </a:lvl1pPr>
          </a:lstStyle>
          <a:p>
            <a:pPr algn="ctr" rtl="0" fontAlgn="base">
              <a:spcBef>
                <a:spcPct val="0"/>
              </a:spcBef>
              <a:spcAft>
                <a:spcPct val="0"/>
              </a:spcAft>
            </a:pPr>
            <a:r>
              <a:rPr kumimoji="1" lang="en-US" altLang="ja-JP" sz="1400" kern="1200" smtClean="0">
                <a:solidFill>
                  <a:srgbClr val="000000"/>
                </a:solidFill>
                <a:latin typeface="Arial" charset="0"/>
                <a:ea typeface="ＭＳ Ｐゴシック" pitchFamily="50" charset="-128"/>
                <a:cs typeface="+mn-cs"/>
              </a:rPr>
              <a:t>KEK Theory Center Cosmophysics Group Workshop (November 11, 2009, Tskuba, Ibaraki)</a:t>
            </a:r>
            <a:endParaRPr kumimoji="1" lang="en-US" altLang="ja-JP" sz="1400" kern="1200" dirty="0">
              <a:solidFill>
                <a:srgbClr val="000000"/>
              </a:solidFill>
              <a:latin typeface="Arial" charset="0"/>
              <a:ea typeface="ＭＳ Ｐゴシック" pitchFamily="50" charset="-128"/>
              <a:cs typeface="+mn-cs"/>
            </a:endParaRPr>
          </a:p>
        </p:txBody>
      </p:sp>
      <p:sp>
        <p:nvSpPr>
          <p:cNvPr id="6" name="スライド番号プレースホルダ 5"/>
          <p:cNvSpPr>
            <a:spLocks noGrp="1"/>
          </p:cNvSpPr>
          <p:nvPr>
            <p:ph type="sldNum" sz="quarter" idx="12"/>
          </p:nvPr>
        </p:nvSpPr>
        <p:spPr>
          <a:xfrm>
            <a:off x="6553200" y="6245225"/>
            <a:ext cx="2133600" cy="476250"/>
          </a:xfrm>
        </p:spPr>
        <p:txBody>
          <a:bodyPr/>
          <a:lstStyle>
            <a:lvl1pPr>
              <a:defRPr/>
            </a:lvl1pPr>
          </a:lstStyle>
          <a:p>
            <a:pPr algn="r" rtl="0" fontAlgn="base">
              <a:spcBef>
                <a:spcPct val="0"/>
              </a:spcBef>
              <a:spcAft>
                <a:spcPct val="0"/>
              </a:spcAft>
            </a:pPr>
            <a:fld id="{DFD3B95A-EDC1-4122-B462-553FBF52FF3A}" type="slidenum">
              <a:rPr kumimoji="1" lang="en-US" altLang="ja-JP" sz="1400" kern="1200">
                <a:solidFill>
                  <a:srgbClr val="000000"/>
                </a:solidFill>
                <a:latin typeface="Arial" charset="0"/>
                <a:ea typeface="ＭＳ Ｐゴシック" pitchFamily="50" charset="-128"/>
                <a:cs typeface="+mn-cs"/>
              </a:rPr>
              <a:pPr algn="r" rtl="0" fontAlgn="base">
                <a:spcBef>
                  <a:spcPct val="0"/>
                </a:spcBef>
                <a:spcAft>
                  <a:spcPct val="0"/>
                </a:spcAft>
              </a:pPr>
              <a:t>&lt;#&gt;</a:t>
            </a:fld>
            <a:endParaRPr kumimoji="1" lang="en-US" altLang="ja-JP" sz="1400" kern="1200" dirty="0">
              <a:solidFill>
                <a:srgbClr val="000000"/>
              </a:solidFill>
              <a:latin typeface="Arial" charset="0"/>
              <a:ea typeface="ＭＳ Ｐゴシック" pitchFamily="50" charset="-128"/>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6"/>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sp>
        <p:nvSpPr>
          <p:cNvPr id="4" name="Rectangle 7"/>
          <p:cNvSpPr>
            <a:spLocks noGrp="1" noChangeArrowheads="1"/>
          </p:cNvSpPr>
          <p:nvPr>
            <p:ph type="sldNum" sz="quarter" idx="11"/>
          </p:nvPr>
        </p:nvSpPr>
        <p:spPr>
          <a:ln/>
        </p:spPr>
        <p:txBody>
          <a:bodyPr/>
          <a:lstStyle>
            <a:lvl1pPr>
              <a:defRPr/>
            </a:lvl1pPr>
          </a:lstStyle>
          <a:p>
            <a:pPr algn="r" rtl="0" fontAlgn="base">
              <a:spcBef>
                <a:spcPct val="0"/>
              </a:spcBef>
              <a:spcAft>
                <a:spcPct val="0"/>
              </a:spcAft>
              <a:defRPr/>
            </a:pPr>
            <a:fld id="{7AF75637-E8AC-4181-927C-9D85E9A3AAC1}" type="slidenum">
              <a:rPr lang="en-US" altLang="ja-JP" sz="1400" b="1" kern="1200">
                <a:solidFill>
                  <a:srgbClr val="EAEAEA"/>
                </a:solidFill>
                <a:latin typeface="Tahoma" pitchFamily="34" charset="0"/>
                <a:ea typeface="HGP創英角ｺﾞｼｯｸUB" pitchFamily="50" charset="-128"/>
                <a:cs typeface="+mn-cs"/>
              </a:rPr>
              <a:pPr algn="r" rtl="0" fontAlgn="base">
                <a:spcBef>
                  <a:spcPct val="0"/>
                </a:spcBef>
                <a:spcAft>
                  <a:spcPct val="0"/>
                </a:spcAft>
                <a:defRPr/>
              </a:pPr>
              <a:t>&lt;#&gt;</a:t>
            </a:fld>
            <a:endParaRPr lang="en-US" altLang="ja-JP" sz="1400" b="1" kern="1200" dirty="0">
              <a:solidFill>
                <a:srgbClr val="EAEAEA"/>
              </a:solidFill>
              <a:latin typeface="Tahoma" pitchFamily="34" charset="0"/>
              <a:ea typeface="HGP創英角ｺﾞｼｯｸUB" pitchFamily="50" charset="-128"/>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sp>
        <p:nvSpPr>
          <p:cNvPr id="3" name="Rectangle 7"/>
          <p:cNvSpPr>
            <a:spLocks noGrp="1" noChangeArrowheads="1"/>
          </p:cNvSpPr>
          <p:nvPr>
            <p:ph type="sldNum" sz="quarter" idx="11"/>
          </p:nvPr>
        </p:nvSpPr>
        <p:spPr>
          <a:ln/>
        </p:spPr>
        <p:txBody>
          <a:bodyPr/>
          <a:lstStyle>
            <a:lvl1pPr>
              <a:defRPr/>
            </a:lvl1pPr>
          </a:lstStyle>
          <a:p>
            <a:pPr algn="r" rtl="0" fontAlgn="base">
              <a:spcBef>
                <a:spcPct val="0"/>
              </a:spcBef>
              <a:spcAft>
                <a:spcPct val="0"/>
              </a:spcAft>
              <a:defRPr/>
            </a:pPr>
            <a:fld id="{39F0A227-DAEA-464B-B549-974AF7486E55}" type="slidenum">
              <a:rPr lang="en-US" altLang="ja-JP" sz="1400" b="1" kern="1200">
                <a:solidFill>
                  <a:srgbClr val="EAEAEA"/>
                </a:solidFill>
                <a:latin typeface="Tahoma" pitchFamily="34" charset="0"/>
                <a:ea typeface="HGP創英角ｺﾞｼｯｸUB" pitchFamily="50" charset="-128"/>
                <a:cs typeface="+mn-cs"/>
              </a:rPr>
              <a:pPr algn="r" rtl="0" fontAlgn="base">
                <a:spcBef>
                  <a:spcPct val="0"/>
                </a:spcBef>
                <a:spcAft>
                  <a:spcPct val="0"/>
                </a:spcAft>
                <a:defRPr/>
              </a:pPr>
              <a:t>&lt;#&gt;</a:t>
            </a:fld>
            <a:endParaRPr lang="en-US" altLang="ja-JP" sz="1400" b="1" kern="1200" dirty="0">
              <a:solidFill>
                <a:srgbClr val="EAEAEA"/>
              </a:solidFill>
              <a:latin typeface="Tahoma" pitchFamily="34" charset="0"/>
              <a:ea typeface="HGP創英角ｺﾞｼｯｸUB" pitchFamily="50" charset="-128"/>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1019906" name="Picture 2"/>
          <p:cNvPicPr preferRelativeResize="0">
            <a:picLocks noChangeArrowheads="1"/>
          </p:cNvPicPr>
          <p:nvPr userDrawn="1"/>
        </p:nvPicPr>
        <p:blipFill>
          <a:blip r:embed="rId2" cstate="print"/>
          <a:srcRect/>
          <a:stretch>
            <a:fillRect/>
          </a:stretch>
        </p:blipFill>
        <p:spPr bwMode="auto">
          <a:xfrm>
            <a:off x="0" y="0"/>
            <a:ext cx="9144000" cy="6886575"/>
          </a:xfrm>
          <a:prstGeom prst="rect">
            <a:avLst/>
          </a:prstGeom>
          <a:noFill/>
          <a:ln w="15875">
            <a:noFill/>
            <a:miter lim="800000"/>
            <a:headEnd/>
            <a:tailEnd/>
          </a:ln>
          <a:effectLst/>
        </p:spPr>
      </p:pic>
      <p:sp>
        <p:nvSpPr>
          <p:cNvPr id="1019907" name="Rectangle 3"/>
          <p:cNvSpPr>
            <a:spLocks noGrp="1" noChangeArrowheads="1"/>
          </p:cNvSpPr>
          <p:nvPr>
            <p:ph type="ctrTitle"/>
          </p:nvPr>
        </p:nvSpPr>
        <p:spPr>
          <a:xfrm>
            <a:off x="1001713" y="523875"/>
            <a:ext cx="7380287" cy="457200"/>
          </a:xfrm>
        </p:spPr>
        <p:txBody>
          <a:bodyPr/>
          <a:lstStyle>
            <a:lvl1pPr>
              <a:defRPr>
                <a:solidFill>
                  <a:srgbClr val="CCECFF"/>
                </a:solidFill>
              </a:defRPr>
            </a:lvl1pPr>
          </a:lstStyle>
          <a:p>
            <a:r>
              <a:rPr lang="ja-JP" altLang="en-US"/>
              <a:t>マスタ タイトルの書式設定</a:t>
            </a:r>
          </a:p>
        </p:txBody>
      </p:sp>
      <p:sp>
        <p:nvSpPr>
          <p:cNvPr id="1019908" name="Rectangle 4"/>
          <p:cNvSpPr>
            <a:spLocks noGrp="1" noChangeArrowheads="1"/>
          </p:cNvSpPr>
          <p:nvPr>
            <p:ph type="subTitle" idx="1"/>
          </p:nvPr>
        </p:nvSpPr>
        <p:spPr>
          <a:xfrm>
            <a:off x="1566863" y="2895600"/>
            <a:ext cx="6662737" cy="2994025"/>
          </a:xfrm>
          <a:prstGeom prst="rect">
            <a:avLst/>
          </a:prstGeom>
        </p:spPr>
        <p:txBody>
          <a:bodyPr/>
          <a:lstStyle>
            <a:lvl1pPr marL="0" indent="0" algn="ctr">
              <a:buFont typeface="Wingdings" pitchFamily="2" charset="2"/>
              <a:buNone/>
              <a:defRPr/>
            </a:lvl1pPr>
          </a:lstStyle>
          <a:p>
            <a:r>
              <a:rPr lang="ja-JP" altLang="en-US"/>
              <a:t>マスタ サブタイトルの書式設定</a:t>
            </a:r>
          </a:p>
        </p:txBody>
      </p:sp>
      <p:sp>
        <p:nvSpPr>
          <p:cNvPr id="1019909" name="Rectangle 5" descr="デニム"/>
          <p:cNvSpPr>
            <a:spLocks noChangeArrowheads="1"/>
          </p:cNvSpPr>
          <p:nvPr/>
        </p:nvSpPr>
        <p:spPr bwMode="auto">
          <a:xfrm>
            <a:off x="2667000" y="1190625"/>
            <a:ext cx="5662613" cy="77788"/>
          </a:xfrm>
          <a:prstGeom prst="rect">
            <a:avLst/>
          </a:prstGeom>
          <a:blipFill dpi="0" rotWithShape="0">
            <a:blip r:embed="rId3" cstate="print"/>
            <a:srcRect/>
            <a:tile tx="0" ty="0" sx="100000" sy="100000" flip="none" algn="tl"/>
          </a:blipFill>
          <a:ln w="9525">
            <a:noFill/>
            <a:miter lim="800000"/>
            <a:headEnd/>
            <a:tailEnd/>
          </a:ln>
          <a:effectLst/>
        </p:spPr>
        <p:txBody>
          <a:bodyPr wrap="none" anchor="ctr"/>
          <a:lstStyle/>
          <a:p>
            <a:pPr algn="ctr" rtl="0" fontAlgn="base">
              <a:spcBef>
                <a:spcPct val="0"/>
              </a:spcBef>
              <a:spcAft>
                <a:spcPct val="0"/>
              </a:spcAft>
            </a:pPr>
            <a:endParaRPr kumimoji="1" lang="ja-JP" altLang="ja-JP" sz="2400" kern="1200" dirty="0">
              <a:solidFill>
                <a:srgbClr val="003366"/>
              </a:solidFill>
              <a:latin typeface="Tahoma" pitchFamily="34" charset="0"/>
              <a:ea typeface="HGP創英角ｺﾞｼｯｸUB" pitchFamily="50" charset="-128"/>
              <a:cs typeface="+mn-cs"/>
            </a:endParaRPr>
          </a:p>
        </p:txBody>
      </p:sp>
      <p:sp>
        <p:nvSpPr>
          <p:cNvPr id="1019910" name="Rectangle 6" descr="デニム"/>
          <p:cNvSpPr>
            <a:spLocks noChangeArrowheads="1"/>
          </p:cNvSpPr>
          <p:nvPr/>
        </p:nvSpPr>
        <p:spPr bwMode="auto">
          <a:xfrm>
            <a:off x="914400" y="327025"/>
            <a:ext cx="5662613" cy="77788"/>
          </a:xfrm>
          <a:prstGeom prst="rect">
            <a:avLst/>
          </a:prstGeom>
          <a:blipFill dpi="0" rotWithShape="0">
            <a:blip r:embed="rId3" cstate="print"/>
            <a:srcRect/>
            <a:tile tx="0" ty="0" sx="100000" sy="100000" flip="none" algn="tl"/>
          </a:blipFill>
          <a:ln w="9525">
            <a:noFill/>
            <a:miter lim="800000"/>
            <a:headEnd/>
            <a:tailEnd/>
          </a:ln>
          <a:effectLst/>
        </p:spPr>
        <p:txBody>
          <a:bodyPr wrap="none" anchor="ctr"/>
          <a:lstStyle/>
          <a:p>
            <a:pPr algn="ctr" rtl="0" fontAlgn="base">
              <a:spcBef>
                <a:spcPct val="0"/>
              </a:spcBef>
              <a:spcAft>
                <a:spcPct val="0"/>
              </a:spcAft>
            </a:pPr>
            <a:endParaRPr kumimoji="1" lang="ja-JP" altLang="ja-JP" sz="2400" kern="1200" dirty="0">
              <a:solidFill>
                <a:srgbClr val="003366"/>
              </a:solidFill>
              <a:latin typeface="Tahoma" pitchFamily="34" charset="0"/>
              <a:ea typeface="HGP創英角ｺﾞｼｯｸUB" pitchFamily="50" charset="-128"/>
              <a:cs typeface="+mn-cs"/>
            </a:endParaRPr>
          </a:p>
        </p:txBody>
      </p:sp>
      <p:sp>
        <p:nvSpPr>
          <p:cNvPr id="1019911" name="Rectangle 7" descr="デニム"/>
          <p:cNvSpPr>
            <a:spLocks noChangeArrowheads="1"/>
          </p:cNvSpPr>
          <p:nvPr userDrawn="1"/>
        </p:nvSpPr>
        <p:spPr bwMode="auto">
          <a:xfrm>
            <a:off x="685800" y="6400800"/>
            <a:ext cx="8077200" cy="76200"/>
          </a:xfrm>
          <a:prstGeom prst="rect">
            <a:avLst/>
          </a:prstGeom>
          <a:blipFill dpi="0" rotWithShape="0">
            <a:blip r:embed="rId3" cstate="print"/>
            <a:srcRect/>
            <a:tile tx="0" ty="0" sx="100000" sy="100000" flip="none" algn="tl"/>
          </a:blipFill>
          <a:ln w="15875">
            <a:noFill/>
            <a:miter lim="800000"/>
            <a:headEnd/>
            <a:tailEnd/>
          </a:ln>
          <a:effectLst/>
        </p:spPr>
        <p:txBody>
          <a:bodyPr anchor="ctr">
            <a:spAutoFit/>
          </a:bodyPr>
          <a:lstStyle/>
          <a:p>
            <a:pPr algn="ctr" rtl="0" fontAlgn="base">
              <a:spcBef>
                <a:spcPct val="0"/>
              </a:spcBef>
              <a:spcAft>
                <a:spcPct val="0"/>
              </a:spcAft>
              <a:buFontTx/>
              <a:buChar char="•"/>
            </a:pPr>
            <a:endParaRPr kumimoji="1" lang="ja-JP" altLang="en-US" sz="2400" kern="1200" dirty="0">
              <a:solidFill>
                <a:srgbClr val="003366"/>
              </a:solidFill>
              <a:latin typeface="Tahoma" pitchFamily="34" charset="0"/>
              <a:ea typeface="HGP創英角ｺﾞｼｯｸUB" pitchFamily="50" charset="-128"/>
              <a:cs typeface="+mn-cs"/>
            </a:endParaRPr>
          </a:p>
        </p:txBody>
      </p:sp>
      <p:sp>
        <p:nvSpPr>
          <p:cNvPr id="1019912" name="Rectangle 8"/>
          <p:cNvSpPr>
            <a:spLocks noGrp="1" noChangeArrowheads="1"/>
          </p:cNvSpPr>
          <p:nvPr>
            <p:ph type="ftr" sz="quarter" idx="3"/>
          </p:nvPr>
        </p:nvSpPr>
        <p:spPr>
          <a:xfrm>
            <a:off x="457200" y="6577013"/>
            <a:ext cx="8382000" cy="204787"/>
          </a:xfrm>
        </p:spPr>
        <p:txBody>
          <a:bodyPr/>
          <a:lstStyle>
            <a:lvl1pPr>
              <a:defRPr/>
            </a:lvl1p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19910"/>
                                        </p:tgtEl>
                                        <p:attrNameLst>
                                          <p:attrName>style.visibility</p:attrName>
                                        </p:attrNameLst>
                                      </p:cBhvr>
                                      <p:to>
                                        <p:strVal val="visible"/>
                                      </p:to>
                                    </p:set>
                                    <p:animEffect transition="in" filter="slide(fromLeft)">
                                      <p:cBhvr>
                                        <p:cTn id="7" dur="500"/>
                                        <p:tgtEl>
                                          <p:spTgt spid="1019910"/>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1019909"/>
                                        </p:tgtEl>
                                        <p:attrNameLst>
                                          <p:attrName>style.visibility</p:attrName>
                                        </p:attrNameLst>
                                      </p:cBhvr>
                                      <p:to>
                                        <p:strVal val="visible"/>
                                      </p:to>
                                    </p:set>
                                    <p:animEffect transition="in" filter="slide(fromRight)">
                                      <p:cBhvr>
                                        <p:cTn id="11" dur="500"/>
                                        <p:tgtEl>
                                          <p:spTgt spid="10199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9909" grpId="0" animBg="1" autoUpdateAnimBg="0"/>
      <p:bldP spid="1019910" grpId="0" animBg="1"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457200" y="765175"/>
            <a:ext cx="8386763" cy="5711825"/>
          </a:xfrm>
          <a:prstGeom prst="rect">
            <a:avLst/>
          </a:prstGeo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フッター プレースホルダ 3"/>
          <p:cNvSpPr>
            <a:spLocks noGrp="1"/>
          </p:cNvSpPr>
          <p:nvPr>
            <p:ph type="ftr" sz="quarter" idx="10"/>
          </p:nvPr>
        </p:nvSpPr>
        <p:spPr/>
        <p:txBody>
          <a:bodyPr/>
          <a:lstStyle>
            <a:lvl1pPr>
              <a:defRPr/>
            </a:lvl1p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sp>
        <p:nvSpPr>
          <p:cNvPr id="5" name="スライド番号プレースホルダ 4"/>
          <p:cNvSpPr>
            <a:spLocks noGrp="1"/>
          </p:cNvSpPr>
          <p:nvPr>
            <p:ph type="sldNum" sz="quarter" idx="11"/>
          </p:nvPr>
        </p:nvSpPr>
        <p:spPr/>
        <p:txBody>
          <a:bodyPr/>
          <a:lstStyle>
            <a:lvl1pPr>
              <a:defRPr/>
            </a:lvl1pPr>
          </a:lstStyle>
          <a:p>
            <a:pPr algn="r" rtl="0" fontAlgn="base">
              <a:spcBef>
                <a:spcPct val="0"/>
              </a:spcBef>
              <a:spcAft>
                <a:spcPct val="0"/>
              </a:spcAft>
            </a:pPr>
            <a:fld id="{D4D060A6-9F2D-4B2F-AA5E-080FECEE08E7}" type="slidenum">
              <a:rPr lang="en-US" altLang="ja-JP" sz="1400" b="1" kern="1200">
                <a:solidFill>
                  <a:srgbClr val="EAEAEA"/>
                </a:solidFill>
                <a:latin typeface="Tahoma" pitchFamily="34" charset="0"/>
                <a:ea typeface="HGP創英角ｺﾞｼｯｸUB" pitchFamily="50" charset="-128"/>
                <a:cs typeface="+mn-cs"/>
              </a:rPr>
              <a:pPr algn="r" rtl="0" fontAlgn="base">
                <a:spcBef>
                  <a:spcPct val="0"/>
                </a:spcBef>
                <a:spcAft>
                  <a:spcPct val="0"/>
                </a:spcAft>
              </a:pPr>
              <a:t>&lt;#&gt;</a:t>
            </a:fld>
            <a:endParaRPr lang="en-US" altLang="ja-JP" sz="1400" b="1" kern="1200" dirty="0">
              <a:solidFill>
                <a:srgbClr val="EAEAEA"/>
              </a:solidFill>
              <a:latin typeface="Tahoma" pitchFamily="34" charset="0"/>
              <a:ea typeface="HGP創英角ｺﾞｼｯｸUB" pitchFamily="50" charset="-128"/>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8.xml"/><Relationship Id="rId7"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7" cstate="print"/>
          <a:srcRect/>
          <a:stretch>
            <a:fillRect/>
          </a:stretch>
        </p:blipFill>
        <p:spPr bwMode="auto">
          <a:xfrm>
            <a:off x="0" y="0"/>
            <a:ext cx="9144000" cy="6905625"/>
          </a:xfrm>
          <a:prstGeom prst="rect">
            <a:avLst/>
          </a:prstGeom>
          <a:noFill/>
          <a:ln w="15875">
            <a:noFill/>
            <a:miter lim="800000"/>
            <a:headEnd/>
            <a:tailEnd/>
          </a:ln>
        </p:spPr>
      </p:pic>
      <p:sp>
        <p:nvSpPr>
          <p:cNvPr id="1346563" name="Rectangle 3" descr="デニム"/>
          <p:cNvSpPr>
            <a:spLocks noChangeArrowheads="1"/>
          </p:cNvSpPr>
          <p:nvPr/>
        </p:nvSpPr>
        <p:spPr bwMode="auto">
          <a:xfrm>
            <a:off x="685800" y="6477000"/>
            <a:ext cx="8077200" cy="76200"/>
          </a:xfrm>
          <a:prstGeom prst="rect">
            <a:avLst/>
          </a:prstGeom>
          <a:blipFill dpi="0" rotWithShape="0">
            <a:blip r:embed="rId8" cstate="print"/>
            <a:srcRect/>
            <a:tile tx="0" ty="0" sx="100000" sy="100000" flip="none" algn="tl"/>
          </a:blipFill>
          <a:ln w="15875">
            <a:noFill/>
            <a:miter lim="800000"/>
            <a:headEnd/>
            <a:tailEnd/>
          </a:ln>
          <a:effectLst/>
        </p:spPr>
        <p:txBody>
          <a:bodyPr anchor="ctr">
            <a:spAutoFit/>
          </a:bodyPr>
          <a:lstStyle/>
          <a:p>
            <a:pPr>
              <a:defRPr/>
            </a:pPr>
            <a:endParaRPr lang="ja-JP" altLang="en-US" dirty="0"/>
          </a:p>
        </p:txBody>
      </p:sp>
      <p:sp>
        <p:nvSpPr>
          <p:cNvPr id="1346564" name="Rectangle 4" descr="デニム"/>
          <p:cNvSpPr>
            <a:spLocks noChangeArrowheads="1"/>
          </p:cNvSpPr>
          <p:nvPr/>
        </p:nvSpPr>
        <p:spPr bwMode="auto">
          <a:xfrm>
            <a:off x="685800" y="615950"/>
            <a:ext cx="8077200" cy="76200"/>
          </a:xfrm>
          <a:prstGeom prst="rect">
            <a:avLst/>
          </a:prstGeom>
          <a:blipFill dpi="0" rotWithShape="0">
            <a:blip r:embed="rId8" cstate="print"/>
            <a:srcRect/>
            <a:tile tx="0" ty="0" sx="100000" sy="100000" flip="none" algn="tl"/>
          </a:blipFill>
          <a:ln w="15875">
            <a:noFill/>
            <a:miter lim="800000"/>
            <a:headEnd/>
            <a:tailEnd/>
          </a:ln>
          <a:effectLst/>
        </p:spPr>
        <p:txBody>
          <a:bodyPr anchor="ctr">
            <a:spAutoFit/>
          </a:bodyPr>
          <a:lstStyle/>
          <a:p>
            <a:pPr>
              <a:defRPr/>
            </a:pPr>
            <a:endParaRPr lang="ja-JP" altLang="en-US" dirty="0"/>
          </a:p>
        </p:txBody>
      </p:sp>
      <p:sp>
        <p:nvSpPr>
          <p:cNvPr id="1346566" name="Rectangle 6"/>
          <p:cNvSpPr>
            <a:spLocks noGrp="1" noChangeArrowheads="1"/>
          </p:cNvSpPr>
          <p:nvPr>
            <p:ph type="ftr" sz="quarter" idx="3"/>
          </p:nvPr>
        </p:nvSpPr>
        <p:spPr bwMode="auto">
          <a:xfrm>
            <a:off x="457200" y="6629400"/>
            <a:ext cx="8382000" cy="204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FontTx/>
              <a:buNone/>
              <a:defRPr kumimoji="0" sz="1200" b="1" smtClean="0">
                <a:solidFill>
                  <a:srgbClr val="EAEAEA"/>
                </a:solidFill>
              </a:defRPr>
            </a:lvl1pPr>
          </a:lstStyle>
          <a:p>
            <a:pPr>
              <a:defRPr/>
            </a:pPr>
            <a:r>
              <a:rPr lang="en-US" altLang="ja-JP" smtClean="0"/>
              <a:t>KEK Theory Center Cosmophysics Group Workshop (November 11, 2009, Tskuba, Ibaraki)</a:t>
            </a:r>
            <a:endParaRPr lang="en-US" altLang="ja-JP" dirty="0"/>
          </a:p>
        </p:txBody>
      </p:sp>
      <p:sp>
        <p:nvSpPr>
          <p:cNvPr id="1346567" name="Rectangle 7"/>
          <p:cNvSpPr>
            <a:spLocks noGrp="1" noChangeArrowheads="1"/>
          </p:cNvSpPr>
          <p:nvPr>
            <p:ph type="sldNum" sz="quarter" idx="4"/>
          </p:nvPr>
        </p:nvSpPr>
        <p:spPr bwMode="auto">
          <a:xfrm>
            <a:off x="8305800" y="6597650"/>
            <a:ext cx="685800" cy="2286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FontTx/>
              <a:buNone/>
              <a:defRPr kumimoji="0" sz="1400" b="1" smtClean="0">
                <a:solidFill>
                  <a:srgbClr val="EAEAEA"/>
                </a:solidFill>
              </a:defRPr>
            </a:lvl1pPr>
          </a:lstStyle>
          <a:p>
            <a:pPr>
              <a:defRPr/>
            </a:pPr>
            <a:fld id="{715F68F9-44F6-4E6F-8F84-EB7A3601EA43}" type="slidenum">
              <a:rPr lang="en-US" altLang="ja-JP"/>
              <a:pPr>
                <a:defRPr/>
              </a:pPr>
              <a:t>&lt;#&gt;</a:t>
            </a:fld>
            <a:endParaRPr lang="en-US" altLang="ja-JP" dirty="0"/>
          </a:p>
        </p:txBody>
      </p:sp>
      <p:sp>
        <p:nvSpPr>
          <p:cNvPr id="1346568" name="Rectangle 8"/>
          <p:cNvSpPr>
            <a:spLocks noGrp="1" noChangeArrowheads="1"/>
          </p:cNvSpPr>
          <p:nvPr>
            <p:ph type="title"/>
          </p:nvPr>
        </p:nvSpPr>
        <p:spPr bwMode="auto">
          <a:xfrm>
            <a:off x="838200" y="0"/>
            <a:ext cx="6629400" cy="6921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701" r:id="rId3"/>
    <p:sldLayoutId id="2147483702" r:id="rId4"/>
    <p:sldLayoutId id="2147483807" r:id="rId5"/>
  </p:sldLayoutIdLst>
  <p:timing>
    <p:tnLst>
      <p:par>
        <p:cTn id="1" dur="indefinite" restart="never" nodeType="tmRoot"/>
      </p:par>
    </p:tnLst>
  </p:timing>
  <p:hf sldNum="0" hdr="0" dt="0"/>
  <p:txStyles>
    <p:titleStyle>
      <a:lvl1pPr algn="ctr" rtl="0" eaLnBrk="0" fontAlgn="base" hangingPunct="0">
        <a:lnSpc>
          <a:spcPct val="120000"/>
        </a:lnSpc>
        <a:spcBef>
          <a:spcPct val="0"/>
        </a:spcBef>
        <a:spcAft>
          <a:spcPct val="0"/>
        </a:spcAft>
        <a:defRPr kumimoji="1" sz="2800" b="1">
          <a:solidFill>
            <a:srgbClr val="EAEAEA"/>
          </a:solidFill>
          <a:effectLst>
            <a:outerShdw blurRad="38100" dist="38100" dir="2700000" algn="tl">
              <a:srgbClr val="C0C0C0"/>
            </a:outerShdw>
          </a:effectLst>
          <a:latin typeface="+mj-lt"/>
          <a:ea typeface="+mj-ea"/>
          <a:cs typeface="+mj-cs"/>
        </a:defRPr>
      </a:lvl1pPr>
      <a:lvl2pPr algn="ctr" rtl="0" eaLnBrk="0" fontAlgn="base" hangingPunct="0">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2pPr>
      <a:lvl3pPr algn="ctr" rtl="0" eaLnBrk="0" fontAlgn="base" hangingPunct="0">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3pPr>
      <a:lvl4pPr algn="ctr" rtl="0" eaLnBrk="0" fontAlgn="base" hangingPunct="0">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4pPr>
      <a:lvl5pPr algn="ctr" rtl="0" eaLnBrk="0" fontAlgn="base" hangingPunct="0">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5pPr>
      <a:lvl6pPr marL="457200" algn="ctr" rtl="0" fontAlgn="base">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6pPr>
      <a:lvl7pPr marL="914400" algn="ctr" rtl="0" fontAlgn="base">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7pPr>
      <a:lvl8pPr marL="1371600" algn="ctr" rtl="0" fontAlgn="base">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8pPr>
      <a:lvl9pPr marL="1828800" algn="ctr" rtl="0" fontAlgn="base">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9pPr>
    </p:titleStyle>
    <p:bodyStyle>
      <a:lvl1pPr marL="193675" indent="-193675" algn="l" rtl="0" eaLnBrk="0" fontAlgn="base" hangingPunct="0">
        <a:lnSpc>
          <a:spcPct val="110000"/>
        </a:lnSpc>
        <a:spcBef>
          <a:spcPct val="20000"/>
        </a:spcBef>
        <a:spcAft>
          <a:spcPct val="0"/>
        </a:spcAft>
        <a:buClr>
          <a:schemeClr val="accent2"/>
        </a:buClr>
        <a:buSzPct val="70000"/>
        <a:buFont typeface="Wingdings" pitchFamily="2" charset="2"/>
        <a:buBlip>
          <a:blip r:embed="rId9"/>
        </a:buBlip>
        <a:defRPr kumimoji="1" sz="2000">
          <a:solidFill>
            <a:srgbClr val="EAEAEA"/>
          </a:solidFill>
          <a:latin typeface="+mn-lt"/>
          <a:ea typeface="+mn-ea"/>
          <a:cs typeface="+mn-cs"/>
        </a:defRPr>
      </a:lvl1pPr>
      <a:lvl2pPr marL="566738" indent="-182563" algn="l" rtl="0" eaLnBrk="0" fontAlgn="base" hangingPunct="0">
        <a:lnSpc>
          <a:spcPct val="110000"/>
        </a:lnSpc>
        <a:spcBef>
          <a:spcPct val="20000"/>
        </a:spcBef>
        <a:spcAft>
          <a:spcPct val="0"/>
        </a:spcAft>
        <a:buClr>
          <a:schemeClr val="accent2"/>
        </a:buClr>
        <a:buSzPct val="70000"/>
        <a:buFont typeface="Wingdings" pitchFamily="2" charset="2"/>
        <a:buBlip>
          <a:blip r:embed="rId9"/>
        </a:buBlip>
        <a:defRPr kumimoji="1" sz="2000">
          <a:solidFill>
            <a:srgbClr val="EAEAEA"/>
          </a:solidFill>
          <a:latin typeface="+mn-lt"/>
          <a:ea typeface="+mn-ea"/>
        </a:defRPr>
      </a:lvl2pPr>
      <a:lvl3pPr marL="952500" indent="-195263" algn="l" rtl="0" eaLnBrk="0" fontAlgn="base" hangingPunct="0">
        <a:lnSpc>
          <a:spcPct val="110000"/>
        </a:lnSpc>
        <a:spcBef>
          <a:spcPct val="20000"/>
        </a:spcBef>
        <a:spcAft>
          <a:spcPct val="0"/>
        </a:spcAft>
        <a:buClr>
          <a:schemeClr val="accent2"/>
        </a:buClr>
        <a:buSzPct val="70000"/>
        <a:buFont typeface="Wingdings" pitchFamily="2" charset="2"/>
        <a:buBlip>
          <a:blip r:embed="rId9"/>
        </a:buBlip>
        <a:defRPr kumimoji="1" sz="2000">
          <a:solidFill>
            <a:srgbClr val="EAEAEA"/>
          </a:solidFill>
          <a:latin typeface="+mn-lt"/>
          <a:ea typeface="+mn-ea"/>
        </a:defRPr>
      </a:lvl3pPr>
      <a:lvl4pPr marL="1338263" indent="-195263" algn="l" rtl="0" eaLnBrk="0" fontAlgn="base" hangingPunct="0">
        <a:lnSpc>
          <a:spcPct val="110000"/>
        </a:lnSpc>
        <a:spcBef>
          <a:spcPct val="20000"/>
        </a:spcBef>
        <a:spcAft>
          <a:spcPct val="0"/>
        </a:spcAft>
        <a:buClr>
          <a:schemeClr val="accent2"/>
        </a:buClr>
        <a:buSzPct val="70000"/>
        <a:buFont typeface="Wingdings" pitchFamily="2" charset="2"/>
        <a:buBlip>
          <a:blip r:embed="rId9"/>
        </a:buBlip>
        <a:defRPr kumimoji="1" sz="2000">
          <a:solidFill>
            <a:srgbClr val="EAEAEA"/>
          </a:solidFill>
          <a:latin typeface="+mn-lt"/>
          <a:ea typeface="+mn-ea"/>
        </a:defRPr>
      </a:lvl4pPr>
      <a:lvl5pPr marL="1711325" indent="-182563" algn="l" rtl="0" eaLnBrk="0" fontAlgn="base" hangingPunct="0">
        <a:lnSpc>
          <a:spcPct val="110000"/>
        </a:lnSpc>
        <a:spcBef>
          <a:spcPct val="20000"/>
        </a:spcBef>
        <a:spcAft>
          <a:spcPct val="0"/>
        </a:spcAft>
        <a:buClr>
          <a:schemeClr val="accent2"/>
        </a:buClr>
        <a:buSzPct val="70000"/>
        <a:buFont typeface="Wingdings" pitchFamily="2" charset="2"/>
        <a:buBlip>
          <a:blip r:embed="rId9"/>
        </a:buBlip>
        <a:defRPr kumimoji="1" sz="2000">
          <a:solidFill>
            <a:srgbClr val="EAEAEA"/>
          </a:solidFill>
          <a:latin typeface="+mn-lt"/>
          <a:ea typeface="+mn-ea"/>
        </a:defRPr>
      </a:lvl5pPr>
      <a:lvl6pPr marL="2168525" indent="-182563" algn="l" rtl="0" fontAlgn="base">
        <a:lnSpc>
          <a:spcPct val="110000"/>
        </a:lnSpc>
        <a:spcBef>
          <a:spcPct val="20000"/>
        </a:spcBef>
        <a:spcAft>
          <a:spcPct val="0"/>
        </a:spcAft>
        <a:buClr>
          <a:schemeClr val="accent2"/>
        </a:buClr>
        <a:buSzPct val="70000"/>
        <a:buFont typeface="Wingdings" pitchFamily="2" charset="2"/>
        <a:buBlip>
          <a:blip r:embed="rId9"/>
        </a:buBlip>
        <a:defRPr kumimoji="1" sz="2000">
          <a:solidFill>
            <a:srgbClr val="EAEAEA"/>
          </a:solidFill>
          <a:latin typeface="+mn-lt"/>
          <a:ea typeface="+mn-ea"/>
        </a:defRPr>
      </a:lvl6pPr>
      <a:lvl7pPr marL="2625725" indent="-182563" algn="l" rtl="0" fontAlgn="base">
        <a:lnSpc>
          <a:spcPct val="110000"/>
        </a:lnSpc>
        <a:spcBef>
          <a:spcPct val="20000"/>
        </a:spcBef>
        <a:spcAft>
          <a:spcPct val="0"/>
        </a:spcAft>
        <a:buClr>
          <a:schemeClr val="accent2"/>
        </a:buClr>
        <a:buSzPct val="70000"/>
        <a:buFont typeface="Wingdings" pitchFamily="2" charset="2"/>
        <a:buBlip>
          <a:blip r:embed="rId9"/>
        </a:buBlip>
        <a:defRPr kumimoji="1" sz="2000">
          <a:solidFill>
            <a:srgbClr val="EAEAEA"/>
          </a:solidFill>
          <a:latin typeface="+mn-lt"/>
          <a:ea typeface="+mn-ea"/>
        </a:defRPr>
      </a:lvl7pPr>
      <a:lvl8pPr marL="3082925" indent="-182563" algn="l" rtl="0" fontAlgn="base">
        <a:lnSpc>
          <a:spcPct val="110000"/>
        </a:lnSpc>
        <a:spcBef>
          <a:spcPct val="20000"/>
        </a:spcBef>
        <a:spcAft>
          <a:spcPct val="0"/>
        </a:spcAft>
        <a:buClr>
          <a:schemeClr val="accent2"/>
        </a:buClr>
        <a:buSzPct val="70000"/>
        <a:buFont typeface="Wingdings" pitchFamily="2" charset="2"/>
        <a:buBlip>
          <a:blip r:embed="rId9"/>
        </a:buBlip>
        <a:defRPr kumimoji="1" sz="2000">
          <a:solidFill>
            <a:srgbClr val="EAEAEA"/>
          </a:solidFill>
          <a:latin typeface="+mn-lt"/>
          <a:ea typeface="+mn-ea"/>
        </a:defRPr>
      </a:lvl8pPr>
      <a:lvl9pPr marL="3540125" indent="-182563" algn="l" rtl="0" fontAlgn="base">
        <a:lnSpc>
          <a:spcPct val="110000"/>
        </a:lnSpc>
        <a:spcBef>
          <a:spcPct val="20000"/>
        </a:spcBef>
        <a:spcAft>
          <a:spcPct val="0"/>
        </a:spcAft>
        <a:buClr>
          <a:schemeClr val="accent2"/>
        </a:buClr>
        <a:buSzPct val="70000"/>
        <a:buFont typeface="Wingdings" pitchFamily="2" charset="2"/>
        <a:buBlip>
          <a:blip r:embed="rId9"/>
        </a:buBlip>
        <a:defRPr kumimoji="1" sz="2000">
          <a:solidFill>
            <a:srgbClr val="EAEAEA"/>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6" cstate="print"/>
          <a:srcRect/>
          <a:stretch>
            <a:fillRect/>
          </a:stretch>
        </p:blipFill>
        <p:spPr bwMode="auto">
          <a:xfrm>
            <a:off x="0" y="0"/>
            <a:ext cx="9144000" cy="6905625"/>
          </a:xfrm>
          <a:prstGeom prst="rect">
            <a:avLst/>
          </a:prstGeom>
          <a:noFill/>
          <a:ln w="15875">
            <a:noFill/>
            <a:miter lim="800000"/>
            <a:headEnd/>
            <a:tailEnd/>
          </a:ln>
        </p:spPr>
      </p:pic>
      <p:sp>
        <p:nvSpPr>
          <p:cNvPr id="1346563" name="Rectangle 3" descr="デニム"/>
          <p:cNvSpPr>
            <a:spLocks noChangeArrowheads="1"/>
          </p:cNvSpPr>
          <p:nvPr/>
        </p:nvSpPr>
        <p:spPr bwMode="auto">
          <a:xfrm>
            <a:off x="685800" y="6477000"/>
            <a:ext cx="8077200" cy="76200"/>
          </a:xfrm>
          <a:prstGeom prst="rect">
            <a:avLst/>
          </a:prstGeom>
          <a:blipFill dpi="0" rotWithShape="0">
            <a:blip r:embed="rId7" cstate="print"/>
            <a:srcRect/>
            <a:tile tx="0" ty="0" sx="100000" sy="100000" flip="none" algn="tl"/>
          </a:blipFill>
          <a:ln w="15875">
            <a:noFill/>
            <a:miter lim="800000"/>
            <a:headEnd/>
            <a:tailEnd/>
          </a:ln>
          <a:effectLst/>
        </p:spPr>
        <p:txBody>
          <a:bodyPr anchor="ctr">
            <a:spAutoFit/>
          </a:bodyPr>
          <a:lstStyle/>
          <a:p>
            <a:pPr algn="ctr" rtl="0" fontAlgn="base">
              <a:spcBef>
                <a:spcPct val="0"/>
              </a:spcBef>
              <a:spcAft>
                <a:spcPct val="0"/>
              </a:spcAft>
              <a:buFontTx/>
              <a:buChar char="•"/>
              <a:defRPr/>
            </a:pPr>
            <a:endParaRPr kumimoji="1" lang="ja-JP" altLang="en-US" sz="2400" kern="1200" dirty="0">
              <a:solidFill>
                <a:srgbClr val="003366"/>
              </a:solidFill>
              <a:latin typeface="Tahoma" pitchFamily="34" charset="0"/>
              <a:ea typeface="HGP創英角ｺﾞｼｯｸUB" pitchFamily="50" charset="-128"/>
              <a:cs typeface="+mn-cs"/>
            </a:endParaRPr>
          </a:p>
        </p:txBody>
      </p:sp>
      <p:sp>
        <p:nvSpPr>
          <p:cNvPr id="1346564" name="Rectangle 4" descr="デニム"/>
          <p:cNvSpPr>
            <a:spLocks noChangeArrowheads="1"/>
          </p:cNvSpPr>
          <p:nvPr/>
        </p:nvSpPr>
        <p:spPr bwMode="auto">
          <a:xfrm>
            <a:off x="685800" y="615950"/>
            <a:ext cx="8077200" cy="76200"/>
          </a:xfrm>
          <a:prstGeom prst="rect">
            <a:avLst/>
          </a:prstGeom>
          <a:blipFill dpi="0" rotWithShape="0">
            <a:blip r:embed="rId7" cstate="print"/>
            <a:srcRect/>
            <a:tile tx="0" ty="0" sx="100000" sy="100000" flip="none" algn="tl"/>
          </a:blipFill>
          <a:ln w="15875">
            <a:noFill/>
            <a:miter lim="800000"/>
            <a:headEnd/>
            <a:tailEnd/>
          </a:ln>
          <a:effectLst/>
        </p:spPr>
        <p:txBody>
          <a:bodyPr anchor="ctr">
            <a:spAutoFit/>
          </a:bodyPr>
          <a:lstStyle/>
          <a:p>
            <a:pPr algn="ctr" rtl="0" fontAlgn="base">
              <a:spcBef>
                <a:spcPct val="0"/>
              </a:spcBef>
              <a:spcAft>
                <a:spcPct val="0"/>
              </a:spcAft>
              <a:buFontTx/>
              <a:buChar char="•"/>
              <a:defRPr/>
            </a:pPr>
            <a:endParaRPr kumimoji="1" lang="ja-JP" altLang="en-US" sz="2400" kern="1200" dirty="0">
              <a:solidFill>
                <a:srgbClr val="003366"/>
              </a:solidFill>
              <a:latin typeface="Tahoma" pitchFamily="34" charset="0"/>
              <a:ea typeface="HGP創英角ｺﾞｼｯｸUB" pitchFamily="50" charset="-128"/>
              <a:cs typeface="+mn-cs"/>
            </a:endParaRPr>
          </a:p>
        </p:txBody>
      </p:sp>
      <p:sp>
        <p:nvSpPr>
          <p:cNvPr id="1346566" name="Rectangle 6"/>
          <p:cNvSpPr>
            <a:spLocks noGrp="1" noChangeArrowheads="1"/>
          </p:cNvSpPr>
          <p:nvPr>
            <p:ph type="ftr" sz="quarter" idx="3"/>
          </p:nvPr>
        </p:nvSpPr>
        <p:spPr bwMode="auto">
          <a:xfrm>
            <a:off x="457200" y="6629400"/>
            <a:ext cx="8382000" cy="204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FontTx/>
              <a:buNone/>
              <a:defRPr kumimoji="0" sz="1200" b="1" smtClean="0">
                <a:solidFill>
                  <a:srgbClr val="EAEAEA"/>
                </a:solidFill>
              </a:defRPr>
            </a:lvl1pPr>
          </a:lstStyle>
          <a:p>
            <a:pPr algn="ctr" rtl="0" fontAlgn="base">
              <a:spcBef>
                <a:spcPct val="0"/>
              </a:spcBef>
              <a:spcAft>
                <a:spcPct val="0"/>
              </a:spcAft>
              <a:defRPr/>
            </a:pPr>
            <a:r>
              <a:rPr lang="en-US" altLang="ja-JP" kern="1200" smtClean="0">
                <a:latin typeface="Tahoma" pitchFamily="34" charset="0"/>
                <a:ea typeface="HGP創英角ｺﾞｼｯｸUB" pitchFamily="50" charset="-128"/>
                <a:cs typeface="+mn-cs"/>
              </a:rPr>
              <a:t>KEK Theory Center Cosmophysics Group Workshop (November 11, 2009, Tskuba, Ibaraki)</a:t>
            </a:r>
            <a:endParaRPr lang="en-US" altLang="ja-JP" kern="1200" dirty="0">
              <a:latin typeface="Tahoma" pitchFamily="34" charset="0"/>
              <a:ea typeface="HGP創英角ｺﾞｼｯｸUB" pitchFamily="50" charset="-128"/>
              <a:cs typeface="+mn-cs"/>
            </a:endParaRPr>
          </a:p>
        </p:txBody>
      </p:sp>
      <p:sp>
        <p:nvSpPr>
          <p:cNvPr id="1346567" name="Rectangle 7"/>
          <p:cNvSpPr>
            <a:spLocks noGrp="1" noChangeArrowheads="1"/>
          </p:cNvSpPr>
          <p:nvPr>
            <p:ph type="sldNum" sz="quarter" idx="4"/>
          </p:nvPr>
        </p:nvSpPr>
        <p:spPr bwMode="auto">
          <a:xfrm>
            <a:off x="8305800" y="6597650"/>
            <a:ext cx="685800" cy="2286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FontTx/>
              <a:buNone/>
              <a:defRPr kumimoji="0" sz="1400" b="1" smtClean="0">
                <a:solidFill>
                  <a:srgbClr val="EAEAEA"/>
                </a:solidFill>
              </a:defRPr>
            </a:lvl1pPr>
          </a:lstStyle>
          <a:p>
            <a:pPr rtl="0" fontAlgn="base">
              <a:spcBef>
                <a:spcPct val="0"/>
              </a:spcBef>
              <a:spcAft>
                <a:spcPct val="0"/>
              </a:spcAft>
              <a:defRPr/>
            </a:pPr>
            <a:fld id="{715F68F9-44F6-4E6F-8F84-EB7A3601EA43}" type="slidenum">
              <a:rPr lang="en-US" altLang="ja-JP" kern="1200">
                <a:latin typeface="Tahoma" pitchFamily="34" charset="0"/>
                <a:ea typeface="HGP創英角ｺﾞｼｯｸUB" pitchFamily="50" charset="-128"/>
                <a:cs typeface="+mn-cs"/>
              </a:rPr>
              <a:pPr rtl="0" fontAlgn="base">
                <a:spcBef>
                  <a:spcPct val="0"/>
                </a:spcBef>
                <a:spcAft>
                  <a:spcPct val="0"/>
                </a:spcAft>
                <a:defRPr/>
              </a:pPr>
              <a:t>&lt;#&gt;</a:t>
            </a:fld>
            <a:endParaRPr lang="en-US" altLang="ja-JP" kern="1200" dirty="0">
              <a:latin typeface="Tahoma" pitchFamily="34" charset="0"/>
              <a:ea typeface="HGP創英角ｺﾞｼｯｸUB" pitchFamily="50" charset="-128"/>
              <a:cs typeface="+mn-cs"/>
            </a:endParaRPr>
          </a:p>
        </p:txBody>
      </p:sp>
      <p:sp>
        <p:nvSpPr>
          <p:cNvPr id="1346568" name="Rectangle 8"/>
          <p:cNvSpPr>
            <a:spLocks noGrp="1" noChangeArrowheads="1"/>
          </p:cNvSpPr>
          <p:nvPr>
            <p:ph type="title"/>
          </p:nvPr>
        </p:nvSpPr>
        <p:spPr bwMode="auto">
          <a:xfrm>
            <a:off x="838200" y="0"/>
            <a:ext cx="6629400" cy="6921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Lst>
  <p:timing>
    <p:tnLst>
      <p:par>
        <p:cTn id="1" dur="indefinite" restart="never" nodeType="tmRoot"/>
      </p:par>
    </p:tnLst>
  </p:timing>
  <p:hf sldNum="0" hdr="0" dt="0"/>
  <p:txStyles>
    <p:titleStyle>
      <a:lvl1pPr algn="ctr" rtl="0" eaLnBrk="0" fontAlgn="base" hangingPunct="0">
        <a:lnSpc>
          <a:spcPct val="120000"/>
        </a:lnSpc>
        <a:spcBef>
          <a:spcPct val="0"/>
        </a:spcBef>
        <a:spcAft>
          <a:spcPct val="0"/>
        </a:spcAft>
        <a:defRPr kumimoji="1" sz="2800" b="1">
          <a:solidFill>
            <a:srgbClr val="EAEAEA"/>
          </a:solidFill>
          <a:effectLst>
            <a:outerShdw blurRad="38100" dist="38100" dir="2700000" algn="tl">
              <a:srgbClr val="C0C0C0"/>
            </a:outerShdw>
          </a:effectLst>
          <a:latin typeface="+mj-lt"/>
          <a:ea typeface="+mj-ea"/>
          <a:cs typeface="+mj-cs"/>
        </a:defRPr>
      </a:lvl1pPr>
      <a:lvl2pPr algn="ctr" rtl="0" eaLnBrk="0" fontAlgn="base" hangingPunct="0">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2pPr>
      <a:lvl3pPr algn="ctr" rtl="0" eaLnBrk="0" fontAlgn="base" hangingPunct="0">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3pPr>
      <a:lvl4pPr algn="ctr" rtl="0" eaLnBrk="0" fontAlgn="base" hangingPunct="0">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4pPr>
      <a:lvl5pPr algn="ctr" rtl="0" eaLnBrk="0" fontAlgn="base" hangingPunct="0">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5pPr>
      <a:lvl6pPr marL="457200" algn="ctr" rtl="0" fontAlgn="base">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6pPr>
      <a:lvl7pPr marL="914400" algn="ctr" rtl="0" fontAlgn="base">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7pPr>
      <a:lvl8pPr marL="1371600" algn="ctr" rtl="0" fontAlgn="base">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8pPr>
      <a:lvl9pPr marL="1828800" algn="ctr" rtl="0" fontAlgn="base">
        <a:lnSpc>
          <a:spcPct val="120000"/>
        </a:lnSpc>
        <a:spcBef>
          <a:spcPct val="0"/>
        </a:spcBef>
        <a:spcAft>
          <a:spcPct val="0"/>
        </a:spcAft>
        <a:defRPr kumimoji="1" sz="2800" b="1">
          <a:solidFill>
            <a:srgbClr val="EAEAEA"/>
          </a:solidFill>
          <a:effectLst>
            <a:outerShdw blurRad="38100" dist="38100" dir="2700000" algn="tl">
              <a:srgbClr val="C0C0C0"/>
            </a:outerShdw>
          </a:effectLst>
          <a:latin typeface="Tahoma" pitchFamily="34" charset="0"/>
          <a:ea typeface="HGP創英角ｺﾞｼｯｸUB" pitchFamily="50" charset="-128"/>
        </a:defRPr>
      </a:lvl9pPr>
    </p:titleStyle>
    <p:bodyStyle>
      <a:lvl1pPr marL="193675" indent="-193675" algn="l" rtl="0" eaLnBrk="0" fontAlgn="base" hangingPunct="0">
        <a:lnSpc>
          <a:spcPct val="110000"/>
        </a:lnSpc>
        <a:spcBef>
          <a:spcPct val="20000"/>
        </a:spcBef>
        <a:spcAft>
          <a:spcPct val="0"/>
        </a:spcAft>
        <a:buClr>
          <a:schemeClr val="accent2"/>
        </a:buClr>
        <a:buSzPct val="70000"/>
        <a:buFont typeface="Wingdings" pitchFamily="2" charset="2"/>
        <a:buBlip>
          <a:blip r:embed="rId8"/>
        </a:buBlip>
        <a:defRPr kumimoji="1" sz="2000">
          <a:solidFill>
            <a:srgbClr val="EAEAEA"/>
          </a:solidFill>
          <a:latin typeface="+mn-lt"/>
          <a:ea typeface="+mn-ea"/>
          <a:cs typeface="+mn-cs"/>
        </a:defRPr>
      </a:lvl1pPr>
      <a:lvl2pPr marL="566738" indent="-182563" algn="l" rtl="0" eaLnBrk="0" fontAlgn="base" hangingPunct="0">
        <a:lnSpc>
          <a:spcPct val="110000"/>
        </a:lnSpc>
        <a:spcBef>
          <a:spcPct val="20000"/>
        </a:spcBef>
        <a:spcAft>
          <a:spcPct val="0"/>
        </a:spcAft>
        <a:buClr>
          <a:schemeClr val="accent2"/>
        </a:buClr>
        <a:buSzPct val="70000"/>
        <a:buFont typeface="Wingdings" pitchFamily="2" charset="2"/>
        <a:buBlip>
          <a:blip r:embed="rId8"/>
        </a:buBlip>
        <a:defRPr kumimoji="1" sz="2000">
          <a:solidFill>
            <a:srgbClr val="EAEAEA"/>
          </a:solidFill>
          <a:latin typeface="+mn-lt"/>
          <a:ea typeface="+mn-ea"/>
        </a:defRPr>
      </a:lvl2pPr>
      <a:lvl3pPr marL="952500" indent="-195263" algn="l" rtl="0" eaLnBrk="0" fontAlgn="base" hangingPunct="0">
        <a:lnSpc>
          <a:spcPct val="110000"/>
        </a:lnSpc>
        <a:spcBef>
          <a:spcPct val="20000"/>
        </a:spcBef>
        <a:spcAft>
          <a:spcPct val="0"/>
        </a:spcAft>
        <a:buClr>
          <a:schemeClr val="accent2"/>
        </a:buClr>
        <a:buSzPct val="70000"/>
        <a:buFont typeface="Wingdings" pitchFamily="2" charset="2"/>
        <a:buBlip>
          <a:blip r:embed="rId8"/>
        </a:buBlip>
        <a:defRPr kumimoji="1" sz="2000">
          <a:solidFill>
            <a:srgbClr val="EAEAEA"/>
          </a:solidFill>
          <a:latin typeface="+mn-lt"/>
          <a:ea typeface="+mn-ea"/>
        </a:defRPr>
      </a:lvl3pPr>
      <a:lvl4pPr marL="1338263" indent="-195263" algn="l" rtl="0" eaLnBrk="0" fontAlgn="base" hangingPunct="0">
        <a:lnSpc>
          <a:spcPct val="110000"/>
        </a:lnSpc>
        <a:spcBef>
          <a:spcPct val="20000"/>
        </a:spcBef>
        <a:spcAft>
          <a:spcPct val="0"/>
        </a:spcAft>
        <a:buClr>
          <a:schemeClr val="accent2"/>
        </a:buClr>
        <a:buSzPct val="70000"/>
        <a:buFont typeface="Wingdings" pitchFamily="2" charset="2"/>
        <a:buBlip>
          <a:blip r:embed="rId8"/>
        </a:buBlip>
        <a:defRPr kumimoji="1" sz="2000">
          <a:solidFill>
            <a:srgbClr val="EAEAEA"/>
          </a:solidFill>
          <a:latin typeface="+mn-lt"/>
          <a:ea typeface="+mn-ea"/>
        </a:defRPr>
      </a:lvl4pPr>
      <a:lvl5pPr marL="1711325" indent="-182563" algn="l" rtl="0" eaLnBrk="0" fontAlgn="base" hangingPunct="0">
        <a:lnSpc>
          <a:spcPct val="110000"/>
        </a:lnSpc>
        <a:spcBef>
          <a:spcPct val="20000"/>
        </a:spcBef>
        <a:spcAft>
          <a:spcPct val="0"/>
        </a:spcAft>
        <a:buClr>
          <a:schemeClr val="accent2"/>
        </a:buClr>
        <a:buSzPct val="70000"/>
        <a:buFont typeface="Wingdings" pitchFamily="2" charset="2"/>
        <a:buBlip>
          <a:blip r:embed="rId8"/>
        </a:buBlip>
        <a:defRPr kumimoji="1" sz="2000">
          <a:solidFill>
            <a:srgbClr val="EAEAEA"/>
          </a:solidFill>
          <a:latin typeface="+mn-lt"/>
          <a:ea typeface="+mn-ea"/>
        </a:defRPr>
      </a:lvl5pPr>
      <a:lvl6pPr marL="2168525" indent="-182563" algn="l" rtl="0" fontAlgn="base">
        <a:lnSpc>
          <a:spcPct val="110000"/>
        </a:lnSpc>
        <a:spcBef>
          <a:spcPct val="20000"/>
        </a:spcBef>
        <a:spcAft>
          <a:spcPct val="0"/>
        </a:spcAft>
        <a:buClr>
          <a:schemeClr val="accent2"/>
        </a:buClr>
        <a:buSzPct val="70000"/>
        <a:buFont typeface="Wingdings" pitchFamily="2" charset="2"/>
        <a:buBlip>
          <a:blip r:embed="rId8"/>
        </a:buBlip>
        <a:defRPr kumimoji="1" sz="2000">
          <a:solidFill>
            <a:srgbClr val="EAEAEA"/>
          </a:solidFill>
          <a:latin typeface="+mn-lt"/>
          <a:ea typeface="+mn-ea"/>
        </a:defRPr>
      </a:lvl6pPr>
      <a:lvl7pPr marL="2625725" indent="-182563" algn="l" rtl="0" fontAlgn="base">
        <a:lnSpc>
          <a:spcPct val="110000"/>
        </a:lnSpc>
        <a:spcBef>
          <a:spcPct val="20000"/>
        </a:spcBef>
        <a:spcAft>
          <a:spcPct val="0"/>
        </a:spcAft>
        <a:buClr>
          <a:schemeClr val="accent2"/>
        </a:buClr>
        <a:buSzPct val="70000"/>
        <a:buFont typeface="Wingdings" pitchFamily="2" charset="2"/>
        <a:buBlip>
          <a:blip r:embed="rId8"/>
        </a:buBlip>
        <a:defRPr kumimoji="1" sz="2000">
          <a:solidFill>
            <a:srgbClr val="EAEAEA"/>
          </a:solidFill>
          <a:latin typeface="+mn-lt"/>
          <a:ea typeface="+mn-ea"/>
        </a:defRPr>
      </a:lvl7pPr>
      <a:lvl8pPr marL="3082925" indent="-182563" algn="l" rtl="0" fontAlgn="base">
        <a:lnSpc>
          <a:spcPct val="110000"/>
        </a:lnSpc>
        <a:spcBef>
          <a:spcPct val="20000"/>
        </a:spcBef>
        <a:spcAft>
          <a:spcPct val="0"/>
        </a:spcAft>
        <a:buClr>
          <a:schemeClr val="accent2"/>
        </a:buClr>
        <a:buSzPct val="70000"/>
        <a:buFont typeface="Wingdings" pitchFamily="2" charset="2"/>
        <a:buBlip>
          <a:blip r:embed="rId8"/>
        </a:buBlip>
        <a:defRPr kumimoji="1" sz="2000">
          <a:solidFill>
            <a:srgbClr val="EAEAEA"/>
          </a:solidFill>
          <a:latin typeface="+mn-lt"/>
          <a:ea typeface="+mn-ea"/>
        </a:defRPr>
      </a:lvl8pPr>
      <a:lvl9pPr marL="3540125" indent="-182563" algn="l" rtl="0" fontAlgn="base">
        <a:lnSpc>
          <a:spcPct val="110000"/>
        </a:lnSpc>
        <a:spcBef>
          <a:spcPct val="20000"/>
        </a:spcBef>
        <a:spcAft>
          <a:spcPct val="0"/>
        </a:spcAft>
        <a:buClr>
          <a:schemeClr val="accent2"/>
        </a:buClr>
        <a:buSzPct val="70000"/>
        <a:buFont typeface="Wingdings" pitchFamily="2" charset="2"/>
        <a:buBlip>
          <a:blip r:embed="rId8"/>
        </a:buBlip>
        <a:defRPr kumimoji="1" sz="2000">
          <a:solidFill>
            <a:srgbClr val="EAEAEA"/>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image" Target="../media/image29.png"/><Relationship Id="rId4" Type="http://schemas.openxmlformats.org/officeDocument/2006/relationships/image" Target="../media/image28.em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31.emf"/><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38.jpeg"/><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eg"/></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46.jpeg"/><Relationship Id="rId4" Type="http://schemas.openxmlformats.org/officeDocument/2006/relationships/hyperlink" Target="http://jda.jaxa.jp/jda/p4_download_j.php?mode=level&amp;f_id=14317&amp;time=N&amp;genre=1&amp;category=9034"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wmf"/></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2590" name="Picture 14"/>
          <p:cNvPicPr>
            <a:picLocks noChangeAspect="1" noChangeArrowheads="1"/>
          </p:cNvPicPr>
          <p:nvPr/>
        </p:nvPicPr>
        <p:blipFill>
          <a:blip r:embed="rId3" cstate="print"/>
          <a:srcRect/>
          <a:stretch>
            <a:fillRect/>
          </a:stretch>
        </p:blipFill>
        <p:spPr bwMode="auto">
          <a:xfrm>
            <a:off x="0" y="1947863"/>
            <a:ext cx="9144000" cy="4433887"/>
          </a:xfrm>
          <a:prstGeom prst="rect">
            <a:avLst/>
          </a:prstGeom>
          <a:noFill/>
          <a:ln w="15875">
            <a:noFill/>
            <a:miter lim="800000"/>
            <a:headEnd/>
            <a:tailEnd/>
          </a:ln>
          <a:effectLst/>
        </p:spPr>
      </p:pic>
      <p:sp>
        <p:nvSpPr>
          <p:cNvPr id="5" name="Rectangle 8"/>
          <p:cNvSpPr>
            <a:spLocks noGrp="1" noChangeArrowheads="1"/>
          </p:cNvSpPr>
          <p:nvPr>
            <p:ph type="ftr" sz="quarter" idx="3"/>
          </p:nvPr>
        </p:nvSpPr>
        <p:spPr/>
        <p:txBody>
          <a:bodyPr/>
          <a:lstStyle/>
          <a:p>
            <a:r>
              <a:rPr lang="en-US" altLang="zh-CN" smtClean="0"/>
              <a:t>KEK Theory Center Cosmophysics Group Workshop (November 11, 2009, Tskuba, Ibaraki)</a:t>
            </a:r>
            <a:endParaRPr lang="en-US" altLang="ja-JP" dirty="0"/>
          </a:p>
        </p:txBody>
      </p:sp>
      <p:sp>
        <p:nvSpPr>
          <p:cNvPr id="6" name="Rectangle 5"/>
          <p:cNvSpPr>
            <a:spLocks noChangeArrowheads="1"/>
          </p:cNvSpPr>
          <p:nvPr/>
        </p:nvSpPr>
        <p:spPr bwMode="auto">
          <a:xfrm>
            <a:off x="214282" y="2941638"/>
            <a:ext cx="6143668" cy="3524042"/>
          </a:xfrm>
          <a:prstGeom prst="rect">
            <a:avLst/>
          </a:prstGeom>
          <a:noFill/>
          <a:ln w="15875">
            <a:noFill/>
            <a:miter lim="800000"/>
            <a:headEnd/>
            <a:tailEnd/>
          </a:ln>
          <a:effectLst/>
        </p:spPr>
        <p:txBody>
          <a:bodyPr wrap="square" anchor="ctr">
            <a:spAutoFit/>
          </a:bodyPr>
          <a:lstStyle/>
          <a:p>
            <a:pPr algn="l">
              <a:buFontTx/>
              <a:buNone/>
            </a:pPr>
            <a:r>
              <a:rPr lang="en-US" altLang="ja-JP" sz="1600" b="1" dirty="0">
                <a:solidFill>
                  <a:srgbClr val="CCFFCC"/>
                </a:solidFill>
                <a:latin typeface="Tahoma" pitchFamily="34" charset="0"/>
              </a:rPr>
              <a:t>Seiji Kawamura</a:t>
            </a:r>
            <a:r>
              <a:rPr lang="en-US" altLang="ja-JP" sz="900" b="1" dirty="0">
                <a:solidFill>
                  <a:srgbClr val="FFFFFF"/>
                </a:solidFill>
                <a:latin typeface="Tahoma" pitchFamily="34" charset="0"/>
              </a:rPr>
              <a:t>, Takashi Nakamura, Kimio Tsubono, Takahiro Tanaka, Ikkoh Funaki, Naoki Seto, Kenji Numata, Shuichi Sato, Nobuyuki Kanda, Takeshi Takashima, Kunihito Ioka, Kazuhiro Agatsuma, Tomotada Akutsu, Tomomi Akutsu, Koh-suke Aoyanagi, Koji Arai, Yuta Arase, Akito Araya, Hideki Asada, Yoichi Aso, Takeshi Chiba, Toshikazu Ebisuzaki, Motohiro Enoki, Yoshiharu Eriguchi, Masa-Katsu Fujimoto, Ryuichi Fujita, Mitsuhiro Fukushima, Toshifumi Futamase, Katsuhiko Ganzu, Tomohiro Harada, Tatsuaki Hashimoto, Kazuhiro Hayama, Wataru Hikida, Yoshiaki Himemoto, Hisashi Hirabayashi, Takashi Hiramatsu, Feng-Lei Hong, Hideyuki Horisawa, Mizuhiko Hosokawa, Kiyotomo Ichiki, Takeshi Ikegami, Kaiki T. Inoue, Koji Ishidoshiro, Hideki Ishihara, Takehiko Ishikawa, Hideharu Ishizaki, Hiroyuki Ito, Yousuke Itoh, Shogo Kamagasako, Nobuki Kawashima, Fumiko Kawazoe, Hiroyuki Kirihara, Naoko Kishimoto, Kenta Kiuchi, Shiho Kobayashi, Kazunori Kohri, Hiroyuki Koizumi, Yasufumi Kojima, Keiko Kokeyama, Wataru</a:t>
            </a:r>
            <a:r>
              <a:rPr lang="ja-JP" altLang="en-US" sz="900" b="1" dirty="0">
                <a:solidFill>
                  <a:srgbClr val="FFFFFF"/>
                </a:solidFill>
                <a:latin typeface="Tahoma" pitchFamily="34" charset="0"/>
              </a:rPr>
              <a:t>　</a:t>
            </a:r>
            <a:r>
              <a:rPr lang="en-US" altLang="ja-JP" sz="900" b="1" dirty="0">
                <a:solidFill>
                  <a:srgbClr val="FFFFFF"/>
                </a:solidFill>
                <a:latin typeface="Tahoma" pitchFamily="34" charset="0"/>
              </a:rPr>
              <a:t>Kokuyama, Kei Kotake, Yoshihide Kozai, Hideaki Kudoh, Hiroo Kunimori, Hitoshi Kuninaka, Kazuaki Kuroda, Kei-ichi Maeda, Hideo Matsuhara, Yasushi Mino, Osamu Miyakawa, Shinji Miyoki, Mutsuko Y. Morimoto, Tomoko Morioka , Toshiyuki Morisawa, Shigenori Moriwaki, Shinji Mukohyama, Mitsuru Musha, Shigeo Nagano, Isao Naito, Noriyasu Nakagawa, Kouji Nakamura, Hiroyuki Nakano, Kenichi Nakao, Shinichi Nakasuka, Yoshinori Nakayama, Erina Nishida, Kazutaka Nishiyama, Atsushi Nishizawa, Yoshito Niwa, Masatake Ohashi, Naoko Ohishi, Masashi Ohkawa, Akira Okutomi, Kouji Onozato, Kenichi Oohara, Norichika Sago, Motoyuki Saijo, Masaaki Sakagami, Shin-ichiro Sakai, Shihori Sakata, Misao Sasaki, Takashi Sato, Masaru Shibata, Hisaaki Shinkai, Kentaro Somiya, Hajime Sotani, Naoshi Sugiyama, Yudai Suwa, Hideyuki Tagoshi, Kakeru Takahashi, Keitaro Takahashi, Tadayuki Takahashi, Hirotaka Takahashi, Ryuichi Takahashi, Ryutaro Takahashi, Takamori Akiteru, Tadashi Takano, Keisuke Taniguchi, Atsushi Taruya, Hiroyuki Tashiro, Mitsuru Tokuda, Masao Tokunari, Morio Toyoshima, Shinji Tsujikawa, Yoshiki Tsunesada, Ken-ichi Ueda, Masayoshi Utashima, Hiroshi Yamakawa, Kazuhiro Yamamoto, Toshitaka Yamazaki, Jun'ichi Yokoyama, Chul-Moon Yoo, Shijun Yoshida, Taizoh Yoshino</a:t>
            </a:r>
          </a:p>
        </p:txBody>
      </p:sp>
      <p:sp>
        <p:nvSpPr>
          <p:cNvPr id="7" name="Rectangle 6"/>
          <p:cNvSpPr>
            <a:spLocks noChangeArrowheads="1"/>
          </p:cNvSpPr>
          <p:nvPr/>
        </p:nvSpPr>
        <p:spPr bwMode="auto">
          <a:xfrm>
            <a:off x="4429124" y="1500174"/>
            <a:ext cx="4357718" cy="677108"/>
          </a:xfrm>
          <a:prstGeom prst="rect">
            <a:avLst/>
          </a:prstGeom>
          <a:noFill/>
          <a:ln w="15875">
            <a:noFill/>
            <a:miter lim="800000"/>
            <a:headEnd/>
            <a:tailEnd/>
          </a:ln>
          <a:effectLst/>
        </p:spPr>
        <p:txBody>
          <a:bodyPr wrap="square" anchor="ctr">
            <a:spAutoFit/>
          </a:bodyPr>
          <a:lstStyle/>
          <a:p>
            <a:pPr algn="l">
              <a:buFontTx/>
              <a:buNone/>
            </a:pPr>
            <a:r>
              <a:rPr lang="en-US" altLang="ja-JP" b="1" dirty="0">
                <a:solidFill>
                  <a:srgbClr val="CCFFCC"/>
                </a:solidFill>
                <a:latin typeface="Tahoma" pitchFamily="34" charset="0"/>
              </a:rPr>
              <a:t>Masaki Ando</a:t>
            </a:r>
          </a:p>
          <a:p>
            <a:pPr algn="l">
              <a:buFontTx/>
              <a:buNone/>
            </a:pPr>
            <a:r>
              <a:rPr lang="en-US" altLang="ja-JP" sz="1400" b="1" dirty="0" smtClean="0">
                <a:solidFill>
                  <a:srgbClr val="CCFFCC"/>
                </a:solidFill>
                <a:latin typeface="Tahoma" pitchFamily="34" charset="0"/>
              </a:rPr>
              <a:t> (Department </a:t>
            </a:r>
            <a:r>
              <a:rPr lang="en-US" altLang="ja-JP" sz="1400" b="1" dirty="0">
                <a:solidFill>
                  <a:srgbClr val="CCFFCC"/>
                </a:solidFill>
                <a:latin typeface="Tahoma" pitchFamily="34" charset="0"/>
              </a:rPr>
              <a:t>of Physics</a:t>
            </a:r>
            <a:r>
              <a:rPr lang="en-US" altLang="ja-JP" sz="1400" b="1" dirty="0" smtClean="0">
                <a:solidFill>
                  <a:srgbClr val="CCFFCC"/>
                </a:solidFill>
                <a:latin typeface="Tahoma" pitchFamily="34" charset="0"/>
              </a:rPr>
              <a:t>,  Kyoto University)</a:t>
            </a:r>
            <a:endParaRPr lang="en-US" altLang="ja-JP" sz="1400" b="1" dirty="0">
              <a:solidFill>
                <a:srgbClr val="CCFFCC"/>
              </a:solidFill>
              <a:latin typeface="Tahoma" pitchFamily="34" charset="0"/>
            </a:endParaRPr>
          </a:p>
        </p:txBody>
      </p:sp>
      <p:grpSp>
        <p:nvGrpSpPr>
          <p:cNvPr id="12" name="グループ化 11"/>
          <p:cNvGrpSpPr/>
          <p:nvPr/>
        </p:nvGrpSpPr>
        <p:grpSpPr>
          <a:xfrm>
            <a:off x="928662" y="1071546"/>
            <a:ext cx="2214578" cy="2000264"/>
            <a:chOff x="746556" y="1417215"/>
            <a:chExt cx="2000990" cy="1714512"/>
          </a:xfrm>
        </p:grpSpPr>
        <p:sp>
          <p:nvSpPr>
            <p:cNvPr id="8" name="台形 7"/>
            <p:cNvSpPr/>
            <p:nvPr/>
          </p:nvSpPr>
          <p:spPr bwMode="auto">
            <a:xfrm rot="4376614">
              <a:off x="2040800" y="1931207"/>
              <a:ext cx="188864" cy="855226"/>
            </a:xfrm>
            <a:prstGeom prst="trapezoid">
              <a:avLst>
                <a:gd name="adj" fmla="val 42482"/>
              </a:avLst>
            </a:prstGeom>
            <a:solidFill>
              <a:srgbClr val="CCFFCC">
                <a:alpha val="50000"/>
              </a:srgbClr>
            </a:solidFill>
            <a:ln w="158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10" name="台形 9"/>
            <p:cNvSpPr/>
            <p:nvPr/>
          </p:nvSpPr>
          <p:spPr bwMode="auto">
            <a:xfrm rot="1090400">
              <a:off x="1468178" y="1550555"/>
              <a:ext cx="317392" cy="761824"/>
            </a:xfrm>
            <a:prstGeom prst="trapezoid">
              <a:avLst>
                <a:gd name="adj" fmla="val 44372"/>
              </a:avLst>
            </a:prstGeom>
            <a:solidFill>
              <a:srgbClr val="CCFFCC">
                <a:alpha val="50000"/>
              </a:srgbClr>
            </a:solidFill>
            <a:ln w="158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11" name="台形 10"/>
            <p:cNvSpPr/>
            <p:nvPr/>
          </p:nvSpPr>
          <p:spPr bwMode="auto">
            <a:xfrm rot="18597801">
              <a:off x="2132339" y="1409938"/>
              <a:ext cx="45719" cy="1001918"/>
            </a:xfrm>
            <a:prstGeom prst="trapezoid">
              <a:avLst>
                <a:gd name="adj" fmla="val 8241"/>
              </a:avLst>
            </a:prstGeom>
            <a:solidFill>
              <a:srgbClr val="CCFFCC">
                <a:alpha val="50000"/>
              </a:srgbClr>
            </a:solidFill>
            <a:ln w="158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pic>
          <p:nvPicPr>
            <p:cNvPr id="216" name="Picture 3" descr="決定版"/>
            <p:cNvPicPr>
              <a:picLocks noChangeAspect="1" noChangeArrowheads="1"/>
            </p:cNvPicPr>
            <p:nvPr/>
          </p:nvPicPr>
          <p:blipFill>
            <a:blip r:embed="rId4" cstate="print">
              <a:clrChange>
                <a:clrFrom>
                  <a:srgbClr val="010101"/>
                </a:clrFrom>
                <a:clrTo>
                  <a:srgbClr val="010101">
                    <a:alpha val="0"/>
                  </a:srgbClr>
                </a:clrTo>
              </a:clrChange>
            </a:blip>
            <a:srcRect/>
            <a:stretch>
              <a:fillRect/>
            </a:stretch>
          </p:blipFill>
          <p:spPr bwMode="auto">
            <a:xfrm rot="21118203">
              <a:off x="746556" y="1417215"/>
              <a:ext cx="2000990" cy="1714512"/>
            </a:xfrm>
            <a:prstGeom prst="rect">
              <a:avLst/>
            </a:prstGeom>
            <a:noFill/>
          </p:spPr>
        </p:pic>
      </p:grpSp>
      <p:sp>
        <p:nvSpPr>
          <p:cNvPr id="13" name="Rectangle 5"/>
          <p:cNvSpPr>
            <a:spLocks noChangeArrowheads="1"/>
          </p:cNvSpPr>
          <p:nvPr/>
        </p:nvSpPr>
        <p:spPr bwMode="auto">
          <a:xfrm>
            <a:off x="357158" y="2345288"/>
            <a:ext cx="1714512" cy="369332"/>
          </a:xfrm>
          <a:prstGeom prst="rect">
            <a:avLst/>
          </a:prstGeom>
          <a:noFill/>
          <a:ln w="15875">
            <a:noFill/>
            <a:miter lim="800000"/>
            <a:headEnd/>
            <a:tailEnd/>
          </a:ln>
          <a:effectLst/>
        </p:spPr>
        <p:txBody>
          <a:bodyPr wrap="square" anchor="ctr">
            <a:spAutoFit/>
          </a:bodyPr>
          <a:lstStyle/>
          <a:p>
            <a:pPr algn="l">
              <a:buFontTx/>
              <a:buNone/>
            </a:pPr>
            <a:r>
              <a:rPr lang="en-US" altLang="ja-JP" sz="900" b="1" dirty="0" smtClean="0">
                <a:solidFill>
                  <a:schemeClr val="bg1">
                    <a:lumMod val="25000"/>
                  </a:schemeClr>
                </a:solidFill>
              </a:rPr>
              <a:t>Original</a:t>
            </a:r>
            <a:r>
              <a:rPr lang="en-US" altLang="ja-JP" sz="900" b="1" dirty="0" smtClean="0">
                <a:solidFill>
                  <a:schemeClr val="bg1">
                    <a:lumMod val="25000"/>
                  </a:schemeClr>
                </a:solidFill>
                <a:latin typeface="Tahoma" pitchFamily="34" charset="0"/>
              </a:rPr>
              <a:t> </a:t>
            </a:r>
          </a:p>
          <a:p>
            <a:pPr algn="l">
              <a:buFontTx/>
              <a:buNone/>
            </a:pPr>
            <a:r>
              <a:rPr lang="en-US" altLang="ja-JP" sz="900" b="1" dirty="0" smtClean="0">
                <a:solidFill>
                  <a:schemeClr val="bg1">
                    <a:lumMod val="25000"/>
                  </a:schemeClr>
                </a:solidFill>
                <a:latin typeface="Tahoma" pitchFamily="34" charset="0"/>
              </a:rPr>
              <a:t>Picture </a:t>
            </a:r>
            <a:r>
              <a:rPr lang="en-US" altLang="ja-JP" sz="900" b="1" dirty="0" smtClean="0">
                <a:solidFill>
                  <a:schemeClr val="bg1">
                    <a:lumMod val="25000"/>
                  </a:schemeClr>
                </a:solidFill>
              </a:rPr>
              <a:t>:</a:t>
            </a:r>
            <a:r>
              <a:rPr lang="en-US" altLang="ja-JP" sz="900" b="1" dirty="0" smtClean="0">
                <a:solidFill>
                  <a:schemeClr val="bg1">
                    <a:lumMod val="25000"/>
                  </a:schemeClr>
                </a:solidFill>
                <a:latin typeface="Tahoma" pitchFamily="34" charset="0"/>
              </a:rPr>
              <a:t> Sora</a:t>
            </a:r>
            <a:endParaRPr lang="en-US" altLang="ja-JP" sz="900" b="1" dirty="0">
              <a:solidFill>
                <a:schemeClr val="bg1">
                  <a:lumMod val="25000"/>
                </a:schemeClr>
              </a:solidFill>
              <a:latin typeface="Tahoma" pitchFamily="34" charset="0"/>
            </a:endParaRPr>
          </a:p>
        </p:txBody>
      </p:sp>
      <p:sp>
        <p:nvSpPr>
          <p:cNvPr id="792579" name="Rectangle 3"/>
          <p:cNvSpPr>
            <a:spLocks noGrp="1" noChangeArrowheads="1"/>
          </p:cNvSpPr>
          <p:nvPr>
            <p:ph type="ctrTitle"/>
          </p:nvPr>
        </p:nvSpPr>
        <p:spPr>
          <a:xfrm>
            <a:off x="539750" y="485775"/>
            <a:ext cx="8280400" cy="609600"/>
          </a:xfrm>
        </p:spPr>
        <p:txBody>
          <a:bodyPr/>
          <a:lstStyle/>
          <a:p>
            <a:pPr>
              <a:lnSpc>
                <a:spcPct val="100000"/>
              </a:lnSpc>
            </a:pPr>
            <a:r>
              <a:rPr lang="en-US" altLang="ja-JP" sz="3600" dirty="0" smtClean="0">
                <a:ea typeface="HGS創英角ｺﾞｼｯｸUB" pitchFamily="50" charset="-128"/>
              </a:rPr>
              <a:t>DECIGO and Pathfinder Missions</a:t>
            </a:r>
            <a:endParaRPr lang="en-US" altLang="ja-JP" sz="3600" dirty="0">
              <a:ea typeface="HGS創英角ｺﾞｼｯｸUB" pitchFamily="50" charset="-128"/>
            </a:endParaRPr>
          </a:p>
        </p:txBody>
      </p:sp>
    </p:spTree>
  </p:cSld>
  <p:clrMapOvr>
    <a:masterClrMapping/>
  </p:clrMapOvr>
  <p:transition advTm="696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AutoShape 1031"/>
          <p:cNvSpPr>
            <a:spLocks noChangeArrowheads="1"/>
          </p:cNvSpPr>
          <p:nvPr/>
        </p:nvSpPr>
        <p:spPr bwMode="auto">
          <a:xfrm>
            <a:off x="500035" y="2571744"/>
            <a:ext cx="4214841" cy="2000264"/>
          </a:xfrm>
          <a:prstGeom prst="roundRect">
            <a:avLst>
              <a:gd name="adj" fmla="val 10296"/>
            </a:avLst>
          </a:prstGeom>
          <a:solidFill>
            <a:srgbClr val="CCECFF">
              <a:alpha val="20000"/>
            </a:srgbClr>
          </a:solidFill>
          <a:ln w="15875">
            <a:noFill/>
            <a:round/>
            <a:headEnd/>
            <a:tailEnd/>
          </a:ln>
          <a:effectLst/>
        </p:spPr>
        <p:txBody>
          <a:bodyPr wrap="square" anchor="ctr">
            <a:noAutofit/>
          </a:bodyPr>
          <a:lstStyle/>
          <a:p>
            <a:endParaRPr lang="ja-JP" altLang="en-US"/>
          </a:p>
        </p:txBody>
      </p:sp>
      <p:sp>
        <p:nvSpPr>
          <p:cNvPr id="1109001" name="Rectangle 9"/>
          <p:cNvSpPr>
            <a:spLocks noGrp="1" noChangeArrowheads="1"/>
          </p:cNvSpPr>
          <p:nvPr>
            <p:ph type="title"/>
          </p:nvPr>
        </p:nvSpPr>
        <p:spPr/>
        <p:txBody>
          <a:bodyPr/>
          <a:lstStyle/>
          <a:p>
            <a:r>
              <a:rPr lang="en-US" altLang="ja-JP" dirty="0" smtClean="0">
                <a:solidFill>
                  <a:srgbClr val="DDDDDD"/>
                </a:solidFill>
                <a:latin typeface="Tahoma" pitchFamily="34" charset="0"/>
              </a:rPr>
              <a:t>Effect of Gravitational waves</a:t>
            </a:r>
            <a:endParaRPr lang="ja-JP" altLang="en-US" dirty="0">
              <a:solidFill>
                <a:srgbClr val="DDDDDD"/>
              </a:solidFill>
              <a:latin typeface="Tahoma" pitchFamily="34" charset="0"/>
            </a:endParaRPr>
          </a:p>
        </p:txBody>
      </p:sp>
      <p:sp>
        <p:nvSpPr>
          <p:cNvPr id="25"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a:solidFill>
                <a:srgbClr val="EAEAEA"/>
              </a:solidFill>
              <a:latin typeface="Tahoma" pitchFamily="34" charset="0"/>
              <a:ea typeface="HGP創英角ｺﾞｼｯｸUB" pitchFamily="50" charset="-128"/>
              <a:cs typeface="+mn-cs"/>
            </a:endParaRPr>
          </a:p>
        </p:txBody>
      </p:sp>
      <p:sp>
        <p:nvSpPr>
          <p:cNvPr id="1109002" name="Rectangle 10"/>
          <p:cNvSpPr>
            <a:spLocks noGrp="1" noChangeArrowheads="1"/>
          </p:cNvSpPr>
          <p:nvPr>
            <p:ph type="body" idx="4294967295"/>
          </p:nvPr>
        </p:nvSpPr>
        <p:spPr>
          <a:xfrm>
            <a:off x="381003" y="1142984"/>
            <a:ext cx="6048385" cy="1295400"/>
          </a:xfrm>
          <a:prstGeom prst="rect">
            <a:avLst/>
          </a:prstGeom>
        </p:spPr>
        <p:txBody>
          <a:bodyPr/>
          <a:lstStyle/>
          <a:p>
            <a:pPr>
              <a:spcBef>
                <a:spcPct val="0"/>
              </a:spcBef>
              <a:buFont typeface="Wingdings" pitchFamily="2" charset="2"/>
              <a:buNone/>
            </a:pPr>
            <a:r>
              <a:rPr lang="en-US" altLang="ja-JP" b="1" dirty="0" smtClean="0">
                <a:latin typeface="Tahoma" pitchFamily="34" charset="0"/>
                <a:ea typeface="HGP創英角ｺﾞｼｯｸUB" pitchFamily="50" charset="-128"/>
              </a:rPr>
              <a:t>Gravitational Waves</a:t>
            </a:r>
            <a:endParaRPr lang="ja-JP" altLang="en-US" b="1" dirty="0">
              <a:solidFill>
                <a:srgbClr val="0000FF"/>
              </a:solidFill>
              <a:latin typeface="Tahoma" pitchFamily="34" charset="0"/>
              <a:ea typeface="HGP創英角ｺﾞｼｯｸUB" pitchFamily="50" charset="-128"/>
            </a:endParaRPr>
          </a:p>
          <a:p>
            <a:pPr lvl="1">
              <a:spcBef>
                <a:spcPct val="0"/>
              </a:spcBef>
              <a:buFont typeface="Wingdings" pitchFamily="2" charset="2"/>
              <a:buNone/>
            </a:pPr>
            <a:r>
              <a:rPr lang="en-US" altLang="ja-JP" b="1" dirty="0" smtClean="0">
                <a:solidFill>
                  <a:srgbClr val="CCECFF"/>
                </a:solidFill>
                <a:latin typeface="Tahoma" pitchFamily="34" charset="0"/>
                <a:ea typeface="HGP創英角ｺﾞｼｯｸUB" pitchFamily="50" charset="-128"/>
              </a:rPr>
              <a:t>Change in proper distance</a:t>
            </a:r>
            <a:endParaRPr lang="ja-JP" altLang="en-US" b="1" dirty="0">
              <a:solidFill>
                <a:srgbClr val="CCECFF"/>
              </a:solidFill>
              <a:latin typeface="Tahoma" pitchFamily="34" charset="0"/>
              <a:ea typeface="HGP創英角ｺﾞｼｯｸUB" pitchFamily="50" charset="-128"/>
            </a:endParaRPr>
          </a:p>
          <a:p>
            <a:pPr lvl="1">
              <a:spcBef>
                <a:spcPct val="0"/>
              </a:spcBef>
              <a:buFont typeface="Wingdings" pitchFamily="2" charset="2"/>
              <a:buNone/>
            </a:pPr>
            <a:r>
              <a:rPr lang="en-US" altLang="ja-JP" b="1" dirty="0" smtClean="0">
                <a:solidFill>
                  <a:srgbClr val="CCECFF"/>
                </a:solidFill>
                <a:latin typeface="Tahoma" pitchFamily="34" charset="0"/>
                <a:ea typeface="HGP創英角ｺﾞｼｯｸUB" pitchFamily="50" charset="-128"/>
              </a:rPr>
              <a:t>Tidal force for finite-sized matter</a:t>
            </a:r>
            <a:endParaRPr lang="ja-JP" altLang="en-US" b="1" dirty="0">
              <a:solidFill>
                <a:srgbClr val="CCECFF"/>
              </a:solidFill>
              <a:latin typeface="Tahoma" pitchFamily="34" charset="0"/>
              <a:ea typeface="HGP創英角ｺﾞｼｯｸUB" pitchFamily="50" charset="-128"/>
            </a:endParaRPr>
          </a:p>
        </p:txBody>
      </p:sp>
      <p:grpSp>
        <p:nvGrpSpPr>
          <p:cNvPr id="2" name="Group 2"/>
          <p:cNvGrpSpPr>
            <a:grpSpLocks/>
          </p:cNvGrpSpPr>
          <p:nvPr/>
        </p:nvGrpSpPr>
        <p:grpSpPr bwMode="auto">
          <a:xfrm>
            <a:off x="4787900" y="2133600"/>
            <a:ext cx="4033838" cy="3671888"/>
            <a:chOff x="3016" y="1344"/>
            <a:chExt cx="2541" cy="2313"/>
          </a:xfrm>
        </p:grpSpPr>
        <p:sp>
          <p:nvSpPr>
            <p:cNvPr id="1108995" name="Line 3"/>
            <p:cNvSpPr>
              <a:spLocks noChangeShapeType="1"/>
            </p:cNvSpPr>
            <p:nvPr/>
          </p:nvSpPr>
          <p:spPr bwMode="auto">
            <a:xfrm flipH="1">
              <a:off x="4195" y="1389"/>
              <a:ext cx="22" cy="2268"/>
            </a:xfrm>
            <a:prstGeom prst="line">
              <a:avLst/>
            </a:prstGeom>
            <a:noFill/>
            <a:ln w="38100">
              <a:solidFill>
                <a:srgbClr val="008000"/>
              </a:solidFill>
              <a:round/>
              <a:headEnd type="stealth" w="med" len="med"/>
              <a:tailEnd/>
            </a:ln>
            <a:effectLst/>
          </p:spPr>
          <p:txBody>
            <a:bodyPr anchor="ctr">
              <a:spAutoFit/>
            </a:bodyPr>
            <a:lstStyle/>
            <a:p>
              <a:pPr algn="ctr" rtl="0" fontAlgn="base">
                <a:spcBef>
                  <a:spcPct val="0"/>
                </a:spcBef>
                <a:spcAft>
                  <a:spcPct val="0"/>
                </a:spcAft>
                <a:buFontTx/>
                <a:buChar char="•"/>
              </a:pPr>
              <a:endParaRPr kumimoji="1" lang="ja-JP" altLang="en-US" kern="1200">
                <a:solidFill>
                  <a:srgbClr val="000000"/>
                </a:solidFill>
                <a:latin typeface="Tahoma" pitchFamily="34" charset="0"/>
                <a:ea typeface="HGP創英角ｺﾞｼｯｸUB" pitchFamily="50" charset="-128"/>
                <a:cs typeface="+mn-cs"/>
              </a:endParaRPr>
            </a:p>
          </p:txBody>
        </p:sp>
        <p:sp>
          <p:nvSpPr>
            <p:cNvPr id="1108996" name="Line 4"/>
            <p:cNvSpPr>
              <a:spLocks noChangeShapeType="1"/>
            </p:cNvSpPr>
            <p:nvPr/>
          </p:nvSpPr>
          <p:spPr bwMode="auto">
            <a:xfrm flipH="1" flipV="1">
              <a:off x="3016" y="2432"/>
              <a:ext cx="2404" cy="726"/>
            </a:xfrm>
            <a:prstGeom prst="line">
              <a:avLst/>
            </a:prstGeom>
            <a:noFill/>
            <a:ln w="38100">
              <a:solidFill>
                <a:srgbClr val="008000"/>
              </a:solidFill>
              <a:round/>
              <a:headEnd type="stealth" w="med" len="med"/>
              <a:tailEnd/>
            </a:ln>
            <a:effectLst/>
          </p:spPr>
          <p:txBody>
            <a:bodyPr anchor="ctr">
              <a:spAutoFit/>
            </a:bodyPr>
            <a:lstStyle/>
            <a:p>
              <a:pPr algn="ctr" rtl="0" fontAlgn="base">
                <a:spcBef>
                  <a:spcPct val="0"/>
                </a:spcBef>
                <a:spcAft>
                  <a:spcPct val="0"/>
                </a:spcAft>
                <a:buFontTx/>
                <a:buChar char="•"/>
              </a:pPr>
              <a:endParaRPr kumimoji="1" lang="ja-JP" altLang="en-US" kern="1200">
                <a:solidFill>
                  <a:srgbClr val="000000"/>
                </a:solidFill>
                <a:latin typeface="Tahoma" pitchFamily="34" charset="0"/>
                <a:ea typeface="HGP創英角ｺﾞｼｯｸUB" pitchFamily="50" charset="-128"/>
                <a:cs typeface="+mn-cs"/>
              </a:endParaRPr>
            </a:p>
          </p:txBody>
        </p:sp>
        <p:sp>
          <p:nvSpPr>
            <p:cNvPr id="1108997" name="Line 5"/>
            <p:cNvSpPr>
              <a:spLocks noChangeShapeType="1"/>
            </p:cNvSpPr>
            <p:nvPr/>
          </p:nvSpPr>
          <p:spPr bwMode="auto">
            <a:xfrm flipH="1">
              <a:off x="3469" y="2160"/>
              <a:ext cx="1361" cy="1361"/>
            </a:xfrm>
            <a:prstGeom prst="line">
              <a:avLst/>
            </a:prstGeom>
            <a:noFill/>
            <a:ln w="38100">
              <a:solidFill>
                <a:srgbClr val="008000"/>
              </a:solidFill>
              <a:round/>
              <a:headEnd type="stealth" w="med" len="med"/>
              <a:tailEnd/>
            </a:ln>
            <a:effectLst/>
          </p:spPr>
          <p:txBody>
            <a:bodyPr anchor="ctr">
              <a:spAutoFit/>
            </a:bodyPr>
            <a:lstStyle/>
            <a:p>
              <a:pPr algn="ctr" rtl="0" fontAlgn="base">
                <a:spcBef>
                  <a:spcPct val="0"/>
                </a:spcBef>
                <a:spcAft>
                  <a:spcPct val="0"/>
                </a:spcAft>
                <a:buFontTx/>
                <a:buChar char="•"/>
              </a:pPr>
              <a:endParaRPr kumimoji="1" lang="ja-JP" altLang="en-US" kern="1200">
                <a:solidFill>
                  <a:srgbClr val="000000"/>
                </a:solidFill>
                <a:latin typeface="Tahoma" pitchFamily="34" charset="0"/>
                <a:ea typeface="HGP創英角ｺﾞｼｯｸUB" pitchFamily="50" charset="-128"/>
                <a:cs typeface="+mn-cs"/>
              </a:endParaRPr>
            </a:p>
          </p:txBody>
        </p:sp>
        <p:sp>
          <p:nvSpPr>
            <p:cNvPr id="1108998" name="Rectangle 6"/>
            <p:cNvSpPr>
              <a:spLocks noChangeArrowheads="1"/>
            </p:cNvSpPr>
            <p:nvPr/>
          </p:nvSpPr>
          <p:spPr bwMode="auto">
            <a:xfrm>
              <a:off x="5375" y="3063"/>
              <a:ext cx="182" cy="231"/>
            </a:xfrm>
            <a:prstGeom prst="rect">
              <a:avLst/>
            </a:prstGeom>
            <a:noFill/>
            <a:ln w="15875">
              <a:noFill/>
              <a:miter lim="800000"/>
              <a:headEnd/>
              <a:tailEnd/>
            </a:ln>
            <a:effectLst/>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b="1" i="1" kern="1200">
                  <a:solidFill>
                    <a:srgbClr val="008000"/>
                  </a:solidFill>
                  <a:latin typeface="Tahoma" pitchFamily="34" charset="0"/>
                  <a:ea typeface="HGP創英角ｺﾞｼｯｸUB" pitchFamily="50" charset="-128"/>
                  <a:cs typeface="+mn-cs"/>
                </a:rPr>
                <a:t>x</a:t>
              </a:r>
            </a:p>
          </p:txBody>
        </p:sp>
        <p:sp>
          <p:nvSpPr>
            <p:cNvPr id="1108999" name="Rectangle 7"/>
            <p:cNvSpPr>
              <a:spLocks noChangeArrowheads="1"/>
            </p:cNvSpPr>
            <p:nvPr/>
          </p:nvSpPr>
          <p:spPr bwMode="auto">
            <a:xfrm>
              <a:off x="4830" y="1979"/>
              <a:ext cx="182" cy="231"/>
            </a:xfrm>
            <a:prstGeom prst="rect">
              <a:avLst/>
            </a:prstGeom>
            <a:noFill/>
            <a:ln w="15875">
              <a:noFill/>
              <a:miter lim="800000"/>
              <a:headEnd/>
              <a:tailEnd/>
            </a:ln>
            <a:effectLst/>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b="1" i="1" kern="1200">
                  <a:solidFill>
                    <a:srgbClr val="008000"/>
                  </a:solidFill>
                  <a:latin typeface="Tahoma" pitchFamily="34" charset="0"/>
                  <a:ea typeface="HGP創英角ｺﾞｼｯｸUB" pitchFamily="50" charset="-128"/>
                  <a:cs typeface="+mn-cs"/>
                </a:rPr>
                <a:t>y</a:t>
              </a:r>
            </a:p>
          </p:txBody>
        </p:sp>
        <p:sp>
          <p:nvSpPr>
            <p:cNvPr id="1109000" name="Rectangle 8"/>
            <p:cNvSpPr>
              <a:spLocks noChangeArrowheads="1"/>
            </p:cNvSpPr>
            <p:nvPr/>
          </p:nvSpPr>
          <p:spPr bwMode="auto">
            <a:xfrm>
              <a:off x="3969" y="1344"/>
              <a:ext cx="182" cy="231"/>
            </a:xfrm>
            <a:prstGeom prst="rect">
              <a:avLst/>
            </a:prstGeom>
            <a:noFill/>
            <a:ln w="15875">
              <a:noFill/>
              <a:miter lim="800000"/>
              <a:headEnd/>
              <a:tailEnd/>
            </a:ln>
            <a:effectLst/>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b="1" i="1" kern="1200">
                  <a:solidFill>
                    <a:srgbClr val="008000"/>
                  </a:solidFill>
                  <a:latin typeface="Tahoma" pitchFamily="34" charset="0"/>
                  <a:ea typeface="HGP創英角ｺﾞｼｯｸUB" pitchFamily="50" charset="-128"/>
                  <a:cs typeface="+mn-cs"/>
                </a:rPr>
                <a:t>z</a:t>
              </a:r>
            </a:p>
          </p:txBody>
        </p:sp>
      </p:grpSp>
      <p:pic>
        <p:nvPicPr>
          <p:cNvPr id="1109007" name="Picture 15" descr="particles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37200" y="3783013"/>
            <a:ext cx="2316163" cy="1295400"/>
          </a:xfrm>
          <a:prstGeom prst="rect">
            <a:avLst/>
          </a:prstGeom>
          <a:noFill/>
        </p:spPr>
      </p:pic>
      <p:grpSp>
        <p:nvGrpSpPr>
          <p:cNvPr id="3" name="Group 16"/>
          <p:cNvGrpSpPr>
            <a:grpSpLocks/>
          </p:cNvGrpSpPr>
          <p:nvPr/>
        </p:nvGrpSpPr>
        <p:grpSpPr bwMode="auto">
          <a:xfrm>
            <a:off x="6804025" y="1196975"/>
            <a:ext cx="1890713" cy="1800225"/>
            <a:chOff x="4286" y="754"/>
            <a:chExt cx="1191" cy="1361"/>
          </a:xfrm>
        </p:grpSpPr>
        <p:pic>
          <p:nvPicPr>
            <p:cNvPr id="1109009" name="Picture 17" descr="waves"/>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286" y="1026"/>
              <a:ext cx="635" cy="1089"/>
            </a:xfrm>
            <a:prstGeom prst="rect">
              <a:avLst/>
            </a:prstGeom>
            <a:noFill/>
          </p:spPr>
        </p:pic>
        <p:sp>
          <p:nvSpPr>
            <p:cNvPr id="1109010" name="Text Box 18"/>
            <p:cNvSpPr txBox="1">
              <a:spLocks noChangeAspect="1" noChangeArrowheads="1"/>
            </p:cNvSpPr>
            <p:nvPr/>
          </p:nvSpPr>
          <p:spPr bwMode="auto">
            <a:xfrm>
              <a:off x="4694" y="754"/>
              <a:ext cx="783" cy="396"/>
            </a:xfrm>
            <a:prstGeom prst="rect">
              <a:avLst/>
            </a:prstGeom>
            <a:noFill/>
            <a:ln w="9525">
              <a:noFill/>
              <a:miter lim="800000"/>
              <a:headEnd/>
              <a:tailEnd/>
            </a:ln>
            <a:effectLst/>
          </p:spPr>
          <p:txBody>
            <a:bodyPr>
              <a:spAutoFit/>
            </a:bodyPr>
            <a:lstStyle/>
            <a:p>
              <a:pPr rtl="0" fontAlgn="base">
                <a:spcBef>
                  <a:spcPct val="0"/>
                </a:spcBef>
                <a:spcAft>
                  <a:spcPct val="0"/>
                </a:spcAft>
                <a:buNone/>
              </a:pPr>
              <a:r>
                <a:rPr kumimoji="1" lang="en-US" altLang="ja-JP" sz="2800" b="1" kern="1200" dirty="0" smtClean="0">
                  <a:solidFill>
                    <a:srgbClr val="C80000"/>
                  </a:solidFill>
                  <a:latin typeface="+mn-lt"/>
                  <a:ea typeface="HGP創英角ｺﾞｼｯｸUB" pitchFamily="50" charset="-128"/>
                  <a:cs typeface="+mn-cs"/>
                </a:rPr>
                <a:t>GW</a:t>
              </a:r>
              <a:endParaRPr kumimoji="1" lang="ja-JP" altLang="en-US" sz="2800" b="1" kern="1200" dirty="0">
                <a:solidFill>
                  <a:srgbClr val="C80000"/>
                </a:solidFill>
                <a:latin typeface="+mn-lt"/>
                <a:ea typeface="HGP創英角ｺﾞｼｯｸUB" pitchFamily="50" charset="-128"/>
                <a:cs typeface="+mn-cs"/>
              </a:endParaRPr>
            </a:p>
          </p:txBody>
        </p:sp>
      </p:grpSp>
      <p:pic>
        <p:nvPicPr>
          <p:cNvPr id="1109011" name="Picture 19" descr="particles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178300" y="2997200"/>
            <a:ext cx="4791075" cy="2762250"/>
          </a:xfrm>
          <a:prstGeom prst="rect">
            <a:avLst/>
          </a:prstGeom>
          <a:noFill/>
        </p:spPr>
      </p:pic>
      <p:pic>
        <p:nvPicPr>
          <p:cNvPr id="1109012" name="Picture 20" descr="particles"/>
          <p:cNvPicPr>
            <a:picLocks noChangeAspect="1" noChangeArrowheads="1"/>
          </p:cNvPicPr>
          <p:nvPr/>
        </p:nvPicPr>
        <p:blipFill>
          <a:blip r:embed="rId6" cstate="print">
            <a:clrChange>
              <a:clrFrom>
                <a:srgbClr val="FFFFFD"/>
              </a:clrFrom>
              <a:clrTo>
                <a:srgbClr val="FFFFFD">
                  <a:alpha val="0"/>
                </a:srgbClr>
              </a:clrTo>
            </a:clrChange>
          </a:blip>
          <a:srcRect/>
          <a:stretch>
            <a:fillRect/>
          </a:stretch>
        </p:blipFill>
        <p:spPr bwMode="auto">
          <a:xfrm>
            <a:off x="7524750" y="4618038"/>
            <a:ext cx="222250" cy="222250"/>
          </a:xfrm>
          <a:prstGeom prst="rect">
            <a:avLst/>
          </a:prstGeom>
          <a:noFill/>
        </p:spPr>
      </p:pic>
      <p:pic>
        <p:nvPicPr>
          <p:cNvPr id="1109013" name="Picture 21" descr="particles"/>
          <p:cNvPicPr>
            <a:picLocks noChangeAspect="1" noChangeArrowheads="1"/>
          </p:cNvPicPr>
          <p:nvPr/>
        </p:nvPicPr>
        <p:blipFill>
          <a:blip r:embed="rId6" cstate="print">
            <a:clrChange>
              <a:clrFrom>
                <a:srgbClr val="FFFFFD"/>
              </a:clrFrom>
              <a:clrTo>
                <a:srgbClr val="FFFFFD">
                  <a:alpha val="0"/>
                </a:srgbClr>
              </a:clrTo>
            </a:clrChange>
          </a:blip>
          <a:srcRect/>
          <a:stretch>
            <a:fillRect/>
          </a:stretch>
        </p:blipFill>
        <p:spPr bwMode="auto">
          <a:xfrm>
            <a:off x="5627688" y="4041775"/>
            <a:ext cx="222250" cy="222250"/>
          </a:xfrm>
          <a:prstGeom prst="rect">
            <a:avLst/>
          </a:prstGeom>
          <a:noFill/>
        </p:spPr>
      </p:pic>
      <p:pic>
        <p:nvPicPr>
          <p:cNvPr id="1109014" name="Picture 22" descr="particles"/>
          <p:cNvPicPr>
            <a:picLocks noChangeAspect="1" noChangeArrowheads="1"/>
          </p:cNvPicPr>
          <p:nvPr/>
        </p:nvPicPr>
        <p:blipFill>
          <a:blip r:embed="rId6" cstate="print">
            <a:clrChange>
              <a:clrFrom>
                <a:srgbClr val="FFFFFD"/>
              </a:clrFrom>
              <a:clrTo>
                <a:srgbClr val="FFFFFD">
                  <a:alpha val="0"/>
                </a:srgbClr>
              </a:clrTo>
            </a:clrChange>
          </a:blip>
          <a:srcRect/>
          <a:stretch>
            <a:fillRect/>
          </a:stretch>
        </p:blipFill>
        <p:spPr bwMode="auto">
          <a:xfrm>
            <a:off x="7083425" y="3817938"/>
            <a:ext cx="222250" cy="222250"/>
          </a:xfrm>
          <a:prstGeom prst="rect">
            <a:avLst/>
          </a:prstGeom>
          <a:noFill/>
        </p:spPr>
      </p:pic>
      <p:pic>
        <p:nvPicPr>
          <p:cNvPr id="1109015" name="Picture 23" descr="particles"/>
          <p:cNvPicPr>
            <a:picLocks noChangeAspect="1" noChangeArrowheads="1"/>
          </p:cNvPicPr>
          <p:nvPr/>
        </p:nvPicPr>
        <p:blipFill>
          <a:blip r:embed="rId6" cstate="print">
            <a:clrChange>
              <a:clrFrom>
                <a:srgbClr val="FFFFFD"/>
              </a:clrFrom>
              <a:clrTo>
                <a:srgbClr val="FFFFFD">
                  <a:alpha val="0"/>
                </a:srgbClr>
              </a:clrTo>
            </a:clrChange>
          </a:blip>
          <a:srcRect/>
          <a:stretch>
            <a:fillRect/>
          </a:stretch>
        </p:blipFill>
        <p:spPr bwMode="auto">
          <a:xfrm>
            <a:off x="6075363" y="4802188"/>
            <a:ext cx="222250" cy="222250"/>
          </a:xfrm>
          <a:prstGeom prst="rect">
            <a:avLst/>
          </a:prstGeom>
          <a:noFill/>
        </p:spPr>
      </p:pic>
      <p:pic>
        <p:nvPicPr>
          <p:cNvPr id="1109016" name="Picture 24" descr="particles"/>
          <p:cNvPicPr>
            <a:picLocks noChangeAspect="1" noChangeArrowheads="1"/>
          </p:cNvPicPr>
          <p:nvPr/>
        </p:nvPicPr>
        <p:blipFill>
          <a:blip r:embed="rId6" cstate="print">
            <a:clrChange>
              <a:clrFrom>
                <a:srgbClr val="FFFFFD"/>
              </a:clrFrom>
              <a:clrTo>
                <a:srgbClr val="FFFFFD">
                  <a:alpha val="0"/>
                </a:srgbClr>
              </a:clrTo>
            </a:clrChange>
          </a:blip>
          <a:srcRect/>
          <a:stretch>
            <a:fillRect/>
          </a:stretch>
        </p:blipFill>
        <p:spPr bwMode="auto">
          <a:xfrm>
            <a:off x="6296025" y="3784600"/>
            <a:ext cx="222250" cy="222250"/>
          </a:xfrm>
          <a:prstGeom prst="rect">
            <a:avLst/>
          </a:prstGeom>
          <a:noFill/>
        </p:spPr>
      </p:pic>
      <p:pic>
        <p:nvPicPr>
          <p:cNvPr id="1109017" name="Picture 25" descr="particles"/>
          <p:cNvPicPr>
            <a:picLocks noChangeAspect="1" noChangeArrowheads="1"/>
          </p:cNvPicPr>
          <p:nvPr/>
        </p:nvPicPr>
        <p:blipFill>
          <a:blip r:embed="rId6" cstate="print">
            <a:clrChange>
              <a:clrFrom>
                <a:srgbClr val="FFFFFD"/>
              </a:clrFrom>
              <a:clrTo>
                <a:srgbClr val="FFFFFD">
                  <a:alpha val="0"/>
                </a:srgbClr>
              </a:clrTo>
            </a:clrChange>
          </a:blip>
          <a:srcRect/>
          <a:stretch>
            <a:fillRect/>
          </a:stretch>
        </p:blipFill>
        <p:spPr bwMode="auto">
          <a:xfrm>
            <a:off x="5532438" y="4503738"/>
            <a:ext cx="222250" cy="222250"/>
          </a:xfrm>
          <a:prstGeom prst="rect">
            <a:avLst/>
          </a:prstGeom>
          <a:noFill/>
        </p:spPr>
      </p:pic>
      <p:pic>
        <p:nvPicPr>
          <p:cNvPr id="1109018" name="Picture 26" descr="particles"/>
          <p:cNvPicPr>
            <a:picLocks noChangeAspect="1" noChangeArrowheads="1"/>
          </p:cNvPicPr>
          <p:nvPr/>
        </p:nvPicPr>
        <p:blipFill>
          <a:blip r:embed="rId6" cstate="print">
            <a:clrChange>
              <a:clrFrom>
                <a:srgbClr val="FFFFFD"/>
              </a:clrFrom>
              <a:clrTo>
                <a:srgbClr val="FFFFFD">
                  <a:alpha val="0"/>
                </a:srgbClr>
              </a:clrTo>
            </a:clrChange>
          </a:blip>
          <a:srcRect/>
          <a:stretch>
            <a:fillRect/>
          </a:stretch>
        </p:blipFill>
        <p:spPr bwMode="auto">
          <a:xfrm>
            <a:off x="6862763" y="4864100"/>
            <a:ext cx="222250" cy="222250"/>
          </a:xfrm>
          <a:prstGeom prst="rect">
            <a:avLst/>
          </a:prstGeom>
          <a:noFill/>
        </p:spPr>
      </p:pic>
      <p:pic>
        <p:nvPicPr>
          <p:cNvPr id="1109019" name="Picture 27" descr="particles"/>
          <p:cNvPicPr>
            <a:picLocks noChangeAspect="1" noChangeArrowheads="1"/>
          </p:cNvPicPr>
          <p:nvPr/>
        </p:nvPicPr>
        <p:blipFill>
          <a:blip r:embed="rId6" cstate="print">
            <a:clrChange>
              <a:clrFrom>
                <a:srgbClr val="FFFFFD"/>
              </a:clrFrom>
              <a:clrTo>
                <a:srgbClr val="FFFFFD">
                  <a:alpha val="0"/>
                </a:srgbClr>
              </a:clrTo>
            </a:clrChange>
          </a:blip>
          <a:srcRect/>
          <a:stretch>
            <a:fillRect/>
          </a:stretch>
        </p:blipFill>
        <p:spPr bwMode="auto">
          <a:xfrm>
            <a:off x="7643813" y="4124325"/>
            <a:ext cx="222250" cy="222250"/>
          </a:xfrm>
          <a:prstGeom prst="rect">
            <a:avLst/>
          </a:prstGeom>
          <a:noFill/>
        </p:spPr>
      </p:pic>
      <p:sp>
        <p:nvSpPr>
          <p:cNvPr id="1109020" name="Rectangle 28"/>
          <p:cNvSpPr>
            <a:spLocks noChangeArrowheads="1"/>
          </p:cNvSpPr>
          <p:nvPr/>
        </p:nvSpPr>
        <p:spPr bwMode="auto">
          <a:xfrm>
            <a:off x="428596" y="3429000"/>
            <a:ext cx="4357718" cy="1107996"/>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smtClean="0">
                <a:solidFill>
                  <a:srgbClr val="003300"/>
                </a:solidFill>
                <a:latin typeface="Tahoma" pitchFamily="34" charset="0"/>
                <a:ea typeface="HGP創英角ｺﾞｼｯｸUB" pitchFamily="50" charset="-128"/>
                <a:cs typeface="+mn-cs"/>
              </a:rPr>
              <a:t>    </a:t>
            </a:r>
            <a:r>
              <a:rPr lang="en-US" altLang="ja-JP" sz="1800" b="1" dirty="0" smtClean="0">
                <a:solidFill>
                  <a:srgbClr val="FFFFFF"/>
                </a:solidFill>
              </a:rPr>
              <a:t>Typical amp.  </a:t>
            </a:r>
            <a:r>
              <a:rPr kumimoji="1" lang="en-US" altLang="ja-JP" sz="2000" b="1" i="1" kern="1200" dirty="0" smtClean="0">
                <a:solidFill>
                  <a:srgbClr val="CCECFF"/>
                </a:solidFill>
                <a:latin typeface="Tahoma" pitchFamily="34" charset="0"/>
                <a:ea typeface="HGP創英角ｺﾞｼｯｸUB" pitchFamily="50" charset="-128"/>
                <a:cs typeface="+mn-cs"/>
              </a:rPr>
              <a:t>h</a:t>
            </a:r>
            <a:r>
              <a:rPr kumimoji="1" lang="en-US" altLang="ja-JP" sz="2000" b="1" kern="1200" dirty="0" smtClean="0">
                <a:solidFill>
                  <a:srgbClr val="CCECFF"/>
                </a:solidFill>
                <a:latin typeface="Tahoma" pitchFamily="34" charset="0"/>
                <a:ea typeface="HGP創英角ｺﾞｼｯｸUB" pitchFamily="50" charset="-128"/>
                <a:cs typeface="+mn-cs"/>
              </a:rPr>
              <a:t> </a:t>
            </a:r>
            <a:r>
              <a:rPr kumimoji="1" lang="en-US" altLang="ja-JP" sz="2000" b="1" kern="1200" dirty="0">
                <a:solidFill>
                  <a:srgbClr val="CCECFF"/>
                </a:solidFill>
                <a:latin typeface="Tahoma" pitchFamily="34" charset="0"/>
                <a:ea typeface="HGP創英角ｺﾞｼｯｸUB" pitchFamily="50" charset="-128"/>
                <a:cs typeface="+mn-cs"/>
              </a:rPr>
              <a:t>=10</a:t>
            </a:r>
            <a:r>
              <a:rPr kumimoji="1" lang="en-US" altLang="ja-JP" sz="2000" b="1" kern="1200" baseline="30000" dirty="0">
                <a:solidFill>
                  <a:srgbClr val="CCECFF"/>
                </a:solidFill>
                <a:latin typeface="Tahoma" pitchFamily="34" charset="0"/>
                <a:ea typeface="HGP創英角ｺﾞｼｯｸUB" pitchFamily="50" charset="-128"/>
                <a:cs typeface="+mn-cs"/>
              </a:rPr>
              <a:t>-21</a:t>
            </a:r>
            <a:r>
              <a:rPr kumimoji="1" lang="en-US" altLang="ja-JP" sz="2000" b="1" kern="1200" dirty="0">
                <a:solidFill>
                  <a:srgbClr val="CCECFF"/>
                </a:solidFill>
                <a:latin typeface="Tahoma" pitchFamily="34" charset="0"/>
                <a:ea typeface="HGP創英角ｺﾞｼｯｸUB" pitchFamily="50" charset="-128"/>
                <a:cs typeface="+mn-cs"/>
              </a:rPr>
              <a:t>  </a:t>
            </a:r>
          </a:p>
          <a:p>
            <a:pPr algn="l" rtl="0" fontAlgn="base">
              <a:lnSpc>
                <a:spcPct val="110000"/>
              </a:lnSpc>
              <a:spcBef>
                <a:spcPct val="0"/>
              </a:spcBef>
              <a:spcAft>
                <a:spcPct val="0"/>
              </a:spcAft>
              <a:buClr>
                <a:srgbClr val="003366"/>
              </a:buClr>
              <a:buSzPct val="70000"/>
              <a:buFont typeface="Wingdings" pitchFamily="2" charset="2"/>
              <a:buNone/>
            </a:pPr>
            <a:r>
              <a:rPr kumimoji="1" lang="en-US" altLang="ja-JP" sz="2000" b="1" kern="1200" dirty="0">
                <a:solidFill>
                  <a:srgbClr val="CCECFF"/>
                </a:solidFill>
                <a:latin typeface="Tahoma" pitchFamily="34" charset="0"/>
                <a:ea typeface="HGP創英角ｺﾞｼｯｸUB" pitchFamily="50" charset="-128"/>
                <a:cs typeface="+mn-cs"/>
              </a:rPr>
              <a:t>    </a:t>
            </a:r>
            <a:r>
              <a:rPr kumimoji="1" lang="en-US" altLang="ja-JP" sz="2000" b="1" kern="1200" dirty="0">
                <a:solidFill>
                  <a:srgbClr val="FFFFFF"/>
                </a:solidFill>
                <a:latin typeface="Tahoma" pitchFamily="34" charset="0"/>
                <a:ea typeface="HGP創英角ｺﾞｼｯｸUB" pitchFamily="50" charset="-128"/>
                <a:cs typeface="+mn-cs"/>
              </a:rPr>
              <a:t> </a:t>
            </a:r>
            <a:r>
              <a:rPr kumimoji="1" lang="ja-JP" altLang="en-US" sz="2000" b="1" kern="1200" dirty="0" smtClean="0">
                <a:solidFill>
                  <a:srgbClr val="FFFFFF"/>
                </a:solidFill>
                <a:latin typeface="Tahoma" pitchFamily="34" charset="0"/>
                <a:ea typeface="HGP創英角ｺﾞｼｯｸUB" pitchFamily="50" charset="-128"/>
                <a:cs typeface="+mn-cs"/>
                <a:sym typeface="Wingdings" pitchFamily="2" charset="2"/>
              </a:rPr>
              <a:t> </a:t>
            </a:r>
            <a:r>
              <a:rPr kumimoji="1" lang="en-US" altLang="ja-JP" sz="2000" b="1" kern="1200" dirty="0" smtClean="0">
                <a:solidFill>
                  <a:srgbClr val="FFFFFF"/>
                </a:solidFill>
                <a:latin typeface="Tahoma" pitchFamily="34" charset="0"/>
                <a:ea typeface="HGP創英角ｺﾞｼｯｸUB" pitchFamily="50" charset="-128"/>
                <a:cs typeface="+mn-cs"/>
                <a:sym typeface="Wingdings" pitchFamily="2" charset="2"/>
              </a:rPr>
              <a:t>distance change by</a:t>
            </a:r>
            <a:r>
              <a:rPr kumimoji="1" lang="en-US" altLang="ja-JP" sz="2000" b="1" kern="1200" dirty="0" smtClean="0">
                <a:solidFill>
                  <a:srgbClr val="CCECFF"/>
                </a:solidFill>
                <a:latin typeface="Tahoma" pitchFamily="34" charset="0"/>
                <a:ea typeface="HGP創英角ｺﾞｼｯｸUB" pitchFamily="50" charset="-128"/>
                <a:cs typeface="+mn-cs"/>
                <a:sym typeface="Wingdings" pitchFamily="2" charset="2"/>
              </a:rPr>
              <a:t> 10</a:t>
            </a:r>
            <a:r>
              <a:rPr kumimoji="1" lang="en-US" altLang="ja-JP" sz="2000" b="1" kern="1200" baseline="30000" dirty="0" smtClean="0">
                <a:solidFill>
                  <a:srgbClr val="CCECFF"/>
                </a:solidFill>
                <a:latin typeface="Tahoma" pitchFamily="34" charset="0"/>
                <a:ea typeface="HGP創英角ｺﾞｼｯｸUB" pitchFamily="50" charset="-128"/>
                <a:cs typeface="+mn-cs"/>
                <a:sym typeface="Wingdings" pitchFamily="2" charset="2"/>
              </a:rPr>
              <a:t>-21</a:t>
            </a:r>
            <a:r>
              <a:rPr kumimoji="1" lang="en-US" altLang="ja-JP" sz="2000" b="1" kern="1200" dirty="0" smtClean="0">
                <a:solidFill>
                  <a:srgbClr val="CCECFF"/>
                </a:solidFill>
                <a:latin typeface="Tahoma" pitchFamily="34" charset="0"/>
                <a:ea typeface="HGP創英角ｺﾞｼｯｸUB" pitchFamily="50" charset="-128"/>
                <a:cs typeface="+mn-cs"/>
                <a:sym typeface="Wingdings" pitchFamily="2" charset="2"/>
              </a:rPr>
              <a:t>m</a:t>
            </a:r>
          </a:p>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smtClean="0">
                <a:solidFill>
                  <a:srgbClr val="CCECFF"/>
                </a:solidFill>
                <a:sym typeface="Wingdings" pitchFamily="2" charset="2"/>
              </a:rPr>
              <a:t>                  </a:t>
            </a:r>
            <a:r>
              <a:rPr lang="en-US" altLang="ja-JP" sz="2000" b="1" dirty="0" smtClean="0">
                <a:solidFill>
                  <a:srgbClr val="FFFFFF"/>
                </a:solidFill>
                <a:sym typeface="Wingdings" pitchFamily="2" charset="2"/>
              </a:rPr>
              <a:t> for </a:t>
            </a:r>
            <a:r>
              <a:rPr lang="en-US" altLang="ja-JP" sz="2000" b="1" dirty="0" smtClean="0">
                <a:solidFill>
                  <a:srgbClr val="CCECFF"/>
                </a:solidFill>
                <a:sym typeface="Wingdings" pitchFamily="2" charset="2"/>
              </a:rPr>
              <a:t>1-m </a:t>
            </a:r>
            <a:r>
              <a:rPr lang="en-US" altLang="ja-JP" sz="2000" b="1" dirty="0" smtClean="0">
                <a:solidFill>
                  <a:srgbClr val="FFFFFF"/>
                </a:solidFill>
                <a:sym typeface="Wingdings" pitchFamily="2" charset="2"/>
              </a:rPr>
              <a:t>separation</a:t>
            </a:r>
            <a:endParaRPr kumimoji="1" lang="ja-JP" altLang="en-US" sz="2000" b="1" i="1" kern="1200" dirty="0">
              <a:solidFill>
                <a:srgbClr val="FFFFFF"/>
              </a:solidFill>
              <a:latin typeface="Tahoma" pitchFamily="34" charset="0"/>
              <a:ea typeface="HGP創英角ｺﾞｼｯｸUB" pitchFamily="50" charset="-128"/>
              <a:cs typeface="+mn-cs"/>
            </a:endParaRPr>
          </a:p>
        </p:txBody>
      </p:sp>
      <p:sp>
        <p:nvSpPr>
          <p:cNvPr id="26" name="Rectangle 28"/>
          <p:cNvSpPr>
            <a:spLocks noChangeArrowheads="1"/>
          </p:cNvSpPr>
          <p:nvPr/>
        </p:nvSpPr>
        <p:spPr bwMode="auto">
          <a:xfrm>
            <a:off x="500034" y="2643182"/>
            <a:ext cx="4357718" cy="769441"/>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en-US" altLang="ja-JP" sz="2000" b="1" kern="1200" dirty="0" smtClean="0">
                <a:solidFill>
                  <a:srgbClr val="DDDDDD"/>
                </a:solidFill>
                <a:latin typeface="Tahoma" pitchFamily="34" charset="0"/>
                <a:ea typeface="HGP創英角ｺﾞｼｯｸUB" pitchFamily="50" charset="-128"/>
                <a:cs typeface="+mn-cs"/>
              </a:rPr>
              <a:t>GW amplitude</a:t>
            </a:r>
            <a:r>
              <a:rPr kumimoji="1" lang="ja-JP" altLang="en-US" sz="2000" b="1" kern="1200" dirty="0" smtClean="0">
                <a:solidFill>
                  <a:srgbClr val="DDDDDD"/>
                </a:solidFill>
                <a:latin typeface="Tahoma" pitchFamily="34" charset="0"/>
                <a:ea typeface="HGP創英角ｺﾞｼｯｸUB" pitchFamily="50" charset="-128"/>
                <a:cs typeface="+mn-cs"/>
              </a:rPr>
              <a:t> </a:t>
            </a:r>
            <a:r>
              <a:rPr kumimoji="1" lang="en-US" altLang="ja-JP" sz="2000" b="1" i="1" kern="1200" dirty="0">
                <a:solidFill>
                  <a:srgbClr val="DDDDDD"/>
                </a:solidFill>
                <a:latin typeface="Tahoma" pitchFamily="34" charset="0"/>
                <a:ea typeface="HGP創英角ｺﾞｼｯｸUB" pitchFamily="50" charset="-128"/>
                <a:cs typeface="+mn-cs"/>
              </a:rPr>
              <a:t>h  </a:t>
            </a:r>
            <a:r>
              <a:rPr kumimoji="1" lang="en-US" altLang="ja-JP" sz="2000" b="1" kern="1200" dirty="0">
                <a:solidFill>
                  <a:srgbClr val="DDDDDD"/>
                </a:solidFill>
                <a:latin typeface="Tahoma" pitchFamily="34" charset="0"/>
                <a:ea typeface="HGP創英角ｺﾞｼｯｸUB" pitchFamily="50" charset="-128"/>
                <a:cs typeface="+mn-cs"/>
              </a:rPr>
              <a:t>: </a:t>
            </a:r>
            <a:r>
              <a:rPr kumimoji="1" lang="en-US" altLang="ja-JP" sz="2000" b="1" kern="1200" dirty="0" smtClean="0">
                <a:solidFill>
                  <a:srgbClr val="DDDDDD"/>
                </a:solidFill>
                <a:latin typeface="Tahoma" pitchFamily="34" charset="0"/>
                <a:ea typeface="HGP創英角ｺﾞｼｯｸUB" pitchFamily="50" charset="-128"/>
                <a:cs typeface="+mn-cs"/>
              </a:rPr>
              <a:t> </a:t>
            </a:r>
          </a:p>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smtClean="0">
                <a:solidFill>
                  <a:srgbClr val="DDDDDD"/>
                </a:solidFill>
              </a:rPr>
              <a:t>     Strain (dimensionless)</a:t>
            </a:r>
            <a:endParaRPr kumimoji="1" lang="ja-JP" altLang="en-US" sz="2000" b="1" i="1" kern="1200" dirty="0">
              <a:solidFill>
                <a:srgbClr val="FFFFFF"/>
              </a:solidFill>
              <a:latin typeface="Tahoma" pitchFamily="34" charset="0"/>
              <a:ea typeface="HGP創英角ｺﾞｼｯｸUB" pitchFamily="50" charset="-128"/>
              <a:cs typeface="+mn-cs"/>
            </a:endParaRPr>
          </a:p>
        </p:txBody>
      </p:sp>
      <p:sp>
        <p:nvSpPr>
          <p:cNvPr id="28" name="Rectangle 10"/>
          <p:cNvSpPr txBox="1">
            <a:spLocks noChangeArrowheads="1"/>
          </p:cNvSpPr>
          <p:nvPr/>
        </p:nvSpPr>
        <p:spPr>
          <a:xfrm>
            <a:off x="785786" y="5429264"/>
            <a:ext cx="4762501" cy="857256"/>
          </a:xfrm>
          <a:prstGeom prst="rect">
            <a:avLst/>
          </a:prstGeom>
        </p:spPr>
        <p:txBody>
          <a:bodyPr/>
          <a:lstStyle/>
          <a:p>
            <a:pPr marL="193675" marR="0" lvl="0" indent="-193675" algn="l" defTabSz="914400" rtl="0" eaLnBrk="0" fontAlgn="base" latinLnBrk="0" hangingPunct="0">
              <a:lnSpc>
                <a:spcPct val="110000"/>
              </a:lnSpc>
              <a:spcBef>
                <a:spcPct val="0"/>
              </a:spcBef>
              <a:spcAft>
                <a:spcPct val="0"/>
              </a:spcAft>
              <a:buClr>
                <a:schemeClr val="accent2"/>
              </a:buClr>
              <a:buSzPct val="70000"/>
              <a:buFont typeface="Wingdings" pitchFamily="2" charset="2"/>
              <a:buNone/>
              <a:tabLst/>
              <a:defRPr/>
            </a:pPr>
            <a:r>
              <a:rPr kumimoji="1" lang="en-US" altLang="ja-JP" sz="2000" b="1" i="0" u="none" strike="noStrike" kern="0" cap="none" spc="0" normalizeH="0" baseline="0" noProof="0" dirty="0" smtClean="0">
                <a:ln>
                  <a:noFill/>
                </a:ln>
                <a:solidFill>
                  <a:srgbClr val="EAEAEA"/>
                </a:solidFill>
                <a:effectLst/>
                <a:uLnTx/>
                <a:uFillTx/>
                <a:latin typeface="Tahoma" pitchFamily="34" charset="0"/>
                <a:ea typeface="HGP創英角ｺﾞｼｯｸUB" pitchFamily="50" charset="-128"/>
                <a:cs typeface="+mn-cs"/>
              </a:rPr>
              <a:t>Precise</a:t>
            </a:r>
            <a:r>
              <a:rPr kumimoji="1" lang="en-US" altLang="ja-JP" sz="2000" b="1" i="0" u="none" strike="noStrike" kern="0" cap="none" spc="0" normalizeH="0" noProof="0" dirty="0" smtClean="0">
                <a:ln>
                  <a:noFill/>
                </a:ln>
                <a:solidFill>
                  <a:srgbClr val="EAEAEA"/>
                </a:solidFill>
                <a:effectLst/>
                <a:uLnTx/>
                <a:uFillTx/>
                <a:latin typeface="Tahoma" pitchFamily="34" charset="0"/>
                <a:ea typeface="HGP創英角ｺﾞｼｯｸUB" pitchFamily="50" charset="-128"/>
                <a:cs typeface="+mn-cs"/>
              </a:rPr>
              <a:t> length measurement</a:t>
            </a:r>
          </a:p>
          <a:p>
            <a:pPr marL="193675" marR="0" lvl="0" indent="-193675" algn="l" defTabSz="914400" rtl="0" eaLnBrk="0" fontAlgn="base" latinLnBrk="0" hangingPunct="0">
              <a:lnSpc>
                <a:spcPct val="110000"/>
              </a:lnSpc>
              <a:spcBef>
                <a:spcPct val="0"/>
              </a:spcBef>
              <a:spcAft>
                <a:spcPct val="0"/>
              </a:spcAft>
              <a:buClr>
                <a:schemeClr val="accent2"/>
              </a:buClr>
              <a:buSzPct val="70000"/>
              <a:buFont typeface="Wingdings" pitchFamily="2" charset="2"/>
              <a:buNone/>
              <a:tabLst/>
              <a:defRPr/>
            </a:pPr>
            <a:r>
              <a:rPr lang="en-US" altLang="ja-JP" sz="2000" b="1" kern="0" baseline="0" dirty="0" smtClean="0">
                <a:solidFill>
                  <a:srgbClr val="EAEAEA"/>
                </a:solidFill>
              </a:rPr>
              <a:t>    with</a:t>
            </a:r>
            <a:r>
              <a:rPr lang="en-US" altLang="ja-JP" sz="2000" b="1" kern="0" dirty="0" smtClean="0">
                <a:solidFill>
                  <a:srgbClr val="EAEAEA"/>
                </a:solidFill>
              </a:rPr>
              <a:t> long baseline</a:t>
            </a:r>
          </a:p>
        </p:txBody>
      </p:sp>
      <p:sp>
        <p:nvSpPr>
          <p:cNvPr id="29" name="AutoShape 1033"/>
          <p:cNvSpPr>
            <a:spLocks noChangeArrowheads="1"/>
          </p:cNvSpPr>
          <p:nvPr/>
        </p:nvSpPr>
        <p:spPr bwMode="auto">
          <a:xfrm rot="5400000">
            <a:off x="2474693" y="4678568"/>
            <a:ext cx="347673" cy="725091"/>
          </a:xfrm>
          <a:custGeom>
            <a:avLst/>
            <a:gdLst>
              <a:gd name="G0" fmla="+- 11624 0 0"/>
              <a:gd name="G1" fmla="+- 3985 0 0"/>
              <a:gd name="G2" fmla="+- 21600 0 3985"/>
              <a:gd name="G3" fmla="+- 10800 0 3985"/>
              <a:gd name="G4" fmla="+- 21600 0 11624"/>
              <a:gd name="G5" fmla="*/ G4 G3 10800"/>
              <a:gd name="G6" fmla="+- 21600 0 G5"/>
              <a:gd name="T0" fmla="*/ 11624 w 21600"/>
              <a:gd name="T1" fmla="*/ 0 h 21600"/>
              <a:gd name="T2" fmla="*/ 0 w 21600"/>
              <a:gd name="T3" fmla="*/ 10800 h 21600"/>
              <a:gd name="T4" fmla="*/ 11624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1624" y="0"/>
                </a:moveTo>
                <a:lnTo>
                  <a:pt x="11624" y="3985"/>
                </a:lnTo>
                <a:lnTo>
                  <a:pt x="3375" y="3985"/>
                </a:lnTo>
                <a:lnTo>
                  <a:pt x="3375" y="17615"/>
                </a:lnTo>
                <a:lnTo>
                  <a:pt x="11624" y="17615"/>
                </a:lnTo>
                <a:lnTo>
                  <a:pt x="11624" y="21600"/>
                </a:lnTo>
                <a:lnTo>
                  <a:pt x="21600" y="10800"/>
                </a:lnTo>
                <a:close/>
              </a:path>
              <a:path w="21600" h="21600">
                <a:moveTo>
                  <a:pt x="1350" y="3985"/>
                </a:moveTo>
                <a:lnTo>
                  <a:pt x="1350" y="17615"/>
                </a:lnTo>
                <a:lnTo>
                  <a:pt x="2700" y="17615"/>
                </a:lnTo>
                <a:lnTo>
                  <a:pt x="2700" y="3985"/>
                </a:lnTo>
                <a:close/>
              </a:path>
              <a:path w="21600" h="21600">
                <a:moveTo>
                  <a:pt x="0" y="3985"/>
                </a:moveTo>
                <a:lnTo>
                  <a:pt x="0" y="17615"/>
                </a:lnTo>
                <a:lnTo>
                  <a:pt x="675" y="17615"/>
                </a:lnTo>
                <a:lnTo>
                  <a:pt x="675" y="3985"/>
                </a:lnTo>
                <a:close/>
              </a:path>
            </a:pathLst>
          </a:custGeom>
          <a:solidFill>
            <a:srgbClr val="CCECFF">
              <a:alpha val="10000"/>
            </a:srgbClr>
          </a:solidFill>
          <a:ln w="9525">
            <a:solidFill>
              <a:srgbClr val="CCECFF"/>
            </a:solidFill>
            <a:miter lim="800000"/>
            <a:headEnd/>
            <a:tailEnd/>
          </a:ln>
          <a:effectLst/>
        </p:spPr>
        <p:txBody>
          <a:bodyPr wrap="square" anchor="ctr">
            <a:spAutoFit/>
          </a:bodyPr>
          <a:lstStyle/>
          <a:p>
            <a:endParaRPr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09011"/>
                                        </p:tgtEl>
                                        <p:attrNameLst>
                                          <p:attrName>style.visibility</p:attrName>
                                        </p:attrNameLst>
                                      </p:cBhvr>
                                      <p:to>
                                        <p:strVal val="visible"/>
                                      </p:to>
                                    </p:set>
                                    <p:animEffect transition="in" filter="dissolve">
                                      <p:cBhvr>
                                        <p:cTn id="7" dur="500"/>
                                        <p:tgtEl>
                                          <p:spTgt spid="1109011"/>
                                        </p:tgtEl>
                                      </p:cBhvr>
                                    </p:animEffect>
                                  </p:childTnLst>
                                </p:cTn>
                              </p:par>
                            </p:childTnLst>
                          </p:cTn>
                        </p:par>
                        <p:par>
                          <p:cTn id="8" fill="hold">
                            <p:stCondLst>
                              <p:cond delay="500"/>
                            </p:stCondLst>
                            <p:childTnLst>
                              <p:par>
                                <p:cTn id="9" presetID="0" presetClass="path" presetSubtype="0" repeatCount="indefinite" accel="50000" decel="50000" autoRev="1" fill="hold" nodeType="afterEffect">
                                  <p:stCondLst>
                                    <p:cond delay="0"/>
                                  </p:stCondLst>
                                  <p:childTnLst>
                                    <p:animMotion origin="layout" path="M -0.02066 -0.00902 L 0.02344 0.00996 " pathEditMode="relative" rAng="0" ptsTypes="AA">
                                      <p:cBhvr>
                                        <p:cTn id="10" dur="3000" fill="hold"/>
                                        <p:tgtEl>
                                          <p:spTgt spid="1109012"/>
                                        </p:tgtEl>
                                        <p:attrNameLst>
                                          <p:attrName>ppt_x</p:attrName>
                                          <p:attrName>ppt_y</p:attrName>
                                        </p:attrNameLst>
                                      </p:cBhvr>
                                      <p:rCtr x="22" y="9"/>
                                    </p:animMotion>
                                  </p:childTnLst>
                                </p:cTn>
                              </p:par>
                              <p:par>
                                <p:cTn id="11" presetID="0" presetClass="path" presetSubtype="0" repeatCount="indefinite" accel="50000" decel="50000" autoRev="1" fill="hold" nodeType="withEffect">
                                  <p:stCondLst>
                                    <p:cond delay="0"/>
                                  </p:stCondLst>
                                  <p:childTnLst>
                                    <p:animMotion origin="layout" path="M 0.02205 0.00694 L -0.02326 -0.01366 " pathEditMode="relative" rAng="0" ptsTypes="AA">
                                      <p:cBhvr>
                                        <p:cTn id="12" dur="3000" fill="hold"/>
                                        <p:tgtEl>
                                          <p:spTgt spid="1109013"/>
                                        </p:tgtEl>
                                        <p:attrNameLst>
                                          <p:attrName>ppt_x</p:attrName>
                                          <p:attrName>ppt_y</p:attrName>
                                        </p:attrNameLst>
                                      </p:cBhvr>
                                      <p:rCtr x="-23" y="-10"/>
                                    </p:animMotion>
                                  </p:childTnLst>
                                </p:cTn>
                              </p:par>
                              <p:par>
                                <p:cTn id="13" presetID="0" presetClass="path" presetSubtype="0" repeatCount="indefinite" accel="50000" decel="50000" autoRev="1" fill="hold" nodeType="withEffect">
                                  <p:stCondLst>
                                    <p:cond delay="0"/>
                                  </p:stCondLst>
                                  <p:childTnLst>
                                    <p:animMotion origin="layout" path="M 0.01024 -0.01621 L -0.01667 0.01597 " pathEditMode="relative" rAng="0" ptsTypes="AA">
                                      <p:cBhvr>
                                        <p:cTn id="14" dur="3000" fill="hold"/>
                                        <p:tgtEl>
                                          <p:spTgt spid="1109014"/>
                                        </p:tgtEl>
                                        <p:attrNameLst>
                                          <p:attrName>ppt_x</p:attrName>
                                          <p:attrName>ppt_y</p:attrName>
                                        </p:attrNameLst>
                                      </p:cBhvr>
                                      <p:rCtr x="-14" y="16"/>
                                    </p:animMotion>
                                  </p:childTnLst>
                                </p:cTn>
                              </p:par>
                              <p:par>
                                <p:cTn id="15" presetID="0" presetClass="path" presetSubtype="0" repeatCount="indefinite" accel="50000" decel="50000" autoRev="1" fill="hold" nodeType="withEffect">
                                  <p:stCondLst>
                                    <p:cond delay="0"/>
                                  </p:stCondLst>
                                  <p:childTnLst>
                                    <p:animMotion origin="layout" path="M -0.0125 0.01805 L 0.01216 -0.01829 " pathEditMode="relative" rAng="0" ptsTypes="AA">
                                      <p:cBhvr>
                                        <p:cTn id="16" dur="3000" fill="hold"/>
                                        <p:tgtEl>
                                          <p:spTgt spid="1109015"/>
                                        </p:tgtEl>
                                        <p:attrNameLst>
                                          <p:attrName>ppt_x</p:attrName>
                                          <p:attrName>ppt_y</p:attrName>
                                        </p:attrNameLst>
                                      </p:cBhvr>
                                      <p:rCtr x="12" y="-18"/>
                                    </p:animMotion>
                                  </p:childTnLst>
                                </p:cTn>
                              </p:par>
                              <p:par>
                                <p:cTn id="17" presetID="0" presetClass="path" presetSubtype="0" repeatCount="indefinite" accel="50000" decel="50000" autoRev="1" fill="hold" nodeType="withEffect">
                                  <p:stCondLst>
                                    <p:cond delay="0"/>
                                  </p:stCondLst>
                                  <p:childTnLst>
                                    <p:animMotion origin="layout" path="M 0.01615 -0.00139 L -0.01909 0.00416 " pathEditMode="relative" rAng="0" ptsTypes="AA">
                                      <p:cBhvr>
                                        <p:cTn id="18" dur="3000" fill="hold"/>
                                        <p:tgtEl>
                                          <p:spTgt spid="1109016"/>
                                        </p:tgtEl>
                                        <p:attrNameLst>
                                          <p:attrName>ppt_x</p:attrName>
                                          <p:attrName>ppt_y</p:attrName>
                                        </p:attrNameLst>
                                      </p:cBhvr>
                                      <p:rCtr x="-18" y="3"/>
                                    </p:animMotion>
                                  </p:childTnLst>
                                </p:cTn>
                              </p:par>
                              <p:par>
                                <p:cTn id="19" presetID="0" presetClass="path" presetSubtype="0" repeatCount="indefinite" accel="50000" decel="50000" autoRev="1" fill="hold" nodeType="withEffect">
                                  <p:stCondLst>
                                    <p:cond delay="0"/>
                                  </p:stCondLst>
                                  <p:childTnLst>
                                    <p:animMotion origin="layout" path="M 0.00972 0.01597 L -0.01007 -0.01551 " pathEditMode="relative" rAng="0" ptsTypes="AA">
                                      <p:cBhvr>
                                        <p:cTn id="20" dur="3000" fill="hold"/>
                                        <p:tgtEl>
                                          <p:spTgt spid="1109017"/>
                                        </p:tgtEl>
                                        <p:attrNameLst>
                                          <p:attrName>ppt_x</p:attrName>
                                          <p:attrName>ppt_y</p:attrName>
                                        </p:attrNameLst>
                                      </p:cBhvr>
                                      <p:rCtr x="-10" y="-16"/>
                                    </p:animMotion>
                                  </p:childTnLst>
                                </p:cTn>
                              </p:par>
                              <p:par>
                                <p:cTn id="21" presetID="0" presetClass="path" presetSubtype="0" repeatCount="indefinite" accel="50000" decel="50000" autoRev="1" fill="hold" nodeType="withEffect">
                                  <p:stCondLst>
                                    <p:cond delay="0"/>
                                  </p:stCondLst>
                                  <p:childTnLst>
                                    <p:animMotion origin="layout" path="M -0.01857 0.0007 L 0.01806 -0.00416 " pathEditMode="relative" rAng="0" ptsTypes="AA">
                                      <p:cBhvr>
                                        <p:cTn id="22" dur="3000" fill="hold"/>
                                        <p:tgtEl>
                                          <p:spTgt spid="1109018"/>
                                        </p:tgtEl>
                                        <p:attrNameLst>
                                          <p:attrName>ppt_x</p:attrName>
                                          <p:attrName>ppt_y</p:attrName>
                                        </p:attrNameLst>
                                      </p:cBhvr>
                                      <p:rCtr x="18" y="-3"/>
                                    </p:animMotion>
                                  </p:childTnLst>
                                </p:cTn>
                              </p:par>
                              <p:par>
                                <p:cTn id="23" presetID="0" presetClass="path" presetSubtype="0" repeatCount="indefinite" accel="50000" decel="50000" autoRev="1" fill="hold" nodeType="withEffect">
                                  <p:stCondLst>
                                    <p:cond delay="0"/>
                                  </p:stCondLst>
                                  <p:childTnLst>
                                    <p:animMotion origin="layout" path="M -0.00573 -0.0206 L 0.00677 0.02176 " pathEditMode="relative" rAng="0" ptsTypes="AA">
                                      <p:cBhvr>
                                        <p:cTn id="24" dur="3000" fill="hold"/>
                                        <p:tgtEl>
                                          <p:spTgt spid="1109019"/>
                                        </p:tgtEl>
                                        <p:attrNameLst>
                                          <p:attrName>ppt_x</p:attrName>
                                          <p:attrName>ppt_y</p:attrName>
                                        </p:attrNameLst>
                                      </p:cBhvr>
                                      <p:rCtr x="6" y="21"/>
                                    </p:animMotion>
                                  </p:childTnLst>
                                </p:cTn>
                              </p:par>
                              <p:par>
                                <p:cTn id="25" presetID="0" presetClass="path" presetSubtype="0" repeatCount="indefinite" accel="50000" decel="50000" fill="hold" nodeType="withEffect">
                                  <p:stCondLst>
                                    <p:cond delay="0"/>
                                  </p:stCondLst>
                                  <p:childTnLst>
                                    <p:animMotion origin="layout" path="M -4.72222E-6 6.66667E-6 L -0.08663 0.32547 " pathEditMode="relative" ptsTypes="AA">
                                      <p:cBhvr>
                                        <p:cTn id="26" dur="3000" fill="hold"/>
                                        <p:tgtEl>
                                          <p:spTgt spid="3"/>
                                        </p:tgtEl>
                                        <p:attrNameLst>
                                          <p:attrName>ppt_x</p:attrName>
                                          <p:attrName>ppt_y</p:attrName>
                                        </p:attrNameLst>
                                      </p:cBhvr>
                                    </p:animMotion>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090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9020"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角丸四角形 234"/>
          <p:cNvSpPr/>
          <p:nvPr/>
        </p:nvSpPr>
        <p:spPr bwMode="auto">
          <a:xfrm>
            <a:off x="642910" y="2928934"/>
            <a:ext cx="3429024" cy="1571636"/>
          </a:xfrm>
          <a:prstGeom prst="roundRect">
            <a:avLst>
              <a:gd name="adj" fmla="val 4342"/>
            </a:avLst>
          </a:prstGeom>
          <a:solidFill>
            <a:srgbClr val="CCFFCC">
              <a:alpha val="15000"/>
            </a:srgbClr>
          </a:solidFill>
          <a:ln w="158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1131522" name="Rectangle 2"/>
          <p:cNvSpPr>
            <a:spLocks noGrp="1" noChangeArrowheads="1"/>
          </p:cNvSpPr>
          <p:nvPr>
            <p:ph type="title"/>
          </p:nvPr>
        </p:nvSpPr>
        <p:spPr/>
        <p:txBody>
          <a:bodyPr/>
          <a:lstStyle/>
          <a:p>
            <a:r>
              <a:rPr lang="en-US" altLang="ja-JP" dirty="0" smtClean="0"/>
              <a:t>DECIGO Interferometer</a:t>
            </a:r>
            <a:endParaRPr lang="en-US" altLang="ja-JP" dirty="0"/>
          </a:p>
        </p:txBody>
      </p:sp>
      <p:sp>
        <p:nvSpPr>
          <p:cNvPr id="16"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sp>
        <p:nvSpPr>
          <p:cNvPr id="18" name="Text Box 3"/>
          <p:cNvSpPr txBox="1">
            <a:spLocks noChangeArrowheads="1"/>
          </p:cNvSpPr>
          <p:nvPr/>
        </p:nvSpPr>
        <p:spPr bwMode="auto">
          <a:xfrm>
            <a:off x="509593" y="1740747"/>
            <a:ext cx="4848225" cy="830997"/>
          </a:xfrm>
          <a:prstGeom prst="rect">
            <a:avLst/>
          </a:prstGeom>
          <a:noFill/>
          <a:ln w="9525">
            <a:noFill/>
            <a:miter lim="800000"/>
            <a:headEnd/>
            <a:tailEnd/>
          </a:ln>
          <a:effectLst/>
        </p:spPr>
        <p:txBody>
          <a:bodyPr>
            <a:spAutoFit/>
          </a:bodyPr>
          <a:lstStyle/>
          <a:p>
            <a:pPr algn="l" rtl="0" fontAlgn="base">
              <a:lnSpc>
                <a:spcPct val="120000"/>
              </a:lnSpc>
              <a:spcBef>
                <a:spcPct val="0"/>
              </a:spcBef>
              <a:spcAft>
                <a:spcPct val="0"/>
              </a:spcAft>
              <a:buNone/>
            </a:pPr>
            <a:r>
              <a:rPr kumimoji="1" lang="en-US" altLang="ja-JP" sz="2000" b="1" kern="1200" dirty="0" smtClean="0">
                <a:solidFill>
                  <a:srgbClr val="FFFFFF"/>
                </a:solidFill>
                <a:latin typeface="+mj-lt"/>
                <a:ea typeface="ＭＳ Ｐゴシック" pitchFamily="50" charset="-128"/>
                <a:cs typeface="+mn-cs"/>
              </a:rPr>
              <a:t>Interferometer Unit: </a:t>
            </a:r>
          </a:p>
          <a:p>
            <a:pPr algn="l" rtl="0" fontAlgn="base">
              <a:lnSpc>
                <a:spcPct val="120000"/>
              </a:lnSpc>
              <a:spcBef>
                <a:spcPct val="0"/>
              </a:spcBef>
              <a:spcAft>
                <a:spcPct val="0"/>
              </a:spcAft>
              <a:buNone/>
            </a:pPr>
            <a:r>
              <a:rPr kumimoji="1" lang="en-US" altLang="ja-JP" sz="2000" b="1" kern="1200" dirty="0" smtClean="0">
                <a:solidFill>
                  <a:srgbClr val="FFFFFF"/>
                </a:solidFill>
                <a:latin typeface="+mj-lt"/>
                <a:ea typeface="ＭＳ Ｐゴシック" pitchFamily="50" charset="-128"/>
                <a:cs typeface="+mn-cs"/>
              </a:rPr>
              <a:t>   </a:t>
            </a:r>
            <a:r>
              <a:rPr kumimoji="1" lang="en-US" altLang="ja-JP" sz="2000" b="1" kern="1200" dirty="0" smtClean="0">
                <a:solidFill>
                  <a:schemeClr val="bg1">
                    <a:lumMod val="90000"/>
                  </a:schemeClr>
                </a:solidFill>
                <a:latin typeface="+mj-lt"/>
                <a:ea typeface="ＭＳ Ｐゴシック" pitchFamily="50" charset="-128"/>
                <a:cs typeface="+mn-cs"/>
              </a:rPr>
              <a:t>Differential </a:t>
            </a:r>
            <a:r>
              <a:rPr kumimoji="1" lang="en-US" altLang="ja-JP" sz="2000" b="1" kern="1200" dirty="0">
                <a:solidFill>
                  <a:schemeClr val="bg1">
                    <a:lumMod val="90000"/>
                  </a:schemeClr>
                </a:solidFill>
                <a:latin typeface="+mj-lt"/>
                <a:ea typeface="ＭＳ Ｐゴシック" pitchFamily="50" charset="-128"/>
                <a:cs typeface="+mn-cs"/>
              </a:rPr>
              <a:t>FP </a:t>
            </a:r>
            <a:r>
              <a:rPr kumimoji="1" lang="en-US" altLang="ja-JP" sz="2000" b="1" kern="1200" dirty="0" smtClean="0">
                <a:solidFill>
                  <a:schemeClr val="bg1">
                    <a:lumMod val="90000"/>
                  </a:schemeClr>
                </a:solidFill>
                <a:latin typeface="+mj-lt"/>
                <a:ea typeface="ＭＳ Ｐゴシック" pitchFamily="50" charset="-128"/>
                <a:cs typeface="+mn-cs"/>
              </a:rPr>
              <a:t>interferometer</a:t>
            </a:r>
            <a:endParaRPr kumimoji="1" lang="en-US" altLang="ja-JP" sz="2000" b="1" kern="1200" dirty="0">
              <a:solidFill>
                <a:schemeClr val="bg1">
                  <a:lumMod val="90000"/>
                </a:schemeClr>
              </a:solidFill>
              <a:latin typeface="+mj-lt"/>
              <a:ea typeface="ＭＳ Ｐゴシック" pitchFamily="50" charset="-128"/>
              <a:cs typeface="+mn-cs"/>
            </a:endParaRPr>
          </a:p>
        </p:txBody>
      </p:sp>
      <p:grpSp>
        <p:nvGrpSpPr>
          <p:cNvPr id="232" name="グループ化 231"/>
          <p:cNvGrpSpPr/>
          <p:nvPr/>
        </p:nvGrpSpPr>
        <p:grpSpPr>
          <a:xfrm>
            <a:off x="3590955" y="1196961"/>
            <a:ext cx="5338763" cy="5018121"/>
            <a:chOff x="3590955" y="1196961"/>
            <a:chExt cx="5338763" cy="5018121"/>
          </a:xfrm>
        </p:grpSpPr>
        <p:sp>
          <p:nvSpPr>
            <p:cNvPr id="114" name="Oval 137"/>
            <p:cNvSpPr>
              <a:spLocks noChangeArrowheads="1"/>
            </p:cNvSpPr>
            <p:nvPr/>
          </p:nvSpPr>
          <p:spPr bwMode="auto">
            <a:xfrm>
              <a:off x="3590955" y="4259249"/>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2" name="Oval 209"/>
            <p:cNvSpPr>
              <a:spLocks noChangeArrowheads="1"/>
            </p:cNvSpPr>
            <p:nvPr/>
          </p:nvSpPr>
          <p:spPr bwMode="auto">
            <a:xfrm>
              <a:off x="5354668" y="1196961"/>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3" name="Oval 210"/>
            <p:cNvSpPr>
              <a:spLocks noChangeArrowheads="1"/>
            </p:cNvSpPr>
            <p:nvPr/>
          </p:nvSpPr>
          <p:spPr bwMode="auto">
            <a:xfrm>
              <a:off x="7124730" y="4259249"/>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 name="Freeform 5"/>
            <p:cNvSpPr>
              <a:spLocks/>
            </p:cNvSpPr>
            <p:nvPr/>
          </p:nvSpPr>
          <p:spPr bwMode="auto">
            <a:xfrm rot="14397729">
              <a:off x="6053168" y="3727436"/>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 name="Freeform 6"/>
            <p:cNvSpPr>
              <a:spLocks/>
            </p:cNvSpPr>
            <p:nvPr/>
          </p:nvSpPr>
          <p:spPr bwMode="auto">
            <a:xfrm rot="14397729" flipV="1">
              <a:off x="6184930" y="3654411"/>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 name="Freeform 7"/>
            <p:cNvSpPr>
              <a:spLocks/>
            </p:cNvSpPr>
            <p:nvPr/>
          </p:nvSpPr>
          <p:spPr bwMode="auto">
            <a:xfrm rot="14397729">
              <a:off x="6137305" y="3506773"/>
              <a:ext cx="2006600" cy="190500"/>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50000"/>
                <a:alpha val="5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chemeClr val="bg1">
                    <a:lumMod val="50000"/>
                  </a:schemeClr>
                </a:solidFill>
                <a:latin typeface="Arial" charset="0"/>
                <a:ea typeface="ＭＳ Ｐゴシック" pitchFamily="50" charset="-128"/>
                <a:cs typeface="+mn-cs"/>
              </a:endParaRPr>
            </a:p>
          </p:txBody>
        </p:sp>
        <p:sp>
          <p:nvSpPr>
            <p:cNvPr id="23" name="Rectangle 8"/>
            <p:cNvSpPr>
              <a:spLocks noChangeArrowheads="1"/>
            </p:cNvSpPr>
            <p:nvPr/>
          </p:nvSpPr>
          <p:spPr bwMode="auto">
            <a:xfrm rot="11744560">
              <a:off x="6373843" y="2201849"/>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 name="Rectangle 9"/>
            <p:cNvSpPr>
              <a:spLocks noChangeArrowheads="1"/>
            </p:cNvSpPr>
            <p:nvPr/>
          </p:nvSpPr>
          <p:spPr bwMode="auto">
            <a:xfrm rot="9888311">
              <a:off x="6130955" y="2193911"/>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 name="Rectangle 10"/>
            <p:cNvSpPr>
              <a:spLocks noChangeArrowheads="1"/>
            </p:cNvSpPr>
            <p:nvPr/>
          </p:nvSpPr>
          <p:spPr bwMode="auto">
            <a:xfrm rot="10780961">
              <a:off x="6227793" y="1901811"/>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6" name="Line 11"/>
            <p:cNvSpPr>
              <a:spLocks noChangeShapeType="1"/>
            </p:cNvSpPr>
            <p:nvPr/>
          </p:nvSpPr>
          <p:spPr bwMode="auto">
            <a:xfrm rot="7209001" flipV="1">
              <a:off x="5557868" y="2105011"/>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7" name="Rectangle 12"/>
            <p:cNvSpPr>
              <a:spLocks noChangeArrowheads="1"/>
            </p:cNvSpPr>
            <p:nvPr/>
          </p:nvSpPr>
          <p:spPr bwMode="auto">
            <a:xfrm rot="7209001">
              <a:off x="6364318" y="1533511"/>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8" name="Freeform 13"/>
            <p:cNvSpPr>
              <a:spLocks/>
            </p:cNvSpPr>
            <p:nvPr/>
          </p:nvSpPr>
          <p:spPr bwMode="auto">
            <a:xfrm rot="7209001">
              <a:off x="6024593" y="236853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9" name="Line 14"/>
            <p:cNvSpPr>
              <a:spLocks noChangeShapeType="1"/>
            </p:cNvSpPr>
            <p:nvPr/>
          </p:nvSpPr>
          <p:spPr bwMode="auto">
            <a:xfrm rot="7209001">
              <a:off x="6083330" y="247172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0" name="Line 15"/>
            <p:cNvSpPr>
              <a:spLocks noChangeShapeType="1"/>
            </p:cNvSpPr>
            <p:nvPr/>
          </p:nvSpPr>
          <p:spPr bwMode="auto">
            <a:xfrm rot="7209001">
              <a:off x="5970618" y="2411399"/>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31" name="Group 16"/>
            <p:cNvGrpSpPr>
              <a:grpSpLocks/>
            </p:cNvGrpSpPr>
            <p:nvPr/>
          </p:nvGrpSpPr>
          <p:grpSpPr bwMode="auto">
            <a:xfrm rot="7209001">
              <a:off x="5538818" y="2690798"/>
              <a:ext cx="600075" cy="495300"/>
              <a:chOff x="4785" y="11039"/>
              <a:chExt cx="829" cy="688"/>
            </a:xfrm>
          </p:grpSpPr>
          <p:sp>
            <p:nvSpPr>
              <p:cNvPr id="221" name="Freeform 1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2" name="Line 1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3" name="Line 1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4" name="Line 2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5" name="Arc 2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32" name="Freeform 22"/>
            <p:cNvSpPr>
              <a:spLocks/>
            </p:cNvSpPr>
            <p:nvPr/>
          </p:nvSpPr>
          <p:spPr bwMode="auto">
            <a:xfrm rot="9872463">
              <a:off x="5869018" y="2471724"/>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3" name="Freeform 23"/>
            <p:cNvSpPr>
              <a:spLocks/>
            </p:cNvSpPr>
            <p:nvPr/>
          </p:nvSpPr>
          <p:spPr bwMode="auto">
            <a:xfrm rot="7209001">
              <a:off x="5748368" y="2481248"/>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4" name="Arc 24"/>
            <p:cNvSpPr>
              <a:spLocks/>
            </p:cNvSpPr>
            <p:nvPr/>
          </p:nvSpPr>
          <p:spPr bwMode="auto">
            <a:xfrm rot="14146499">
              <a:off x="6054755" y="2360598"/>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5" name="Arc 25"/>
            <p:cNvSpPr>
              <a:spLocks/>
            </p:cNvSpPr>
            <p:nvPr/>
          </p:nvSpPr>
          <p:spPr bwMode="auto">
            <a:xfrm rot="271502" flipV="1">
              <a:off x="5770593" y="2198674"/>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36" name="Group 26"/>
            <p:cNvGrpSpPr>
              <a:grpSpLocks/>
            </p:cNvGrpSpPr>
            <p:nvPr/>
          </p:nvGrpSpPr>
          <p:grpSpPr bwMode="auto">
            <a:xfrm rot="7209001">
              <a:off x="5492780" y="2660636"/>
              <a:ext cx="600075" cy="500063"/>
              <a:chOff x="4785" y="11039"/>
              <a:chExt cx="829" cy="688"/>
            </a:xfrm>
          </p:grpSpPr>
          <p:sp>
            <p:nvSpPr>
              <p:cNvPr id="216" name="Freeform 2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7" name="Line 2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8" name="Line 2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9" name="Line 3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0" name="Arc 3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37" name="Arc 32"/>
            <p:cNvSpPr>
              <a:spLocks/>
            </p:cNvSpPr>
            <p:nvPr/>
          </p:nvSpPr>
          <p:spPr bwMode="auto">
            <a:xfrm rot="9872463" flipH="1" flipV="1">
              <a:off x="5767418" y="2468549"/>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8" name="Arc 33"/>
            <p:cNvSpPr>
              <a:spLocks/>
            </p:cNvSpPr>
            <p:nvPr/>
          </p:nvSpPr>
          <p:spPr bwMode="auto">
            <a:xfrm rot="9872463">
              <a:off x="5840443" y="233043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9" name="Arc 34"/>
            <p:cNvSpPr>
              <a:spLocks/>
            </p:cNvSpPr>
            <p:nvPr/>
          </p:nvSpPr>
          <p:spPr bwMode="auto">
            <a:xfrm rot="9872463">
              <a:off x="6024593" y="2311386"/>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0" name="Arc 35"/>
            <p:cNvSpPr>
              <a:spLocks/>
            </p:cNvSpPr>
            <p:nvPr/>
          </p:nvSpPr>
          <p:spPr bwMode="auto">
            <a:xfrm rot="9872463" flipH="1" flipV="1">
              <a:off x="5957918" y="242886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1" name="Line 36"/>
            <p:cNvSpPr>
              <a:spLocks noChangeShapeType="1"/>
            </p:cNvSpPr>
            <p:nvPr/>
          </p:nvSpPr>
          <p:spPr bwMode="auto">
            <a:xfrm rot="9016332" flipV="1">
              <a:off x="6453218" y="2035161"/>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2" name="Freeform 37"/>
            <p:cNvSpPr>
              <a:spLocks/>
            </p:cNvSpPr>
            <p:nvPr/>
          </p:nvSpPr>
          <p:spPr bwMode="auto">
            <a:xfrm rot="3616332">
              <a:off x="6429405" y="2368536"/>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3" name="Line 38"/>
            <p:cNvSpPr>
              <a:spLocks noChangeShapeType="1"/>
            </p:cNvSpPr>
            <p:nvPr/>
          </p:nvSpPr>
          <p:spPr bwMode="auto">
            <a:xfrm rot="3616332">
              <a:off x="6491318" y="240822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4" name="Line 39"/>
            <p:cNvSpPr>
              <a:spLocks noChangeShapeType="1"/>
            </p:cNvSpPr>
            <p:nvPr/>
          </p:nvSpPr>
          <p:spPr bwMode="auto">
            <a:xfrm rot="3616332">
              <a:off x="6380193" y="2476486"/>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5" name="Freeform 40"/>
            <p:cNvSpPr>
              <a:spLocks/>
            </p:cNvSpPr>
            <p:nvPr/>
          </p:nvSpPr>
          <p:spPr bwMode="auto">
            <a:xfrm rot="3616332">
              <a:off x="6553230" y="2549511"/>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6" name="Line 41"/>
            <p:cNvSpPr>
              <a:spLocks noChangeShapeType="1"/>
            </p:cNvSpPr>
            <p:nvPr/>
          </p:nvSpPr>
          <p:spPr bwMode="auto">
            <a:xfrm rot="3616332">
              <a:off x="6594505" y="2462198"/>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7" name="Line 42"/>
            <p:cNvSpPr>
              <a:spLocks noChangeShapeType="1"/>
            </p:cNvSpPr>
            <p:nvPr/>
          </p:nvSpPr>
          <p:spPr bwMode="auto">
            <a:xfrm rot="3616332">
              <a:off x="6707218" y="2638411"/>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8" name="Line 43"/>
            <p:cNvSpPr>
              <a:spLocks noChangeShapeType="1"/>
            </p:cNvSpPr>
            <p:nvPr/>
          </p:nvSpPr>
          <p:spPr bwMode="auto">
            <a:xfrm rot="3616332">
              <a:off x="6380193" y="2825736"/>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9" name="Arc 44"/>
            <p:cNvSpPr>
              <a:spLocks/>
            </p:cNvSpPr>
            <p:nvPr/>
          </p:nvSpPr>
          <p:spPr bwMode="auto">
            <a:xfrm rot="17144832">
              <a:off x="6511955" y="2695561"/>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0" name="Freeform 45"/>
            <p:cNvSpPr>
              <a:spLocks/>
            </p:cNvSpPr>
            <p:nvPr/>
          </p:nvSpPr>
          <p:spPr bwMode="auto">
            <a:xfrm rot="6279794">
              <a:off x="6440518" y="2478073"/>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1" name="Freeform 46"/>
            <p:cNvSpPr>
              <a:spLocks/>
            </p:cNvSpPr>
            <p:nvPr/>
          </p:nvSpPr>
          <p:spPr bwMode="auto">
            <a:xfrm rot="3616332">
              <a:off x="6332568" y="2482836"/>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2" name="Arc 47"/>
            <p:cNvSpPr>
              <a:spLocks/>
            </p:cNvSpPr>
            <p:nvPr/>
          </p:nvSpPr>
          <p:spPr bwMode="auto">
            <a:xfrm rot="10553830">
              <a:off x="6470680" y="2198674"/>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3" name="Arc 48"/>
            <p:cNvSpPr>
              <a:spLocks/>
            </p:cNvSpPr>
            <p:nvPr/>
          </p:nvSpPr>
          <p:spPr bwMode="auto">
            <a:xfrm rot="18278834" flipV="1">
              <a:off x="6186518" y="2365361"/>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54" name="Group 49"/>
            <p:cNvGrpSpPr>
              <a:grpSpLocks/>
            </p:cNvGrpSpPr>
            <p:nvPr/>
          </p:nvGrpSpPr>
          <p:grpSpPr bwMode="auto">
            <a:xfrm rot="3616332">
              <a:off x="6419880" y="2673336"/>
              <a:ext cx="600075" cy="503238"/>
              <a:chOff x="4785" y="11039"/>
              <a:chExt cx="829" cy="688"/>
            </a:xfrm>
          </p:grpSpPr>
          <p:sp>
            <p:nvSpPr>
              <p:cNvPr id="211" name="Freeform 5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2" name="Line 51"/>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3" name="Line 52"/>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4" name="Line 53"/>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5" name="Arc 5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55" name="Arc 55"/>
            <p:cNvSpPr>
              <a:spLocks/>
            </p:cNvSpPr>
            <p:nvPr/>
          </p:nvSpPr>
          <p:spPr bwMode="auto">
            <a:xfrm rot="6279794" flipH="1" flipV="1">
              <a:off x="6413530" y="2471723"/>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6" name="Arc 56"/>
            <p:cNvSpPr>
              <a:spLocks/>
            </p:cNvSpPr>
            <p:nvPr/>
          </p:nvSpPr>
          <p:spPr bwMode="auto">
            <a:xfrm rot="6279794">
              <a:off x="6330980" y="233996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7" name="Arc 57"/>
            <p:cNvSpPr>
              <a:spLocks/>
            </p:cNvSpPr>
            <p:nvPr/>
          </p:nvSpPr>
          <p:spPr bwMode="auto">
            <a:xfrm rot="6279794">
              <a:off x="6369080" y="2314561"/>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8" name="Arc 58"/>
            <p:cNvSpPr>
              <a:spLocks/>
            </p:cNvSpPr>
            <p:nvPr/>
          </p:nvSpPr>
          <p:spPr bwMode="auto">
            <a:xfrm rot="6279794" flipH="1" flipV="1">
              <a:off x="6434168" y="2428861"/>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9" name="Line 59"/>
            <p:cNvSpPr>
              <a:spLocks noChangeShapeType="1"/>
            </p:cNvSpPr>
            <p:nvPr/>
          </p:nvSpPr>
          <p:spPr bwMode="auto">
            <a:xfrm rot="7209001">
              <a:off x="5934105" y="1924036"/>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0" name="Line 60"/>
            <p:cNvSpPr>
              <a:spLocks noChangeShapeType="1"/>
            </p:cNvSpPr>
            <p:nvPr/>
          </p:nvSpPr>
          <p:spPr bwMode="auto">
            <a:xfrm rot="14429284">
              <a:off x="6605618" y="1931973"/>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61" name="Group 61"/>
            <p:cNvGrpSpPr>
              <a:grpSpLocks/>
            </p:cNvGrpSpPr>
            <p:nvPr/>
          </p:nvGrpSpPr>
          <p:grpSpPr bwMode="auto">
            <a:xfrm rot="14462297">
              <a:off x="6792943" y="1941498"/>
              <a:ext cx="223838" cy="180975"/>
              <a:chOff x="5504" y="8144"/>
              <a:chExt cx="291" cy="236"/>
            </a:xfrm>
          </p:grpSpPr>
          <p:sp>
            <p:nvSpPr>
              <p:cNvPr id="209" name="Rectangle 62"/>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0" name="Rectangle 63"/>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62" name="Group 64"/>
            <p:cNvGrpSpPr>
              <a:grpSpLocks/>
            </p:cNvGrpSpPr>
            <p:nvPr/>
          </p:nvGrpSpPr>
          <p:grpSpPr bwMode="auto">
            <a:xfrm rot="7209001">
              <a:off x="5526118" y="1951023"/>
              <a:ext cx="227013" cy="180975"/>
              <a:chOff x="5504" y="8144"/>
              <a:chExt cx="291" cy="236"/>
            </a:xfrm>
          </p:grpSpPr>
          <p:sp>
            <p:nvSpPr>
              <p:cNvPr id="207" name="Rectangle 65"/>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8" name="Rectangle 66"/>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63" name="Rectangle 67"/>
            <p:cNvSpPr>
              <a:spLocks noChangeArrowheads="1"/>
            </p:cNvSpPr>
            <p:nvPr/>
          </p:nvSpPr>
          <p:spPr bwMode="auto">
            <a:xfrm rot="10780961">
              <a:off x="6224618" y="1900224"/>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4" name="Rectangle 68"/>
            <p:cNvSpPr>
              <a:spLocks noChangeArrowheads="1"/>
            </p:cNvSpPr>
            <p:nvPr/>
          </p:nvSpPr>
          <p:spPr bwMode="auto">
            <a:xfrm rot="9888311">
              <a:off x="6130955" y="2193911"/>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5" name="Rectangle 69"/>
            <p:cNvSpPr>
              <a:spLocks noChangeArrowheads="1"/>
            </p:cNvSpPr>
            <p:nvPr/>
          </p:nvSpPr>
          <p:spPr bwMode="auto">
            <a:xfrm rot="11744560">
              <a:off x="6373843" y="2201849"/>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 name="Rectangle 70"/>
            <p:cNvSpPr>
              <a:spLocks noChangeArrowheads="1"/>
            </p:cNvSpPr>
            <p:nvPr/>
          </p:nvSpPr>
          <p:spPr bwMode="auto">
            <a:xfrm rot="17064441" flipH="1">
              <a:off x="7912130" y="4856148"/>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7" name="Rectangle 71"/>
            <p:cNvSpPr>
              <a:spLocks noChangeArrowheads="1"/>
            </p:cNvSpPr>
            <p:nvPr/>
          </p:nvSpPr>
          <p:spPr bwMode="auto">
            <a:xfrm rot="18920690" flipH="1">
              <a:off x="7797830" y="5068874"/>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 name="Rectangle 72"/>
            <p:cNvSpPr>
              <a:spLocks noChangeArrowheads="1"/>
            </p:cNvSpPr>
            <p:nvPr/>
          </p:nvSpPr>
          <p:spPr bwMode="auto">
            <a:xfrm rot="18028040" flipH="1">
              <a:off x="8023255" y="5000611"/>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 name="Line 73"/>
            <p:cNvSpPr>
              <a:spLocks noChangeShapeType="1"/>
            </p:cNvSpPr>
            <p:nvPr/>
          </p:nvSpPr>
          <p:spPr bwMode="auto">
            <a:xfrm flipH="1" flipV="1">
              <a:off x="7323168" y="5154599"/>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 name="Rectangle 74"/>
            <p:cNvSpPr>
              <a:spLocks noChangeArrowheads="1"/>
            </p:cNvSpPr>
            <p:nvPr/>
          </p:nvSpPr>
          <p:spPr bwMode="auto">
            <a:xfrm flipH="1">
              <a:off x="8405843" y="5059349"/>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 name="Freeform 75"/>
            <p:cNvSpPr>
              <a:spLocks/>
            </p:cNvSpPr>
            <p:nvPr/>
          </p:nvSpPr>
          <p:spPr bwMode="auto">
            <a:xfrm flipH="1">
              <a:off x="7597805" y="508316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 name="Line 76"/>
            <p:cNvSpPr>
              <a:spLocks noChangeShapeType="1"/>
            </p:cNvSpPr>
            <p:nvPr/>
          </p:nvSpPr>
          <p:spPr bwMode="auto">
            <a:xfrm flipH="1">
              <a:off x="7600980" y="509109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 name="Line 77"/>
            <p:cNvSpPr>
              <a:spLocks noChangeShapeType="1"/>
            </p:cNvSpPr>
            <p:nvPr/>
          </p:nvSpPr>
          <p:spPr bwMode="auto">
            <a:xfrm flipH="1">
              <a:off x="7599393" y="5219686"/>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4" name="Group 78"/>
            <p:cNvGrpSpPr>
              <a:grpSpLocks/>
            </p:cNvGrpSpPr>
            <p:nvPr/>
          </p:nvGrpSpPr>
          <p:grpSpPr bwMode="auto">
            <a:xfrm flipH="1">
              <a:off x="6792943" y="4854561"/>
              <a:ext cx="600075" cy="495300"/>
              <a:chOff x="4785" y="11039"/>
              <a:chExt cx="829" cy="688"/>
            </a:xfrm>
          </p:grpSpPr>
          <p:sp>
            <p:nvSpPr>
              <p:cNvPr id="202" name="Freeform 7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3" name="Line 8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4" name="Line 8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5" name="Line 8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6" name="Arc 8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5" name="Freeform 84"/>
            <p:cNvSpPr>
              <a:spLocks/>
            </p:cNvSpPr>
            <p:nvPr/>
          </p:nvSpPr>
          <p:spPr bwMode="auto">
            <a:xfrm rot="18936538" flipH="1">
              <a:off x="7364443" y="5049824"/>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 name="Freeform 85"/>
            <p:cNvSpPr>
              <a:spLocks/>
            </p:cNvSpPr>
            <p:nvPr/>
          </p:nvSpPr>
          <p:spPr bwMode="auto">
            <a:xfrm flipH="1">
              <a:off x="7231093" y="5040299"/>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 name="Arc 86"/>
            <p:cNvSpPr>
              <a:spLocks/>
            </p:cNvSpPr>
            <p:nvPr/>
          </p:nvSpPr>
          <p:spPr bwMode="auto">
            <a:xfrm rot="14662502" flipH="1">
              <a:off x="7483505" y="4824398"/>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 name="Arc 87"/>
            <p:cNvSpPr>
              <a:spLocks/>
            </p:cNvSpPr>
            <p:nvPr/>
          </p:nvSpPr>
          <p:spPr bwMode="auto">
            <a:xfrm rot="6937498" flipH="1" flipV="1">
              <a:off x="7481918" y="5149836"/>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9" name="Group 88"/>
            <p:cNvGrpSpPr>
              <a:grpSpLocks/>
            </p:cNvGrpSpPr>
            <p:nvPr/>
          </p:nvGrpSpPr>
          <p:grpSpPr bwMode="auto">
            <a:xfrm flipH="1">
              <a:off x="6792943" y="4899011"/>
              <a:ext cx="600075" cy="500063"/>
              <a:chOff x="4785" y="11039"/>
              <a:chExt cx="829" cy="688"/>
            </a:xfrm>
          </p:grpSpPr>
          <p:sp>
            <p:nvSpPr>
              <p:cNvPr id="197" name="Freeform 8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8" name="Line 9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9" name="Line 9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0" name="Line 9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1" name="Arc 9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80" name="Arc 94"/>
            <p:cNvSpPr>
              <a:spLocks/>
            </p:cNvSpPr>
            <p:nvPr/>
          </p:nvSpPr>
          <p:spPr bwMode="auto">
            <a:xfrm rot="18936538" flipV="1">
              <a:off x="7221568" y="4976799"/>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1" name="Arc 95"/>
            <p:cNvSpPr>
              <a:spLocks/>
            </p:cNvSpPr>
            <p:nvPr/>
          </p:nvSpPr>
          <p:spPr bwMode="auto">
            <a:xfrm rot="18936538" flipH="1">
              <a:off x="7378730" y="498473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 name="Arc 96"/>
            <p:cNvSpPr>
              <a:spLocks/>
            </p:cNvSpPr>
            <p:nvPr/>
          </p:nvSpPr>
          <p:spPr bwMode="auto">
            <a:xfrm rot="18936538" flipH="1">
              <a:off x="7631143" y="508474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 name="Arc 97"/>
            <p:cNvSpPr>
              <a:spLocks/>
            </p:cNvSpPr>
            <p:nvPr/>
          </p:nvSpPr>
          <p:spPr bwMode="auto">
            <a:xfrm rot="18936538" flipV="1">
              <a:off x="7497793" y="508316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 name="Line 98"/>
            <p:cNvSpPr>
              <a:spLocks noChangeShapeType="1"/>
            </p:cNvSpPr>
            <p:nvPr/>
          </p:nvSpPr>
          <p:spPr bwMode="auto">
            <a:xfrm rot="19792668" flipH="1" flipV="1">
              <a:off x="7864505" y="4470386"/>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 name="Freeform 99"/>
            <p:cNvSpPr>
              <a:spLocks/>
            </p:cNvSpPr>
            <p:nvPr/>
          </p:nvSpPr>
          <p:spPr bwMode="auto">
            <a:xfrm rot="3592668" flipH="1">
              <a:off x="7802593" y="4732323"/>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 name="Line 100"/>
            <p:cNvSpPr>
              <a:spLocks noChangeShapeType="1"/>
            </p:cNvSpPr>
            <p:nvPr/>
          </p:nvSpPr>
          <p:spPr bwMode="auto">
            <a:xfrm rot="3592668" flipH="1">
              <a:off x="7861330" y="477042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 name="Line 101"/>
            <p:cNvSpPr>
              <a:spLocks noChangeShapeType="1"/>
            </p:cNvSpPr>
            <p:nvPr/>
          </p:nvSpPr>
          <p:spPr bwMode="auto">
            <a:xfrm rot="3592668" flipH="1">
              <a:off x="7747030" y="4830748"/>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 name="Freeform 102"/>
            <p:cNvSpPr>
              <a:spLocks/>
            </p:cNvSpPr>
            <p:nvPr/>
          </p:nvSpPr>
          <p:spPr bwMode="auto">
            <a:xfrm rot="3592668" flipH="1">
              <a:off x="7585105" y="4322748"/>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 name="Line 103"/>
            <p:cNvSpPr>
              <a:spLocks noChangeShapeType="1"/>
            </p:cNvSpPr>
            <p:nvPr/>
          </p:nvSpPr>
          <p:spPr bwMode="auto">
            <a:xfrm rot="3592668" flipH="1">
              <a:off x="7712105" y="4383073"/>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 name="Line 104"/>
            <p:cNvSpPr>
              <a:spLocks noChangeShapeType="1"/>
            </p:cNvSpPr>
            <p:nvPr/>
          </p:nvSpPr>
          <p:spPr bwMode="auto">
            <a:xfrm rot="3592668" flipH="1">
              <a:off x="7742268" y="4416411"/>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 name="Line 105"/>
            <p:cNvSpPr>
              <a:spLocks noChangeShapeType="1"/>
            </p:cNvSpPr>
            <p:nvPr/>
          </p:nvSpPr>
          <p:spPr bwMode="auto">
            <a:xfrm rot="3592668" flipH="1">
              <a:off x="7413655" y="4602148"/>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 name="Arc 106"/>
            <p:cNvSpPr>
              <a:spLocks/>
            </p:cNvSpPr>
            <p:nvPr/>
          </p:nvSpPr>
          <p:spPr bwMode="auto">
            <a:xfrm rot="11664170" flipH="1">
              <a:off x="7294593" y="4035411"/>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 name="Freeform 107"/>
            <p:cNvSpPr>
              <a:spLocks/>
            </p:cNvSpPr>
            <p:nvPr/>
          </p:nvSpPr>
          <p:spPr bwMode="auto">
            <a:xfrm rot="929206" flipH="1">
              <a:off x="7647018" y="4552936"/>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 name="Freeform 108"/>
            <p:cNvSpPr>
              <a:spLocks/>
            </p:cNvSpPr>
            <p:nvPr/>
          </p:nvSpPr>
          <p:spPr bwMode="auto">
            <a:xfrm rot="3592668" flipH="1">
              <a:off x="7523193" y="4532298"/>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 name="Arc 109"/>
            <p:cNvSpPr>
              <a:spLocks/>
            </p:cNvSpPr>
            <p:nvPr/>
          </p:nvSpPr>
          <p:spPr bwMode="auto">
            <a:xfrm rot="18255170" flipH="1">
              <a:off x="7831168" y="4544998"/>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 name="Arc 110"/>
            <p:cNvSpPr>
              <a:spLocks/>
            </p:cNvSpPr>
            <p:nvPr/>
          </p:nvSpPr>
          <p:spPr bwMode="auto">
            <a:xfrm rot="10530167" flipH="1" flipV="1">
              <a:off x="7547005" y="4708511"/>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7" name="Group 111"/>
            <p:cNvGrpSpPr>
              <a:grpSpLocks/>
            </p:cNvGrpSpPr>
            <p:nvPr/>
          </p:nvGrpSpPr>
          <p:grpSpPr bwMode="auto">
            <a:xfrm rot="3592668" flipH="1">
              <a:off x="7243793" y="4094148"/>
              <a:ext cx="600075" cy="503238"/>
              <a:chOff x="4785" y="11039"/>
              <a:chExt cx="829" cy="688"/>
            </a:xfrm>
          </p:grpSpPr>
          <p:sp>
            <p:nvSpPr>
              <p:cNvPr id="192" name="Freeform 11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3" name="Line 113"/>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4" name="Line 114"/>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5" name="Line 115"/>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6" name="Arc 11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8" name="Arc 117"/>
            <p:cNvSpPr>
              <a:spLocks/>
            </p:cNvSpPr>
            <p:nvPr/>
          </p:nvSpPr>
          <p:spPr bwMode="auto">
            <a:xfrm rot="929206" flipV="1">
              <a:off x="7545418" y="4416411"/>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 name="Arc 118"/>
            <p:cNvSpPr>
              <a:spLocks/>
            </p:cNvSpPr>
            <p:nvPr/>
          </p:nvSpPr>
          <p:spPr bwMode="auto">
            <a:xfrm rot="929206" flipH="1">
              <a:off x="7616855" y="455611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 name="Arc 119"/>
            <p:cNvSpPr>
              <a:spLocks/>
            </p:cNvSpPr>
            <p:nvPr/>
          </p:nvSpPr>
          <p:spPr bwMode="auto">
            <a:xfrm rot="929206" flipH="1">
              <a:off x="7801005" y="478629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 name="Arc 120"/>
            <p:cNvSpPr>
              <a:spLocks/>
            </p:cNvSpPr>
            <p:nvPr/>
          </p:nvSpPr>
          <p:spPr bwMode="auto">
            <a:xfrm rot="929206" flipV="1">
              <a:off x="7735918" y="4670411"/>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 name="Line 121"/>
            <p:cNvSpPr>
              <a:spLocks noChangeShapeType="1"/>
            </p:cNvSpPr>
            <p:nvPr/>
          </p:nvSpPr>
          <p:spPr bwMode="auto">
            <a:xfrm flipH="1">
              <a:off x="7793068" y="5133961"/>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 name="Line 122"/>
            <p:cNvSpPr>
              <a:spLocks noChangeShapeType="1"/>
            </p:cNvSpPr>
            <p:nvPr/>
          </p:nvSpPr>
          <p:spPr bwMode="auto">
            <a:xfrm rot="14379716" flipH="1">
              <a:off x="8124855" y="4549761"/>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04" name="Group 123"/>
            <p:cNvGrpSpPr>
              <a:grpSpLocks/>
            </p:cNvGrpSpPr>
            <p:nvPr/>
          </p:nvGrpSpPr>
          <p:grpSpPr bwMode="auto">
            <a:xfrm rot="14346703" flipH="1">
              <a:off x="8299480" y="4541823"/>
              <a:ext cx="223838" cy="180975"/>
              <a:chOff x="5504" y="8144"/>
              <a:chExt cx="291" cy="236"/>
            </a:xfrm>
          </p:grpSpPr>
          <p:sp>
            <p:nvSpPr>
              <p:cNvPr id="190" name="Rectangle 124"/>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1" name="Rectangle 125"/>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05" name="Group 126"/>
            <p:cNvGrpSpPr>
              <a:grpSpLocks/>
            </p:cNvGrpSpPr>
            <p:nvPr/>
          </p:nvGrpSpPr>
          <p:grpSpPr bwMode="auto">
            <a:xfrm flipH="1">
              <a:off x="7654955" y="5632436"/>
              <a:ext cx="227013" cy="180975"/>
              <a:chOff x="5504" y="8144"/>
              <a:chExt cx="291" cy="236"/>
            </a:xfrm>
          </p:grpSpPr>
          <p:sp>
            <p:nvSpPr>
              <p:cNvPr id="188" name="Rectangle 127"/>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9" name="Rectangle 128"/>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06" name="Rectangle 129"/>
            <p:cNvSpPr>
              <a:spLocks noChangeArrowheads="1"/>
            </p:cNvSpPr>
            <p:nvPr/>
          </p:nvSpPr>
          <p:spPr bwMode="auto">
            <a:xfrm rot="18028040" flipH="1">
              <a:off x="8021668" y="5002198"/>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 name="Rectangle 130"/>
            <p:cNvSpPr>
              <a:spLocks noChangeArrowheads="1"/>
            </p:cNvSpPr>
            <p:nvPr/>
          </p:nvSpPr>
          <p:spPr bwMode="auto">
            <a:xfrm rot="18920690" flipH="1">
              <a:off x="7797830" y="5068874"/>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 name="Rectangle 131"/>
            <p:cNvSpPr>
              <a:spLocks noChangeArrowheads="1"/>
            </p:cNvSpPr>
            <p:nvPr/>
          </p:nvSpPr>
          <p:spPr bwMode="auto">
            <a:xfrm rot="17064441" flipH="1">
              <a:off x="7912130" y="4856148"/>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 name="Rectangle 132"/>
            <p:cNvSpPr>
              <a:spLocks noChangeArrowheads="1"/>
            </p:cNvSpPr>
            <p:nvPr/>
          </p:nvSpPr>
          <p:spPr bwMode="auto">
            <a:xfrm rot="4535559">
              <a:off x="4584730" y="4862498"/>
              <a:ext cx="38100"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 name="Rectangle 133"/>
            <p:cNvSpPr>
              <a:spLocks noChangeArrowheads="1"/>
            </p:cNvSpPr>
            <p:nvPr/>
          </p:nvSpPr>
          <p:spPr bwMode="auto">
            <a:xfrm rot="2679310">
              <a:off x="4697443" y="5073636"/>
              <a:ext cx="39688"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 name="Rectangle 134"/>
            <p:cNvSpPr>
              <a:spLocks noChangeArrowheads="1"/>
            </p:cNvSpPr>
            <p:nvPr/>
          </p:nvSpPr>
          <p:spPr bwMode="auto">
            <a:xfrm rot="3571960">
              <a:off x="4472018" y="5006961"/>
              <a:ext cx="41275" cy="350838"/>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 name="Line 135"/>
            <p:cNvSpPr>
              <a:spLocks noChangeShapeType="1"/>
            </p:cNvSpPr>
            <p:nvPr/>
          </p:nvSpPr>
          <p:spPr bwMode="auto">
            <a:xfrm flipV="1">
              <a:off x="3871268" y="5153690"/>
              <a:ext cx="1500198" cy="45719"/>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 name="Rectangle 136"/>
            <p:cNvSpPr>
              <a:spLocks noChangeArrowheads="1"/>
            </p:cNvSpPr>
            <p:nvPr/>
          </p:nvSpPr>
          <p:spPr bwMode="auto">
            <a:xfrm>
              <a:off x="3778280" y="5106643"/>
              <a:ext cx="350838" cy="18415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 name="Freeform 138"/>
            <p:cNvSpPr>
              <a:spLocks/>
            </p:cNvSpPr>
            <p:nvPr/>
          </p:nvSpPr>
          <p:spPr bwMode="auto">
            <a:xfrm>
              <a:off x="4857780" y="508951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 name="Line 139"/>
            <p:cNvSpPr>
              <a:spLocks noChangeShapeType="1"/>
            </p:cNvSpPr>
            <p:nvPr/>
          </p:nvSpPr>
          <p:spPr bwMode="auto">
            <a:xfrm>
              <a:off x="4864130" y="509586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 name="Line 140"/>
            <p:cNvSpPr>
              <a:spLocks noChangeShapeType="1"/>
            </p:cNvSpPr>
            <p:nvPr/>
          </p:nvSpPr>
          <p:spPr bwMode="auto">
            <a:xfrm>
              <a:off x="4867305" y="522603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8" name="Group 141"/>
            <p:cNvGrpSpPr>
              <a:grpSpLocks/>
            </p:cNvGrpSpPr>
            <p:nvPr/>
          </p:nvGrpSpPr>
          <p:grpSpPr bwMode="auto">
            <a:xfrm>
              <a:off x="5141943" y="4906949"/>
              <a:ext cx="600075" cy="500063"/>
              <a:chOff x="4785" y="11039"/>
              <a:chExt cx="829" cy="688"/>
            </a:xfrm>
          </p:grpSpPr>
          <p:sp>
            <p:nvSpPr>
              <p:cNvPr id="183" name="Freeform 14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4" name="Line 14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5" name="Line 14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6" name="Line 14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7" name="Arc 14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9" name="Freeform 147"/>
            <p:cNvSpPr>
              <a:spLocks/>
            </p:cNvSpPr>
            <p:nvPr/>
          </p:nvSpPr>
          <p:spPr bwMode="auto">
            <a:xfrm>
              <a:off x="5059393" y="5065699"/>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 name="Freeform 148"/>
            <p:cNvSpPr>
              <a:spLocks/>
            </p:cNvSpPr>
            <p:nvPr/>
          </p:nvSpPr>
          <p:spPr bwMode="auto">
            <a:xfrm flipV="1">
              <a:off x="5057805" y="5219686"/>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 name="Freeform 149"/>
            <p:cNvSpPr>
              <a:spLocks/>
            </p:cNvSpPr>
            <p:nvPr/>
          </p:nvSpPr>
          <p:spPr bwMode="auto">
            <a:xfrm rot="2663462">
              <a:off x="4953030" y="5056174"/>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 name="Freeform 150"/>
            <p:cNvSpPr>
              <a:spLocks/>
            </p:cNvSpPr>
            <p:nvPr/>
          </p:nvSpPr>
          <p:spPr bwMode="auto">
            <a:xfrm>
              <a:off x="5251480" y="5065699"/>
              <a:ext cx="2008188"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 name="Freeform 151"/>
            <p:cNvSpPr>
              <a:spLocks/>
            </p:cNvSpPr>
            <p:nvPr/>
          </p:nvSpPr>
          <p:spPr bwMode="auto">
            <a:xfrm>
              <a:off x="4853018" y="5046649"/>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 name="Arc 152"/>
            <p:cNvSpPr>
              <a:spLocks/>
            </p:cNvSpPr>
            <p:nvPr/>
          </p:nvSpPr>
          <p:spPr bwMode="auto">
            <a:xfrm rot="6937498">
              <a:off x="4760943" y="4830748"/>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 name="Arc 153"/>
            <p:cNvSpPr>
              <a:spLocks/>
            </p:cNvSpPr>
            <p:nvPr/>
          </p:nvSpPr>
          <p:spPr bwMode="auto">
            <a:xfrm rot="14662502" flipV="1">
              <a:off x="4760943" y="5156186"/>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 name="Freeform 154"/>
            <p:cNvSpPr>
              <a:spLocks/>
            </p:cNvSpPr>
            <p:nvPr/>
          </p:nvSpPr>
          <p:spPr bwMode="auto">
            <a:xfrm flipH="1">
              <a:off x="7213630" y="4970449"/>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 name="Line 155"/>
            <p:cNvSpPr>
              <a:spLocks noChangeShapeType="1"/>
            </p:cNvSpPr>
            <p:nvPr/>
          </p:nvSpPr>
          <p:spPr bwMode="auto">
            <a:xfrm flipH="1">
              <a:off x="7383493" y="495616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8" name="Line 156"/>
            <p:cNvSpPr>
              <a:spLocks noChangeShapeType="1"/>
            </p:cNvSpPr>
            <p:nvPr/>
          </p:nvSpPr>
          <p:spPr bwMode="auto">
            <a:xfrm flipH="1">
              <a:off x="7210455" y="4967274"/>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9" name="Line 157"/>
            <p:cNvSpPr>
              <a:spLocks noChangeShapeType="1"/>
            </p:cNvSpPr>
            <p:nvPr/>
          </p:nvSpPr>
          <p:spPr bwMode="auto">
            <a:xfrm flipH="1">
              <a:off x="7205693" y="5341924"/>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0" name="Arc 158"/>
            <p:cNvSpPr>
              <a:spLocks/>
            </p:cNvSpPr>
            <p:nvPr/>
          </p:nvSpPr>
          <p:spPr bwMode="auto">
            <a:xfrm rot="8071501" flipH="1">
              <a:off x="6797705" y="4897423"/>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1" name="Freeform 159"/>
            <p:cNvSpPr>
              <a:spLocks/>
            </p:cNvSpPr>
            <p:nvPr/>
          </p:nvSpPr>
          <p:spPr bwMode="auto">
            <a:xfrm>
              <a:off x="5153055" y="4976799"/>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2" name="Line 160"/>
            <p:cNvSpPr>
              <a:spLocks noChangeShapeType="1"/>
            </p:cNvSpPr>
            <p:nvPr/>
          </p:nvSpPr>
          <p:spPr bwMode="auto">
            <a:xfrm>
              <a:off x="5151468" y="496251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3" name="Line 161"/>
            <p:cNvSpPr>
              <a:spLocks noChangeShapeType="1"/>
            </p:cNvSpPr>
            <p:nvPr/>
          </p:nvSpPr>
          <p:spPr bwMode="auto">
            <a:xfrm>
              <a:off x="5141943" y="5348274"/>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4" name="Arc 162"/>
            <p:cNvSpPr>
              <a:spLocks/>
            </p:cNvSpPr>
            <p:nvPr/>
          </p:nvSpPr>
          <p:spPr bwMode="auto">
            <a:xfrm rot="13528499">
              <a:off x="5235605" y="4903773"/>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5" name="Arc 163"/>
            <p:cNvSpPr>
              <a:spLocks/>
            </p:cNvSpPr>
            <p:nvPr/>
          </p:nvSpPr>
          <p:spPr bwMode="auto">
            <a:xfrm rot="2663462" flipH="1" flipV="1">
              <a:off x="4960968" y="4981561"/>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6" name="Arc 164"/>
            <p:cNvSpPr>
              <a:spLocks/>
            </p:cNvSpPr>
            <p:nvPr/>
          </p:nvSpPr>
          <p:spPr bwMode="auto">
            <a:xfrm rot="2663462">
              <a:off x="4805393" y="4991086"/>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7" name="Arc 165"/>
            <p:cNvSpPr>
              <a:spLocks/>
            </p:cNvSpPr>
            <p:nvPr/>
          </p:nvSpPr>
          <p:spPr bwMode="auto">
            <a:xfrm rot="2663462">
              <a:off x="4764118" y="509109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8" name="Arc 166"/>
            <p:cNvSpPr>
              <a:spLocks/>
            </p:cNvSpPr>
            <p:nvPr/>
          </p:nvSpPr>
          <p:spPr bwMode="auto">
            <a:xfrm rot="2663462" flipH="1" flipV="1">
              <a:off x="4895880" y="508951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9" name="Line 167"/>
            <p:cNvSpPr>
              <a:spLocks noChangeShapeType="1"/>
            </p:cNvSpPr>
            <p:nvPr/>
          </p:nvSpPr>
          <p:spPr bwMode="auto">
            <a:xfrm rot="1807332" flipH="1" flipV="1">
              <a:off x="4623135" y="4709470"/>
              <a:ext cx="45720" cy="480410"/>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0" name="Freeform 168"/>
            <p:cNvSpPr>
              <a:spLocks/>
            </p:cNvSpPr>
            <p:nvPr/>
          </p:nvSpPr>
          <p:spPr bwMode="auto">
            <a:xfrm rot="18007332">
              <a:off x="4654580" y="473708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1" name="Line 169"/>
            <p:cNvSpPr>
              <a:spLocks noChangeShapeType="1"/>
            </p:cNvSpPr>
            <p:nvPr/>
          </p:nvSpPr>
          <p:spPr bwMode="auto">
            <a:xfrm rot="18007332">
              <a:off x="4605368" y="4773598"/>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2" name="Line 170"/>
            <p:cNvSpPr>
              <a:spLocks noChangeShapeType="1"/>
            </p:cNvSpPr>
            <p:nvPr/>
          </p:nvSpPr>
          <p:spPr bwMode="auto">
            <a:xfrm rot="18007332">
              <a:off x="4719668" y="483551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43" name="Group 171"/>
            <p:cNvGrpSpPr>
              <a:grpSpLocks/>
            </p:cNvGrpSpPr>
            <p:nvPr/>
          </p:nvGrpSpPr>
          <p:grpSpPr bwMode="auto">
            <a:xfrm rot="18007332">
              <a:off x="4667280" y="4086211"/>
              <a:ext cx="600075" cy="500063"/>
              <a:chOff x="4785" y="11039"/>
              <a:chExt cx="829" cy="688"/>
            </a:xfrm>
          </p:grpSpPr>
          <p:sp>
            <p:nvSpPr>
              <p:cNvPr id="178" name="Freeform 17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9" name="Line 17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0" name="Line 17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1" name="Line 17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2" name="Arc 17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44" name="Freeform 177"/>
            <p:cNvSpPr>
              <a:spLocks/>
            </p:cNvSpPr>
            <p:nvPr/>
          </p:nvSpPr>
          <p:spPr bwMode="auto">
            <a:xfrm rot="18007332">
              <a:off x="4171980" y="3673461"/>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5" name="Freeform 178"/>
            <p:cNvSpPr>
              <a:spLocks/>
            </p:cNvSpPr>
            <p:nvPr/>
          </p:nvSpPr>
          <p:spPr bwMode="auto">
            <a:xfrm rot="18007332" flipV="1">
              <a:off x="4302155" y="3751248"/>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6" name="Freeform 179"/>
            <p:cNvSpPr>
              <a:spLocks/>
            </p:cNvSpPr>
            <p:nvPr/>
          </p:nvSpPr>
          <p:spPr bwMode="auto">
            <a:xfrm rot="20670794">
              <a:off x="4670455" y="4559286"/>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7" name="Freeform 180"/>
            <p:cNvSpPr>
              <a:spLocks/>
            </p:cNvSpPr>
            <p:nvPr/>
          </p:nvSpPr>
          <p:spPr bwMode="auto">
            <a:xfrm rot="18007332">
              <a:off x="4379943" y="3519473"/>
              <a:ext cx="2006600"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8" name="Freeform 181"/>
            <p:cNvSpPr>
              <a:spLocks/>
            </p:cNvSpPr>
            <p:nvPr/>
          </p:nvSpPr>
          <p:spPr bwMode="auto">
            <a:xfrm rot="18007332">
              <a:off x="4559330" y="4537061"/>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9" name="Arc 182"/>
            <p:cNvSpPr>
              <a:spLocks/>
            </p:cNvSpPr>
            <p:nvPr/>
          </p:nvSpPr>
          <p:spPr bwMode="auto">
            <a:xfrm rot="3344830">
              <a:off x="4413280" y="4549761"/>
              <a:ext cx="290513"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0" name="Arc 183"/>
            <p:cNvSpPr>
              <a:spLocks/>
            </p:cNvSpPr>
            <p:nvPr/>
          </p:nvSpPr>
          <p:spPr bwMode="auto">
            <a:xfrm rot="11069833" flipV="1">
              <a:off x="4694268" y="4711686"/>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1" name="Freeform 184"/>
            <p:cNvSpPr>
              <a:spLocks/>
            </p:cNvSpPr>
            <p:nvPr/>
          </p:nvSpPr>
          <p:spPr bwMode="auto">
            <a:xfrm rot="18007332" flipH="1">
              <a:off x="5810280" y="2544748"/>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2" name="Line 185"/>
            <p:cNvSpPr>
              <a:spLocks noChangeShapeType="1"/>
            </p:cNvSpPr>
            <p:nvPr/>
          </p:nvSpPr>
          <p:spPr bwMode="auto">
            <a:xfrm rot="18007332" flipH="1">
              <a:off x="5937280" y="2455848"/>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3" name="Line 186"/>
            <p:cNvSpPr>
              <a:spLocks noChangeShapeType="1"/>
            </p:cNvSpPr>
            <p:nvPr/>
          </p:nvSpPr>
          <p:spPr bwMode="auto">
            <a:xfrm rot="18007332" flipH="1">
              <a:off x="5643593" y="2632061"/>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4" name="Line 187"/>
            <p:cNvSpPr>
              <a:spLocks noChangeShapeType="1"/>
            </p:cNvSpPr>
            <p:nvPr/>
          </p:nvSpPr>
          <p:spPr bwMode="auto">
            <a:xfrm rot="18007332" flipH="1">
              <a:off x="5964268" y="2820973"/>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5" name="Arc 188"/>
            <p:cNvSpPr>
              <a:spLocks/>
            </p:cNvSpPr>
            <p:nvPr/>
          </p:nvSpPr>
          <p:spPr bwMode="auto">
            <a:xfrm rot="4478833" flipH="1">
              <a:off x="5515005" y="2689211"/>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6" name="Freeform 189"/>
            <p:cNvSpPr>
              <a:spLocks/>
            </p:cNvSpPr>
            <p:nvPr/>
          </p:nvSpPr>
          <p:spPr bwMode="auto">
            <a:xfrm rot="18007332">
              <a:off x="4781580" y="4327511"/>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7" name="Line 190"/>
            <p:cNvSpPr>
              <a:spLocks noChangeShapeType="1"/>
            </p:cNvSpPr>
            <p:nvPr/>
          </p:nvSpPr>
          <p:spPr bwMode="auto">
            <a:xfrm rot="18007332">
              <a:off x="4822855" y="438783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8" name="Line 191"/>
            <p:cNvSpPr>
              <a:spLocks noChangeShapeType="1"/>
            </p:cNvSpPr>
            <p:nvPr/>
          </p:nvSpPr>
          <p:spPr bwMode="auto">
            <a:xfrm rot="18007332">
              <a:off x="4540280" y="4635423"/>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9" name="Line 192"/>
            <p:cNvSpPr>
              <a:spLocks noChangeShapeType="1"/>
            </p:cNvSpPr>
            <p:nvPr/>
          </p:nvSpPr>
          <p:spPr bwMode="auto">
            <a:xfrm rot="18007332">
              <a:off x="4933980" y="4606911"/>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0" name="Arc 193"/>
            <p:cNvSpPr>
              <a:spLocks/>
            </p:cNvSpPr>
            <p:nvPr/>
          </p:nvSpPr>
          <p:spPr bwMode="auto">
            <a:xfrm rot="9935830">
              <a:off x="4738718" y="4040174"/>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1" name="Arc 194"/>
            <p:cNvSpPr>
              <a:spLocks/>
            </p:cNvSpPr>
            <p:nvPr/>
          </p:nvSpPr>
          <p:spPr bwMode="auto">
            <a:xfrm rot="20670794" flipH="1" flipV="1">
              <a:off x="4638705" y="4421174"/>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2" name="Arc 195"/>
            <p:cNvSpPr>
              <a:spLocks/>
            </p:cNvSpPr>
            <p:nvPr/>
          </p:nvSpPr>
          <p:spPr bwMode="auto">
            <a:xfrm rot="20670794">
              <a:off x="4567268" y="4560874"/>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3" name="Arc 196"/>
            <p:cNvSpPr>
              <a:spLocks/>
            </p:cNvSpPr>
            <p:nvPr/>
          </p:nvSpPr>
          <p:spPr bwMode="auto">
            <a:xfrm rot="20670794">
              <a:off x="4594255" y="479264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4" name="Arc 197"/>
            <p:cNvSpPr>
              <a:spLocks/>
            </p:cNvSpPr>
            <p:nvPr/>
          </p:nvSpPr>
          <p:spPr bwMode="auto">
            <a:xfrm rot="20670794" flipH="1" flipV="1">
              <a:off x="4657755" y="467676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5" name="Line 198"/>
            <p:cNvSpPr>
              <a:spLocks noChangeShapeType="1"/>
            </p:cNvSpPr>
            <p:nvPr/>
          </p:nvSpPr>
          <p:spPr bwMode="auto">
            <a:xfrm>
              <a:off x="4740305" y="5140311"/>
              <a:ext cx="1588"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6" name="Line 199"/>
            <p:cNvSpPr>
              <a:spLocks noChangeShapeType="1"/>
            </p:cNvSpPr>
            <p:nvPr/>
          </p:nvSpPr>
          <p:spPr bwMode="auto">
            <a:xfrm rot="7220284">
              <a:off x="4411693" y="4556111"/>
              <a:ext cx="0"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67" name="Group 200"/>
            <p:cNvGrpSpPr>
              <a:grpSpLocks/>
            </p:cNvGrpSpPr>
            <p:nvPr/>
          </p:nvGrpSpPr>
          <p:grpSpPr bwMode="auto">
            <a:xfrm rot="7253297">
              <a:off x="3994180" y="4571986"/>
              <a:ext cx="227013" cy="180975"/>
              <a:chOff x="5504" y="8144"/>
              <a:chExt cx="291" cy="236"/>
            </a:xfrm>
          </p:grpSpPr>
          <p:sp>
            <p:nvSpPr>
              <p:cNvPr id="176" name="Rectangle 201"/>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7" name="Rectangle 202"/>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68" name="Group 203"/>
            <p:cNvGrpSpPr>
              <a:grpSpLocks/>
            </p:cNvGrpSpPr>
            <p:nvPr/>
          </p:nvGrpSpPr>
          <p:grpSpPr bwMode="auto">
            <a:xfrm>
              <a:off x="4624418" y="5638786"/>
              <a:ext cx="223838" cy="180975"/>
              <a:chOff x="5504" y="8144"/>
              <a:chExt cx="291" cy="236"/>
            </a:xfrm>
          </p:grpSpPr>
          <p:sp>
            <p:nvSpPr>
              <p:cNvPr id="174" name="Rectangle 204"/>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5" name="Rectangle 205"/>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69" name="Rectangle 206"/>
            <p:cNvSpPr>
              <a:spLocks noChangeArrowheads="1"/>
            </p:cNvSpPr>
            <p:nvPr/>
          </p:nvSpPr>
          <p:spPr bwMode="auto">
            <a:xfrm rot="3571960">
              <a:off x="4470430" y="5006961"/>
              <a:ext cx="42863" cy="350838"/>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0" name="Rectangle 207"/>
            <p:cNvSpPr>
              <a:spLocks noChangeArrowheads="1"/>
            </p:cNvSpPr>
            <p:nvPr/>
          </p:nvSpPr>
          <p:spPr bwMode="auto">
            <a:xfrm rot="2679310">
              <a:off x="4697443" y="5073636"/>
              <a:ext cx="39688"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1" name="Rectangle 208"/>
            <p:cNvSpPr>
              <a:spLocks noChangeArrowheads="1"/>
            </p:cNvSpPr>
            <p:nvPr/>
          </p:nvSpPr>
          <p:spPr bwMode="auto">
            <a:xfrm rot="4535559">
              <a:off x="4584730" y="4860911"/>
              <a:ext cx="38100"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6" name="Text Box 211"/>
            <p:cNvSpPr txBox="1">
              <a:spLocks noChangeArrowheads="1"/>
            </p:cNvSpPr>
            <p:nvPr/>
          </p:nvSpPr>
          <p:spPr bwMode="auto">
            <a:xfrm>
              <a:off x="3636993" y="5264136"/>
              <a:ext cx="957262" cy="285750"/>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Laser</a:t>
              </a:r>
            </a:p>
          </p:txBody>
        </p:sp>
        <p:sp>
          <p:nvSpPr>
            <p:cNvPr id="227" name="Text Box 212"/>
            <p:cNvSpPr txBox="1">
              <a:spLocks noChangeArrowheads="1"/>
            </p:cNvSpPr>
            <p:nvPr/>
          </p:nvSpPr>
          <p:spPr bwMode="auto">
            <a:xfrm>
              <a:off x="3929093" y="5489561"/>
              <a:ext cx="800100" cy="423862"/>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Photo-</a:t>
              </a:r>
            </a:p>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detector</a:t>
              </a:r>
            </a:p>
          </p:txBody>
        </p:sp>
        <p:sp>
          <p:nvSpPr>
            <p:cNvPr id="228" name="Text Box 214"/>
            <p:cNvSpPr txBox="1">
              <a:spLocks noChangeArrowheads="1"/>
            </p:cNvSpPr>
            <p:nvPr/>
          </p:nvSpPr>
          <p:spPr bwMode="auto">
            <a:xfrm>
              <a:off x="5632468" y="4500570"/>
              <a:ext cx="1582738" cy="368300"/>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600" b="1" kern="1200" dirty="0" smtClean="0">
                  <a:solidFill>
                    <a:srgbClr val="CCFFCC"/>
                  </a:solidFill>
                  <a:latin typeface="+mj-lt"/>
                  <a:ea typeface="ＭＳ Ｐゴシック" pitchFamily="50" charset="-128"/>
                  <a:cs typeface="+mn-cs"/>
                </a:rPr>
                <a:t>1000km</a:t>
              </a:r>
            </a:p>
            <a:p>
              <a:pPr algn="just" rtl="0" fontAlgn="base">
                <a:spcBef>
                  <a:spcPct val="0"/>
                </a:spcBef>
                <a:spcAft>
                  <a:spcPct val="0"/>
                </a:spcAft>
                <a:buNone/>
              </a:pPr>
              <a:r>
                <a:rPr kumimoji="1" lang="en-US" altLang="ja-JP" sz="1600" b="1" kern="1200" dirty="0" smtClean="0">
                  <a:solidFill>
                    <a:srgbClr val="CCFFCC"/>
                  </a:solidFill>
                  <a:latin typeface="+mj-lt"/>
                  <a:ea typeface="ＭＳ Ｐゴシック" pitchFamily="50" charset="-128"/>
                  <a:cs typeface="+mn-cs"/>
                </a:rPr>
                <a:t>Arm </a:t>
              </a:r>
              <a:r>
                <a:rPr kumimoji="1" lang="en-US" altLang="ja-JP" sz="1600" b="1" kern="1200" dirty="0">
                  <a:solidFill>
                    <a:srgbClr val="CCFFCC"/>
                  </a:solidFill>
                  <a:latin typeface="+mj-lt"/>
                  <a:ea typeface="ＭＳ Ｐゴシック" pitchFamily="50" charset="-128"/>
                  <a:cs typeface="+mn-cs"/>
                </a:rPr>
                <a:t>cavity</a:t>
              </a:r>
            </a:p>
          </p:txBody>
        </p:sp>
        <p:sp>
          <p:nvSpPr>
            <p:cNvPr id="229" name="Text Box 215"/>
            <p:cNvSpPr txBox="1">
              <a:spLocks noChangeArrowheads="1"/>
            </p:cNvSpPr>
            <p:nvPr/>
          </p:nvSpPr>
          <p:spPr bwMode="auto">
            <a:xfrm>
              <a:off x="5143504" y="5811857"/>
              <a:ext cx="1943100" cy="403225"/>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1600" b="1" kern="1200" dirty="0">
                  <a:solidFill>
                    <a:srgbClr val="FFCCFF"/>
                  </a:solidFill>
                  <a:latin typeface="+mj-lt"/>
                  <a:ea typeface="ＭＳ Ｐゴシック" pitchFamily="50" charset="-128"/>
                  <a:cs typeface="+mn-cs"/>
                </a:rPr>
                <a:t>Drag-free S/C</a:t>
              </a:r>
            </a:p>
          </p:txBody>
        </p:sp>
        <p:sp>
          <p:nvSpPr>
            <p:cNvPr id="230" name="Text Box 216"/>
            <p:cNvSpPr txBox="1">
              <a:spLocks noChangeArrowheads="1"/>
            </p:cNvSpPr>
            <p:nvPr/>
          </p:nvSpPr>
          <p:spPr bwMode="auto">
            <a:xfrm rot="17950394">
              <a:off x="4408785" y="3176419"/>
              <a:ext cx="1543050" cy="368300"/>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600" b="1" kern="1200" dirty="0">
                  <a:solidFill>
                    <a:srgbClr val="CCFFCC"/>
                  </a:solidFill>
                  <a:latin typeface="+mj-lt"/>
                  <a:ea typeface="ＭＳ Ｐゴシック" pitchFamily="50" charset="-128"/>
                  <a:cs typeface="+mn-cs"/>
                </a:rPr>
                <a:t>Arm cavity</a:t>
              </a:r>
            </a:p>
          </p:txBody>
        </p:sp>
        <p:sp>
          <p:nvSpPr>
            <p:cNvPr id="231" name="Text Box 218"/>
            <p:cNvSpPr txBox="1">
              <a:spLocks noChangeArrowheads="1"/>
            </p:cNvSpPr>
            <p:nvPr/>
          </p:nvSpPr>
          <p:spPr bwMode="auto">
            <a:xfrm>
              <a:off x="4760943" y="5314936"/>
              <a:ext cx="722312" cy="319087"/>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Mirror</a:t>
              </a:r>
            </a:p>
          </p:txBody>
        </p:sp>
      </p:grpSp>
      <p:sp>
        <p:nvSpPr>
          <p:cNvPr id="233" name="Text Box 3"/>
          <p:cNvSpPr txBox="1">
            <a:spLocks noChangeArrowheads="1"/>
          </p:cNvSpPr>
          <p:nvPr/>
        </p:nvSpPr>
        <p:spPr bwMode="auto">
          <a:xfrm>
            <a:off x="723907" y="3000372"/>
            <a:ext cx="3705217" cy="1421928"/>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1800" b="1" dirty="0" smtClean="0">
                <a:solidFill>
                  <a:srgbClr val="FFFFFF"/>
                </a:solidFill>
                <a:latin typeface="+mj-lt"/>
                <a:ea typeface="ＭＳ Ｐゴシック" pitchFamily="50" charset="-128"/>
              </a:rPr>
              <a:t>Baseline</a:t>
            </a:r>
            <a:r>
              <a:rPr kumimoji="1" lang="en-US" altLang="ja-JP" sz="1800" b="1" kern="1200" dirty="0" smtClean="0">
                <a:solidFill>
                  <a:srgbClr val="FFFFFF"/>
                </a:solidFill>
                <a:latin typeface="+mj-lt"/>
                <a:ea typeface="ＭＳ Ｐゴシック" pitchFamily="50" charset="-128"/>
                <a:cs typeface="+mn-cs"/>
              </a:rPr>
              <a:t> </a:t>
            </a:r>
            <a:r>
              <a:rPr kumimoji="1" lang="en-US" altLang="ja-JP" sz="1800" b="1" kern="1200" dirty="0">
                <a:solidFill>
                  <a:srgbClr val="FFFFFF"/>
                </a:solidFill>
                <a:latin typeface="+mj-lt"/>
                <a:ea typeface="ＭＳ Ｐゴシック" pitchFamily="50" charset="-128"/>
                <a:cs typeface="+mn-cs"/>
              </a:rPr>
              <a:t>length: </a:t>
            </a:r>
            <a:r>
              <a:rPr kumimoji="1" lang="en-US" altLang="ja-JP" sz="1800" b="1" kern="1200" dirty="0" smtClean="0">
                <a:solidFill>
                  <a:srgbClr val="FFFFFF"/>
                </a:solidFill>
                <a:latin typeface="+mj-lt"/>
                <a:ea typeface="ＭＳ Ｐゴシック" pitchFamily="50" charset="-128"/>
                <a:cs typeface="+mn-cs"/>
              </a:rPr>
              <a:t>   </a:t>
            </a:r>
            <a:r>
              <a:rPr kumimoji="1" lang="en-US" altLang="ja-JP" sz="1800" b="1" kern="1200" dirty="0" smtClean="0">
                <a:solidFill>
                  <a:srgbClr val="CCFFCC"/>
                </a:solidFill>
                <a:latin typeface="+mj-lt"/>
                <a:ea typeface="ＭＳ Ｐゴシック" pitchFamily="50" charset="-128"/>
                <a:cs typeface="+mn-cs"/>
              </a:rPr>
              <a:t>1000 </a:t>
            </a:r>
            <a:r>
              <a:rPr kumimoji="1" lang="en-US" altLang="ja-JP" sz="1800" b="1" kern="1200" dirty="0">
                <a:solidFill>
                  <a:srgbClr val="CCFFCC"/>
                </a:solidFill>
                <a:latin typeface="+mj-lt"/>
                <a:ea typeface="ＭＳ Ｐゴシック" pitchFamily="50" charset="-128"/>
                <a:cs typeface="+mn-cs"/>
              </a:rPr>
              <a:t>km</a:t>
            </a:r>
          </a:p>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3 S/C  formation flight</a:t>
            </a:r>
          </a:p>
          <a:p>
            <a:pPr algn="l" rtl="0" fontAlgn="base">
              <a:lnSpc>
                <a:spcPct val="120000"/>
              </a:lnSpc>
              <a:spcBef>
                <a:spcPct val="0"/>
              </a:spcBef>
              <a:spcAft>
                <a:spcPct val="0"/>
              </a:spcAft>
              <a:buNone/>
            </a:pPr>
            <a:r>
              <a:rPr lang="en-US" altLang="ja-JP" sz="1800" b="1" dirty="0" smtClean="0">
                <a:solidFill>
                  <a:srgbClr val="FFFFFF"/>
                </a:solidFill>
                <a:latin typeface="+mj-lt"/>
                <a:ea typeface="ＭＳ Ｐゴシック" pitchFamily="50" charset="-128"/>
              </a:rPr>
              <a:t>      3 FP interferometers</a:t>
            </a:r>
            <a:endParaRPr kumimoji="1" lang="en-US" altLang="ja-JP" sz="1800" b="1" kern="1200" dirty="0" smtClean="0">
              <a:solidFill>
                <a:srgbClr val="CCFFCC"/>
              </a:solidFill>
              <a:latin typeface="+mj-lt"/>
              <a:ea typeface="ＭＳ Ｐゴシック" pitchFamily="50" charset="-128"/>
              <a:cs typeface="+mn-cs"/>
            </a:endParaRPr>
          </a:p>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      Drag-free control</a:t>
            </a:r>
            <a:endParaRPr kumimoji="1" lang="en-US" altLang="ja-JP" sz="1800" b="1" kern="1200" dirty="0">
              <a:solidFill>
                <a:srgbClr val="CCFFCC"/>
              </a:solidFill>
              <a:latin typeface="+mj-lt"/>
              <a:ea typeface="ＭＳ Ｐゴシック" pitchFamily="50" charset="-128"/>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4834" name="Rectangle 2"/>
          <p:cNvSpPr>
            <a:spLocks noGrp="1" noChangeArrowheads="1"/>
          </p:cNvSpPr>
          <p:nvPr>
            <p:ph type="title"/>
          </p:nvPr>
        </p:nvSpPr>
        <p:spPr/>
        <p:txBody>
          <a:bodyPr/>
          <a:lstStyle/>
          <a:p>
            <a:r>
              <a:rPr lang="en-US" altLang="ja-JP" dirty="0" smtClean="0"/>
              <a:t>Targets and Science</a:t>
            </a:r>
            <a:endParaRPr lang="ja-JP" altLang="en-US" dirty="0"/>
          </a:p>
        </p:txBody>
      </p:sp>
      <p:sp>
        <p:nvSpPr>
          <p:cNvPr id="30"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sp>
        <p:nvSpPr>
          <p:cNvPr id="1144835" name="AutoShape 3"/>
          <p:cNvSpPr>
            <a:spLocks noChangeAspect="1" noChangeArrowheads="1"/>
          </p:cNvSpPr>
          <p:nvPr/>
        </p:nvSpPr>
        <p:spPr bwMode="auto">
          <a:xfrm>
            <a:off x="868390" y="1991016"/>
            <a:ext cx="7632700" cy="4222750"/>
          </a:xfrm>
          <a:prstGeom prst="roundRect">
            <a:avLst>
              <a:gd name="adj" fmla="val 1917"/>
            </a:avLst>
          </a:prstGeom>
          <a:solidFill>
            <a:srgbClr val="FFFFFF">
              <a:alpha val="10001"/>
            </a:srgbClr>
          </a:solidFill>
          <a:ln w="9525">
            <a:noFill/>
            <a:round/>
            <a:headEnd/>
            <a:tailEnd/>
          </a:ln>
          <a:effectLst/>
        </p:spPr>
        <p:txBody>
          <a:bodyPr anchor="ctr">
            <a:spAutoFit/>
          </a:bodyPr>
          <a:lstStyle/>
          <a:p>
            <a:endParaRPr lang="ja-JP" altLang="en-US" dirty="0"/>
          </a:p>
        </p:txBody>
      </p:sp>
      <p:pic>
        <p:nvPicPr>
          <p:cNvPr id="1144836" name="Picture 4"/>
          <p:cNvPicPr>
            <a:picLocks noChangeAspect="1" noChangeArrowheads="1"/>
          </p:cNvPicPr>
          <p:nvPr/>
        </p:nvPicPr>
        <p:blipFill>
          <a:blip r:embed="rId3" cstate="print">
            <a:lum bright="-60000" contrast="-100000"/>
          </a:blip>
          <a:srcRect/>
          <a:stretch>
            <a:fillRect/>
          </a:stretch>
        </p:blipFill>
        <p:spPr bwMode="auto">
          <a:xfrm>
            <a:off x="962052" y="1967203"/>
            <a:ext cx="7343775" cy="4271963"/>
          </a:xfrm>
          <a:prstGeom prst="rect">
            <a:avLst/>
          </a:prstGeom>
          <a:noFill/>
          <a:ln w="15875">
            <a:noFill/>
            <a:miter lim="800000"/>
            <a:headEnd/>
            <a:tailEnd/>
          </a:ln>
          <a:effectLst/>
        </p:spPr>
      </p:pic>
      <p:sp>
        <p:nvSpPr>
          <p:cNvPr id="1144838" name="Rectangle 6"/>
          <p:cNvSpPr>
            <a:spLocks noChangeAspect="1" noChangeArrowheads="1"/>
          </p:cNvSpPr>
          <p:nvPr/>
        </p:nvSpPr>
        <p:spPr bwMode="auto">
          <a:xfrm>
            <a:off x="6572264" y="3538839"/>
            <a:ext cx="1087157" cy="480131"/>
          </a:xfrm>
          <a:prstGeom prst="rect">
            <a:avLst/>
          </a:prstGeom>
          <a:noFill/>
          <a:ln w="9525">
            <a:noFill/>
            <a:miter lim="800000"/>
            <a:headEnd/>
            <a:tailEnd/>
          </a:ln>
          <a:effectLst/>
        </p:spPr>
        <p:txBody>
          <a:bodyPr wrap="none">
            <a:spAutoFit/>
          </a:bodyPr>
          <a:lstStyle/>
          <a:p>
            <a:pPr algn="l">
              <a:lnSpc>
                <a:spcPct val="90000"/>
              </a:lnSpc>
              <a:buFontTx/>
              <a:buNone/>
            </a:pPr>
            <a:r>
              <a:rPr lang="en-US" altLang="ja-JP" sz="1400" b="1" dirty="0">
                <a:solidFill>
                  <a:srgbClr val="CC99FF"/>
                </a:solidFill>
              </a:rPr>
              <a:t>  DECIGO </a:t>
            </a:r>
          </a:p>
          <a:p>
            <a:pPr algn="l">
              <a:lnSpc>
                <a:spcPct val="90000"/>
              </a:lnSpc>
              <a:buFontTx/>
              <a:buNone/>
            </a:pPr>
            <a:r>
              <a:rPr lang="en-US" altLang="ja-JP" sz="1400" b="1" dirty="0">
                <a:solidFill>
                  <a:srgbClr val="CC99FF"/>
                </a:solidFill>
              </a:rPr>
              <a:t>  </a:t>
            </a:r>
            <a:r>
              <a:rPr lang="en-US" altLang="ja-JP" sz="1400" b="1" dirty="0" smtClean="0">
                <a:solidFill>
                  <a:srgbClr val="CC99FF"/>
                </a:solidFill>
              </a:rPr>
              <a:t>  (1 unit)</a:t>
            </a:r>
            <a:endParaRPr lang="en-US" altLang="ja-JP" sz="1400" b="1" dirty="0">
              <a:solidFill>
                <a:srgbClr val="CC99FF"/>
              </a:solidFill>
            </a:endParaRPr>
          </a:p>
        </p:txBody>
      </p:sp>
      <p:grpSp>
        <p:nvGrpSpPr>
          <p:cNvPr id="44" name="グループ化 43"/>
          <p:cNvGrpSpPr/>
          <p:nvPr/>
        </p:nvGrpSpPr>
        <p:grpSpPr>
          <a:xfrm>
            <a:off x="3435584" y="2662547"/>
            <a:ext cx="3422432" cy="1266811"/>
            <a:chOff x="3435584" y="2662547"/>
            <a:chExt cx="3422432" cy="1266811"/>
          </a:xfrm>
        </p:grpSpPr>
        <p:sp>
          <p:nvSpPr>
            <p:cNvPr id="35" name="爆発 2 34"/>
            <p:cNvSpPr/>
            <p:nvPr/>
          </p:nvSpPr>
          <p:spPr bwMode="auto">
            <a:xfrm>
              <a:off x="5254657" y="3357854"/>
              <a:ext cx="642942" cy="571504"/>
            </a:xfrm>
            <a:prstGeom prst="irregularSeal2">
              <a:avLst/>
            </a:prstGeom>
            <a:solidFill>
              <a:srgbClr val="FFCC99">
                <a:alpha val="50000"/>
              </a:srgbClr>
            </a:solidFill>
            <a:ln w="15875" cap="flat" cmpd="sng" algn="ctr">
              <a:solidFill>
                <a:srgbClr val="FFCC9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cxnSp>
          <p:nvCxnSpPr>
            <p:cNvPr id="34" name="直線矢印コネクタ 33"/>
            <p:cNvCxnSpPr/>
            <p:nvPr/>
          </p:nvCxnSpPr>
          <p:spPr bwMode="auto">
            <a:xfrm>
              <a:off x="3468707" y="3000664"/>
              <a:ext cx="2071702" cy="642942"/>
            </a:xfrm>
            <a:prstGeom prst="straightConnector1">
              <a:avLst/>
            </a:prstGeom>
            <a:solidFill>
              <a:srgbClr val="FAFFC9">
                <a:alpha val="50000"/>
              </a:srgbClr>
            </a:solidFill>
            <a:ln w="127000" cap="flat" cmpd="sng" algn="ctr">
              <a:solidFill>
                <a:srgbClr val="FFC000"/>
              </a:solidFill>
              <a:prstDash val="solid"/>
              <a:round/>
              <a:headEnd type="none" w="med" len="med"/>
              <a:tailEnd type="stealth"/>
            </a:ln>
            <a:effectLst/>
          </p:spPr>
        </p:cxnSp>
        <p:sp>
          <p:nvSpPr>
            <p:cNvPr id="37" name="Rectangle 32"/>
            <p:cNvSpPr>
              <a:spLocks noChangeArrowheads="1"/>
            </p:cNvSpPr>
            <p:nvPr/>
          </p:nvSpPr>
          <p:spPr bwMode="auto">
            <a:xfrm rot="1080139">
              <a:off x="3435584" y="2662547"/>
              <a:ext cx="2619645" cy="430887"/>
            </a:xfrm>
            <a:prstGeom prst="rect">
              <a:avLst/>
            </a:prstGeom>
            <a:solidFill>
              <a:srgbClr val="FFCC99">
                <a:alpha val="10000"/>
              </a:srgbClr>
            </a:solid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2000" b="1" dirty="0" smtClean="0">
                  <a:solidFill>
                    <a:srgbClr val="FFCC99"/>
                  </a:solidFill>
                  <a:latin typeface="Tahoma" pitchFamily="34" charset="0"/>
                  <a:ea typeface="HGP創英角ｺﾞｼｯｸUB" pitchFamily="50" charset="-128"/>
                </a:rPr>
                <a:t>IMBH</a:t>
              </a:r>
              <a:r>
                <a:rPr lang="en-US" altLang="ja-JP" sz="2000" b="1" dirty="0" smtClean="0">
                  <a:solidFill>
                    <a:srgbClr val="FFCC99"/>
                  </a:solidFill>
                </a:rPr>
                <a:t> </a:t>
              </a:r>
              <a:r>
                <a:rPr lang="en-US" altLang="ja-JP" sz="2000" b="1" dirty="0" smtClean="0">
                  <a:solidFill>
                    <a:srgbClr val="FFCC99"/>
                  </a:solidFill>
                  <a:latin typeface="Tahoma" pitchFamily="34" charset="0"/>
                  <a:ea typeface="HGP創英角ｺﾞｼｯｸUB" pitchFamily="50" charset="-128"/>
                </a:rPr>
                <a:t>inspiral </a:t>
              </a:r>
              <a:r>
                <a:rPr lang="en-US" altLang="ja-JP" sz="1600" b="1" dirty="0" smtClean="0">
                  <a:solidFill>
                    <a:srgbClr val="FFCC99"/>
                  </a:solidFill>
                  <a:latin typeface="Tahoma" pitchFamily="34" charset="0"/>
                  <a:ea typeface="HGP創英角ｺﾞｼｯｸUB" pitchFamily="50" charset="-128"/>
                </a:rPr>
                <a:t>(z~1)</a:t>
              </a:r>
              <a:endParaRPr lang="ja-JP" altLang="en-US" sz="1600" b="1" dirty="0">
                <a:solidFill>
                  <a:srgbClr val="FFCC99"/>
                </a:solidFill>
                <a:latin typeface="Tahoma" pitchFamily="34" charset="0"/>
                <a:ea typeface="HGP創英角ｺﾞｼｯｸUB" pitchFamily="50" charset="-128"/>
              </a:endParaRPr>
            </a:p>
          </p:txBody>
        </p:sp>
        <p:sp>
          <p:nvSpPr>
            <p:cNvPr id="51" name="Rectangle 32"/>
            <p:cNvSpPr>
              <a:spLocks noChangeArrowheads="1"/>
            </p:cNvSpPr>
            <p:nvPr/>
          </p:nvSpPr>
          <p:spPr bwMode="auto">
            <a:xfrm>
              <a:off x="5772587" y="3538839"/>
              <a:ext cx="1085429" cy="329321"/>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1400" b="1" dirty="0" smtClean="0">
                  <a:solidFill>
                    <a:srgbClr val="F8F8F8"/>
                  </a:solidFill>
                  <a:latin typeface="Tahoma" pitchFamily="34" charset="0"/>
                  <a:ea typeface="HGP創英角ｺﾞｼｯｸUB" pitchFamily="50" charset="-128"/>
                </a:rPr>
                <a:t>Merger</a:t>
              </a:r>
              <a:endParaRPr lang="ja-JP" altLang="en-US" sz="1400" b="1" dirty="0">
                <a:solidFill>
                  <a:srgbClr val="F8F8F8"/>
                </a:solidFill>
                <a:latin typeface="Tahoma" pitchFamily="34" charset="0"/>
                <a:ea typeface="HGP創英角ｺﾞｼｯｸUB" pitchFamily="50" charset="-128"/>
              </a:endParaRPr>
            </a:p>
          </p:txBody>
        </p:sp>
      </p:grpSp>
      <p:sp>
        <p:nvSpPr>
          <p:cNvPr id="52" name="Text Box 3"/>
          <p:cNvSpPr txBox="1">
            <a:spLocks noChangeArrowheads="1"/>
          </p:cNvSpPr>
          <p:nvPr/>
        </p:nvSpPr>
        <p:spPr bwMode="auto">
          <a:xfrm>
            <a:off x="4041440" y="5824855"/>
            <a:ext cx="2714644" cy="46166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Frequency   [Hz]</a:t>
            </a:r>
            <a:endParaRPr kumimoji="1" lang="en-US" altLang="ja-JP" sz="2000" b="1" kern="1200" dirty="0">
              <a:solidFill>
                <a:srgbClr val="FFFFFF"/>
              </a:solidFill>
              <a:latin typeface="+mj-lt"/>
              <a:ea typeface="ＭＳ Ｐゴシック" pitchFamily="50" charset="-128"/>
              <a:cs typeface="+mn-cs"/>
            </a:endParaRPr>
          </a:p>
        </p:txBody>
      </p:sp>
      <p:sp>
        <p:nvSpPr>
          <p:cNvPr id="53" name="Text Box 3"/>
          <p:cNvSpPr txBox="1">
            <a:spLocks noChangeArrowheads="1"/>
          </p:cNvSpPr>
          <p:nvPr/>
        </p:nvSpPr>
        <p:spPr bwMode="auto">
          <a:xfrm rot="-5400000">
            <a:off x="-447860" y="3649323"/>
            <a:ext cx="3357587" cy="42197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GW amplitude   [Hz</a:t>
            </a:r>
            <a:r>
              <a:rPr lang="en-US" altLang="ja-JP" sz="2000" b="1" baseline="30000" dirty="0" smtClean="0">
                <a:solidFill>
                  <a:srgbClr val="FFFFFF"/>
                </a:solidFill>
                <a:latin typeface="+mj-lt"/>
                <a:ea typeface="ＭＳ Ｐゴシック" pitchFamily="50" charset="-128"/>
              </a:rPr>
              <a:t>-1/2</a:t>
            </a:r>
            <a:r>
              <a:rPr lang="en-US" altLang="ja-JP" sz="2000" b="1" dirty="0" smtClean="0">
                <a:solidFill>
                  <a:srgbClr val="FFFFFF"/>
                </a:solidFill>
                <a:latin typeface="+mj-lt"/>
                <a:ea typeface="ＭＳ Ｐゴシック" pitchFamily="50" charset="-128"/>
              </a:rPr>
              <a:t>]</a:t>
            </a:r>
            <a:endParaRPr kumimoji="1" lang="en-US" altLang="ja-JP" sz="2000" b="1" kern="1200" dirty="0">
              <a:solidFill>
                <a:srgbClr val="FFFFFF"/>
              </a:solidFill>
              <a:latin typeface="+mj-lt"/>
              <a:ea typeface="ＭＳ Ｐゴシック" pitchFamily="50" charset="-128"/>
              <a:cs typeface="+mn-cs"/>
            </a:endParaRPr>
          </a:p>
        </p:txBody>
      </p:sp>
      <p:sp>
        <p:nvSpPr>
          <p:cNvPr id="54" name="正方形/長方形 53"/>
          <p:cNvSpPr/>
          <p:nvPr/>
        </p:nvSpPr>
        <p:spPr bwMode="auto">
          <a:xfrm>
            <a:off x="2214546" y="2181517"/>
            <a:ext cx="5786478" cy="3357586"/>
          </a:xfrm>
          <a:prstGeom prst="rect">
            <a:avLst/>
          </a:prstGeom>
          <a:noFill/>
          <a:ln w="31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55" name="Text Box 3"/>
          <p:cNvSpPr txBox="1">
            <a:spLocks noChangeArrowheads="1"/>
          </p:cNvSpPr>
          <p:nvPr/>
        </p:nvSpPr>
        <p:spPr bwMode="auto">
          <a:xfrm>
            <a:off x="2571736" y="5539103"/>
            <a:ext cx="785818" cy="46166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-4</a:t>
            </a:r>
            <a:endParaRPr kumimoji="1" lang="en-US" altLang="ja-JP" sz="2000" b="1" kern="1200" baseline="30000" dirty="0">
              <a:solidFill>
                <a:srgbClr val="FFFFFF"/>
              </a:solidFill>
              <a:latin typeface="+mj-lt"/>
              <a:ea typeface="ＭＳ Ｐゴシック" pitchFamily="50" charset="-128"/>
              <a:cs typeface="+mn-cs"/>
            </a:endParaRPr>
          </a:p>
        </p:txBody>
      </p:sp>
      <p:sp>
        <p:nvSpPr>
          <p:cNvPr id="56" name="Text Box 3"/>
          <p:cNvSpPr txBox="1">
            <a:spLocks noChangeArrowheads="1"/>
          </p:cNvSpPr>
          <p:nvPr/>
        </p:nvSpPr>
        <p:spPr bwMode="auto">
          <a:xfrm>
            <a:off x="3857620" y="5539103"/>
            <a:ext cx="785818" cy="42197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-2</a:t>
            </a:r>
            <a:endParaRPr kumimoji="1" lang="en-US" altLang="ja-JP" sz="2000" b="1" kern="1200" baseline="30000" dirty="0">
              <a:solidFill>
                <a:srgbClr val="FFFFFF"/>
              </a:solidFill>
              <a:latin typeface="+mj-lt"/>
              <a:ea typeface="ＭＳ Ｐゴシック" pitchFamily="50" charset="-128"/>
              <a:cs typeface="+mn-cs"/>
            </a:endParaRPr>
          </a:p>
        </p:txBody>
      </p:sp>
      <p:sp>
        <p:nvSpPr>
          <p:cNvPr id="57" name="Text Box 3"/>
          <p:cNvSpPr txBox="1">
            <a:spLocks noChangeArrowheads="1"/>
          </p:cNvSpPr>
          <p:nvPr/>
        </p:nvSpPr>
        <p:spPr bwMode="auto">
          <a:xfrm>
            <a:off x="5143504" y="5539103"/>
            <a:ext cx="785818" cy="42197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0</a:t>
            </a:r>
            <a:endParaRPr kumimoji="1" lang="en-US" altLang="ja-JP" sz="2000" b="1" kern="1200" baseline="30000" dirty="0">
              <a:solidFill>
                <a:srgbClr val="FFFFFF"/>
              </a:solidFill>
              <a:latin typeface="+mj-lt"/>
              <a:ea typeface="ＭＳ Ｐゴシック" pitchFamily="50" charset="-128"/>
              <a:cs typeface="+mn-cs"/>
            </a:endParaRPr>
          </a:p>
        </p:txBody>
      </p:sp>
      <p:sp>
        <p:nvSpPr>
          <p:cNvPr id="58" name="Text Box 3"/>
          <p:cNvSpPr txBox="1">
            <a:spLocks noChangeArrowheads="1"/>
          </p:cNvSpPr>
          <p:nvPr/>
        </p:nvSpPr>
        <p:spPr bwMode="auto">
          <a:xfrm>
            <a:off x="6500826" y="5539103"/>
            <a:ext cx="785818" cy="42197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2</a:t>
            </a:r>
            <a:endParaRPr kumimoji="1" lang="en-US" altLang="ja-JP" sz="2000" b="1" kern="1200" baseline="30000" dirty="0">
              <a:solidFill>
                <a:srgbClr val="FFFFFF"/>
              </a:solidFill>
              <a:latin typeface="+mj-lt"/>
              <a:ea typeface="ＭＳ Ｐゴシック" pitchFamily="50" charset="-128"/>
              <a:cs typeface="+mn-cs"/>
            </a:endParaRPr>
          </a:p>
        </p:txBody>
      </p:sp>
      <p:sp>
        <p:nvSpPr>
          <p:cNvPr id="59" name="Text Box 3"/>
          <p:cNvSpPr txBox="1">
            <a:spLocks noChangeArrowheads="1"/>
          </p:cNvSpPr>
          <p:nvPr/>
        </p:nvSpPr>
        <p:spPr bwMode="auto">
          <a:xfrm>
            <a:off x="7715272" y="5539103"/>
            <a:ext cx="785818" cy="42197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4</a:t>
            </a:r>
            <a:endParaRPr kumimoji="1" lang="en-US" altLang="ja-JP" sz="2000" b="1" kern="1200" baseline="30000" dirty="0">
              <a:solidFill>
                <a:srgbClr val="FFFFFF"/>
              </a:solidFill>
              <a:latin typeface="+mj-lt"/>
              <a:ea typeface="ＭＳ Ｐゴシック" pitchFamily="50" charset="-128"/>
              <a:cs typeface="+mn-cs"/>
            </a:endParaRPr>
          </a:p>
        </p:txBody>
      </p:sp>
      <p:sp>
        <p:nvSpPr>
          <p:cNvPr id="60" name="Text Box 3"/>
          <p:cNvSpPr txBox="1">
            <a:spLocks noChangeArrowheads="1"/>
          </p:cNvSpPr>
          <p:nvPr/>
        </p:nvSpPr>
        <p:spPr bwMode="auto">
          <a:xfrm>
            <a:off x="1428728" y="4434496"/>
            <a:ext cx="928694" cy="46166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-24</a:t>
            </a:r>
            <a:endParaRPr kumimoji="1" lang="en-US" altLang="ja-JP" sz="2000" b="1" kern="1200" baseline="30000" dirty="0">
              <a:solidFill>
                <a:srgbClr val="FFFFFF"/>
              </a:solidFill>
              <a:latin typeface="+mj-lt"/>
              <a:ea typeface="ＭＳ Ｐゴシック" pitchFamily="50" charset="-128"/>
              <a:cs typeface="+mn-cs"/>
            </a:endParaRPr>
          </a:p>
        </p:txBody>
      </p:sp>
      <p:sp>
        <p:nvSpPr>
          <p:cNvPr id="61" name="Text Box 3"/>
          <p:cNvSpPr txBox="1">
            <a:spLocks noChangeArrowheads="1"/>
          </p:cNvSpPr>
          <p:nvPr/>
        </p:nvSpPr>
        <p:spPr bwMode="auto">
          <a:xfrm>
            <a:off x="1428728" y="3824591"/>
            <a:ext cx="1000132" cy="46166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-22</a:t>
            </a:r>
            <a:endParaRPr kumimoji="1" lang="en-US" altLang="ja-JP" sz="2000" b="1" kern="1200" baseline="30000" dirty="0">
              <a:solidFill>
                <a:srgbClr val="FFFFFF"/>
              </a:solidFill>
              <a:latin typeface="+mj-lt"/>
              <a:ea typeface="ＭＳ Ｐゴシック" pitchFamily="50" charset="-128"/>
              <a:cs typeface="+mn-cs"/>
            </a:endParaRPr>
          </a:p>
        </p:txBody>
      </p:sp>
      <p:sp>
        <p:nvSpPr>
          <p:cNvPr id="62" name="Text Box 3"/>
          <p:cNvSpPr txBox="1">
            <a:spLocks noChangeArrowheads="1"/>
          </p:cNvSpPr>
          <p:nvPr/>
        </p:nvSpPr>
        <p:spPr bwMode="auto">
          <a:xfrm>
            <a:off x="1428728" y="3181649"/>
            <a:ext cx="1000132" cy="46166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-20</a:t>
            </a:r>
            <a:endParaRPr kumimoji="1" lang="en-US" altLang="ja-JP" sz="2000" b="1" kern="1200" baseline="30000" dirty="0">
              <a:solidFill>
                <a:srgbClr val="FFFFFF"/>
              </a:solidFill>
              <a:latin typeface="+mj-lt"/>
              <a:ea typeface="ＭＳ Ｐゴシック" pitchFamily="50" charset="-128"/>
              <a:cs typeface="+mn-cs"/>
            </a:endParaRPr>
          </a:p>
        </p:txBody>
      </p:sp>
      <p:sp>
        <p:nvSpPr>
          <p:cNvPr id="63" name="Text Box 3"/>
          <p:cNvSpPr txBox="1">
            <a:spLocks noChangeArrowheads="1"/>
          </p:cNvSpPr>
          <p:nvPr/>
        </p:nvSpPr>
        <p:spPr bwMode="auto">
          <a:xfrm>
            <a:off x="1428728" y="2577108"/>
            <a:ext cx="928694" cy="46166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-18</a:t>
            </a:r>
            <a:endParaRPr kumimoji="1" lang="en-US" altLang="ja-JP" sz="2000" b="1" kern="1200" baseline="30000" dirty="0">
              <a:solidFill>
                <a:srgbClr val="FFFFFF"/>
              </a:solidFill>
              <a:latin typeface="+mj-lt"/>
              <a:ea typeface="ＭＳ Ｐゴシック" pitchFamily="50" charset="-128"/>
              <a:cs typeface="+mn-cs"/>
            </a:endParaRPr>
          </a:p>
        </p:txBody>
      </p:sp>
      <p:sp>
        <p:nvSpPr>
          <p:cNvPr id="64" name="Text Box 3"/>
          <p:cNvSpPr txBox="1">
            <a:spLocks noChangeArrowheads="1"/>
          </p:cNvSpPr>
          <p:nvPr/>
        </p:nvSpPr>
        <p:spPr bwMode="auto">
          <a:xfrm>
            <a:off x="1428728" y="2005604"/>
            <a:ext cx="928694" cy="46166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-16</a:t>
            </a:r>
            <a:endParaRPr kumimoji="1" lang="en-US" altLang="ja-JP" sz="2000" b="1" kern="1200" baseline="30000" dirty="0">
              <a:solidFill>
                <a:srgbClr val="FFFFFF"/>
              </a:solidFill>
              <a:latin typeface="+mj-lt"/>
              <a:ea typeface="ＭＳ Ｐゴシック" pitchFamily="50" charset="-128"/>
              <a:cs typeface="+mn-cs"/>
            </a:endParaRPr>
          </a:p>
        </p:txBody>
      </p:sp>
      <p:sp>
        <p:nvSpPr>
          <p:cNvPr id="65" name="Text Box 3"/>
          <p:cNvSpPr txBox="1">
            <a:spLocks noChangeArrowheads="1"/>
          </p:cNvSpPr>
          <p:nvPr/>
        </p:nvSpPr>
        <p:spPr bwMode="auto">
          <a:xfrm>
            <a:off x="1428728" y="5039037"/>
            <a:ext cx="928694" cy="46166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10</a:t>
            </a:r>
            <a:r>
              <a:rPr lang="en-US" altLang="ja-JP" sz="2000" b="1" baseline="30000" dirty="0" smtClean="0">
                <a:solidFill>
                  <a:srgbClr val="FFFFFF"/>
                </a:solidFill>
                <a:latin typeface="+mj-lt"/>
                <a:ea typeface="ＭＳ Ｐゴシック" pitchFamily="50" charset="-128"/>
              </a:rPr>
              <a:t>-26</a:t>
            </a:r>
            <a:endParaRPr kumimoji="1" lang="en-US" altLang="ja-JP" sz="2000" b="1" kern="1200" baseline="30000" dirty="0">
              <a:solidFill>
                <a:srgbClr val="FFFFFF"/>
              </a:solidFill>
              <a:latin typeface="+mj-lt"/>
              <a:ea typeface="ＭＳ Ｐゴシック" pitchFamily="50" charset="-128"/>
              <a:cs typeface="+mn-cs"/>
            </a:endParaRPr>
          </a:p>
        </p:txBody>
      </p:sp>
      <p:grpSp>
        <p:nvGrpSpPr>
          <p:cNvPr id="48" name="グループ化 47"/>
          <p:cNvGrpSpPr/>
          <p:nvPr/>
        </p:nvGrpSpPr>
        <p:grpSpPr>
          <a:xfrm>
            <a:off x="2030956" y="2428868"/>
            <a:ext cx="5081089" cy="2928958"/>
            <a:chOff x="2030956" y="2428868"/>
            <a:chExt cx="5081089" cy="2928958"/>
          </a:xfrm>
        </p:grpSpPr>
        <p:sp>
          <p:nvSpPr>
            <p:cNvPr id="47" name="Rectangle 6"/>
            <p:cNvSpPr>
              <a:spLocks noChangeAspect="1" noChangeArrowheads="1"/>
            </p:cNvSpPr>
            <p:nvPr/>
          </p:nvSpPr>
          <p:spPr bwMode="auto">
            <a:xfrm>
              <a:off x="4929190" y="4572008"/>
              <a:ext cx="1414170" cy="480131"/>
            </a:xfrm>
            <a:prstGeom prst="rect">
              <a:avLst/>
            </a:prstGeom>
            <a:noFill/>
            <a:ln w="9525">
              <a:noFill/>
              <a:miter lim="800000"/>
              <a:headEnd/>
              <a:tailEnd/>
            </a:ln>
            <a:effectLst/>
          </p:spPr>
          <p:txBody>
            <a:bodyPr wrap="none">
              <a:spAutoFit/>
            </a:bodyPr>
            <a:lstStyle/>
            <a:p>
              <a:pPr algn="l">
                <a:lnSpc>
                  <a:spcPct val="90000"/>
                </a:lnSpc>
                <a:buFontTx/>
                <a:buNone/>
              </a:pPr>
              <a:r>
                <a:rPr lang="en-US" altLang="ja-JP" sz="1400" b="1" dirty="0">
                  <a:solidFill>
                    <a:srgbClr val="CCECFF"/>
                  </a:solidFill>
                </a:rPr>
                <a:t>  DECIGO </a:t>
              </a:r>
            </a:p>
            <a:p>
              <a:pPr algn="l">
                <a:lnSpc>
                  <a:spcPct val="90000"/>
                </a:lnSpc>
                <a:buFontTx/>
                <a:buNone/>
              </a:pPr>
              <a:r>
                <a:rPr lang="en-US" altLang="ja-JP" sz="1400" b="1" dirty="0">
                  <a:solidFill>
                    <a:srgbClr val="CCECFF"/>
                  </a:solidFill>
                </a:rPr>
                <a:t> </a:t>
              </a:r>
              <a:r>
                <a:rPr lang="en-US" altLang="ja-JP" sz="1400" b="1" dirty="0" smtClean="0">
                  <a:solidFill>
                    <a:srgbClr val="CCECFF"/>
                  </a:solidFill>
                </a:rPr>
                <a:t>(Correlation)</a:t>
              </a:r>
              <a:endParaRPr lang="en-US" altLang="ja-JP" sz="1400" b="1" dirty="0">
                <a:solidFill>
                  <a:srgbClr val="CCECFF"/>
                </a:solidFill>
              </a:endParaRPr>
            </a:p>
          </p:txBody>
        </p:sp>
        <p:sp>
          <p:nvSpPr>
            <p:cNvPr id="66" name="Rectangle 32"/>
            <p:cNvSpPr>
              <a:spLocks noChangeArrowheads="1"/>
            </p:cNvSpPr>
            <p:nvPr/>
          </p:nvSpPr>
          <p:spPr bwMode="auto">
            <a:xfrm rot="2610760">
              <a:off x="2030956" y="3593240"/>
              <a:ext cx="2307637" cy="701731"/>
            </a:xfrm>
            <a:prstGeom prst="rect">
              <a:avLst/>
            </a:prstGeom>
            <a:solidFill>
              <a:srgbClr val="CCFFCC">
                <a:alpha val="10000"/>
              </a:srgbClr>
            </a:solid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2000" b="1" dirty="0" smtClean="0">
                  <a:solidFill>
                    <a:srgbClr val="CCFFCC"/>
                  </a:solidFill>
                </a:rPr>
                <a:t>Background GW</a:t>
              </a:r>
              <a:r>
                <a:rPr lang="en-US" altLang="ja-JP" sz="1600" b="1" dirty="0" smtClean="0">
                  <a:solidFill>
                    <a:srgbClr val="CCFFCC"/>
                  </a:solidFill>
                </a:rPr>
                <a:t> </a:t>
              </a:r>
            </a:p>
            <a:p>
              <a:pPr algn="l">
                <a:lnSpc>
                  <a:spcPct val="110000"/>
                </a:lnSpc>
                <a:buClr>
                  <a:schemeClr val="accent2"/>
                </a:buClr>
                <a:buSzPct val="70000"/>
                <a:buFont typeface="Wingdings" pitchFamily="2" charset="2"/>
                <a:buNone/>
              </a:pPr>
              <a:r>
                <a:rPr lang="en-US" altLang="ja-JP" sz="1600" b="1" dirty="0" smtClean="0">
                  <a:solidFill>
                    <a:srgbClr val="CCFFCC"/>
                  </a:solidFill>
                </a:rPr>
                <a:t>   </a:t>
              </a:r>
              <a:r>
                <a:rPr lang="en-US" altLang="ja-JP" sz="1600" b="1" dirty="0" smtClean="0">
                  <a:solidFill>
                    <a:srgbClr val="CCFFCC"/>
                  </a:solidFill>
                  <a:latin typeface="Tahoma" pitchFamily="34" charset="0"/>
                  <a:ea typeface="HGP創英角ｺﾞｼｯｸUB" pitchFamily="50" charset="-128"/>
                </a:rPr>
                <a:t>(Ωgw ~ 2 x 10</a:t>
              </a:r>
              <a:r>
                <a:rPr lang="en-US" altLang="ja-JP" sz="1600" b="1" baseline="30000" dirty="0" smtClean="0">
                  <a:solidFill>
                    <a:srgbClr val="CCFFCC"/>
                  </a:solidFill>
                  <a:latin typeface="Tahoma" pitchFamily="34" charset="0"/>
                  <a:ea typeface="HGP創英角ｺﾞｼｯｸUB" pitchFamily="50" charset="-128"/>
                </a:rPr>
                <a:t>-16</a:t>
              </a:r>
              <a:r>
                <a:rPr lang="en-US" altLang="ja-JP" sz="1600" b="1" dirty="0" smtClean="0">
                  <a:solidFill>
                    <a:srgbClr val="CCFFCC"/>
                  </a:solidFill>
                  <a:latin typeface="Tahoma" pitchFamily="34" charset="0"/>
                  <a:ea typeface="HGP創英角ｺﾞｼｯｸUB" pitchFamily="50" charset="-128"/>
                </a:rPr>
                <a:t>)</a:t>
              </a:r>
              <a:endParaRPr lang="ja-JP" altLang="en-US" sz="1600" b="1" dirty="0">
                <a:solidFill>
                  <a:srgbClr val="CCFFCC"/>
                </a:solidFill>
                <a:latin typeface="Tahoma" pitchFamily="34" charset="0"/>
                <a:ea typeface="HGP創英角ｺﾞｼｯｸUB" pitchFamily="50" charset="-128"/>
              </a:endParaRPr>
            </a:p>
          </p:txBody>
        </p:sp>
        <p:cxnSp>
          <p:nvCxnSpPr>
            <p:cNvPr id="42" name="直線コネクタ 41"/>
            <p:cNvCxnSpPr/>
            <p:nvPr/>
          </p:nvCxnSpPr>
          <p:spPr bwMode="auto">
            <a:xfrm rot="10800000">
              <a:off x="2214546" y="2428868"/>
              <a:ext cx="3214710" cy="2928958"/>
            </a:xfrm>
            <a:prstGeom prst="line">
              <a:avLst/>
            </a:prstGeom>
            <a:solidFill>
              <a:srgbClr val="FAFFC9">
                <a:alpha val="50000"/>
              </a:srgbClr>
            </a:solidFill>
            <a:ln w="88900" cap="flat" cmpd="sng" algn="ctr">
              <a:solidFill>
                <a:srgbClr val="CCFFCC">
                  <a:alpha val="74000"/>
                </a:srgbClr>
              </a:solidFill>
              <a:prstDash val="solid"/>
              <a:round/>
              <a:headEnd type="none" w="med" len="med"/>
              <a:tailEnd type="none" w="med" len="med"/>
            </a:ln>
            <a:effectLst/>
          </p:spPr>
        </p:cxnSp>
        <p:sp>
          <p:nvSpPr>
            <p:cNvPr id="46" name="フリーフォーム 45"/>
            <p:cNvSpPr/>
            <p:nvPr/>
          </p:nvSpPr>
          <p:spPr bwMode="auto">
            <a:xfrm>
              <a:off x="4314254" y="4429132"/>
              <a:ext cx="2797791" cy="641444"/>
            </a:xfrm>
            <a:custGeom>
              <a:avLst/>
              <a:gdLst>
                <a:gd name="connsiteX0" fmla="*/ 0 w 2797791"/>
                <a:gd name="connsiteY0" fmla="*/ 0 h 641444"/>
                <a:gd name="connsiteX1" fmla="*/ 477672 w 2797791"/>
                <a:gd name="connsiteY1" fmla="*/ 409432 h 641444"/>
                <a:gd name="connsiteX2" fmla="*/ 627797 w 2797791"/>
                <a:gd name="connsiteY2" fmla="*/ 573206 h 641444"/>
                <a:gd name="connsiteX3" fmla="*/ 791570 w 2797791"/>
                <a:gd name="connsiteY3" fmla="*/ 627797 h 641444"/>
                <a:gd name="connsiteX4" fmla="*/ 1064526 w 2797791"/>
                <a:gd name="connsiteY4" fmla="*/ 641444 h 641444"/>
                <a:gd name="connsiteX5" fmla="*/ 1473958 w 2797791"/>
                <a:gd name="connsiteY5" fmla="*/ 627797 h 641444"/>
                <a:gd name="connsiteX6" fmla="*/ 1842448 w 2797791"/>
                <a:gd name="connsiteY6" fmla="*/ 559558 h 641444"/>
                <a:gd name="connsiteX7" fmla="*/ 2797791 w 2797791"/>
                <a:gd name="connsiteY7" fmla="*/ 150125 h 64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7791" h="641444">
                  <a:moveTo>
                    <a:pt x="0" y="0"/>
                  </a:moveTo>
                  <a:lnTo>
                    <a:pt x="477672" y="409432"/>
                  </a:lnTo>
                  <a:lnTo>
                    <a:pt x="627797" y="573206"/>
                  </a:lnTo>
                  <a:lnTo>
                    <a:pt x="791570" y="627797"/>
                  </a:lnTo>
                  <a:lnTo>
                    <a:pt x="1064526" y="641444"/>
                  </a:lnTo>
                  <a:lnTo>
                    <a:pt x="1473958" y="627797"/>
                  </a:lnTo>
                  <a:lnTo>
                    <a:pt x="1842448" y="559558"/>
                  </a:lnTo>
                  <a:lnTo>
                    <a:pt x="2797791" y="150125"/>
                  </a:lnTo>
                </a:path>
              </a:pathLst>
            </a:custGeom>
            <a:noFill/>
            <a:ln w="50800" cap="flat" cmpd="sng" algn="ctr">
              <a:solidFill>
                <a:srgbClr val="CCEC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grpSp>
      <p:sp>
        <p:nvSpPr>
          <p:cNvPr id="45" name="フリーフォーム 44"/>
          <p:cNvSpPr/>
          <p:nvPr/>
        </p:nvSpPr>
        <p:spPr bwMode="auto">
          <a:xfrm>
            <a:off x="4240026" y="3857920"/>
            <a:ext cx="2797791" cy="641444"/>
          </a:xfrm>
          <a:custGeom>
            <a:avLst/>
            <a:gdLst>
              <a:gd name="connsiteX0" fmla="*/ 0 w 2797791"/>
              <a:gd name="connsiteY0" fmla="*/ 0 h 641444"/>
              <a:gd name="connsiteX1" fmla="*/ 477672 w 2797791"/>
              <a:gd name="connsiteY1" fmla="*/ 409432 h 641444"/>
              <a:gd name="connsiteX2" fmla="*/ 627797 w 2797791"/>
              <a:gd name="connsiteY2" fmla="*/ 573206 h 641444"/>
              <a:gd name="connsiteX3" fmla="*/ 791570 w 2797791"/>
              <a:gd name="connsiteY3" fmla="*/ 627797 h 641444"/>
              <a:gd name="connsiteX4" fmla="*/ 1064526 w 2797791"/>
              <a:gd name="connsiteY4" fmla="*/ 641444 h 641444"/>
              <a:gd name="connsiteX5" fmla="*/ 1473958 w 2797791"/>
              <a:gd name="connsiteY5" fmla="*/ 627797 h 641444"/>
              <a:gd name="connsiteX6" fmla="*/ 1842448 w 2797791"/>
              <a:gd name="connsiteY6" fmla="*/ 559558 h 641444"/>
              <a:gd name="connsiteX7" fmla="*/ 2797791 w 2797791"/>
              <a:gd name="connsiteY7" fmla="*/ 150125 h 64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7791" h="641444">
                <a:moveTo>
                  <a:pt x="0" y="0"/>
                </a:moveTo>
                <a:lnTo>
                  <a:pt x="477672" y="409432"/>
                </a:lnTo>
                <a:lnTo>
                  <a:pt x="627797" y="573206"/>
                </a:lnTo>
                <a:lnTo>
                  <a:pt x="791570" y="627797"/>
                </a:lnTo>
                <a:lnTo>
                  <a:pt x="1064526" y="641444"/>
                </a:lnTo>
                <a:lnTo>
                  <a:pt x="1473958" y="627797"/>
                </a:lnTo>
                <a:lnTo>
                  <a:pt x="1842448" y="559558"/>
                </a:lnTo>
                <a:lnTo>
                  <a:pt x="2797791" y="150125"/>
                </a:lnTo>
              </a:path>
            </a:pathLst>
          </a:custGeom>
          <a:noFill/>
          <a:ln w="50800" cap="flat" cmpd="sng" algn="ctr">
            <a:solidFill>
              <a:srgbClr val="CC99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grpSp>
        <p:nvGrpSpPr>
          <p:cNvPr id="73" name="グループ化 72"/>
          <p:cNvGrpSpPr/>
          <p:nvPr/>
        </p:nvGrpSpPr>
        <p:grpSpPr>
          <a:xfrm>
            <a:off x="4254525" y="3780373"/>
            <a:ext cx="4032251" cy="1727134"/>
            <a:chOff x="4254525" y="3780373"/>
            <a:chExt cx="4032251" cy="1727134"/>
          </a:xfrm>
        </p:grpSpPr>
        <p:sp>
          <p:nvSpPr>
            <p:cNvPr id="40" name="爆発 2 39"/>
            <p:cNvSpPr/>
            <p:nvPr/>
          </p:nvSpPr>
          <p:spPr bwMode="auto">
            <a:xfrm>
              <a:off x="6969169" y="4572300"/>
              <a:ext cx="642942" cy="571504"/>
            </a:xfrm>
            <a:prstGeom prst="irregularSeal2">
              <a:avLst/>
            </a:prstGeom>
            <a:solidFill>
              <a:srgbClr val="FFFFCC">
                <a:alpha val="50000"/>
              </a:srgbClr>
            </a:solidFill>
            <a:ln w="15875" cap="flat" cmpd="sng" algn="ctr">
              <a:solidFill>
                <a:srgbClr val="FFFFC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cxnSp>
          <p:nvCxnSpPr>
            <p:cNvPr id="38" name="直線矢印コネクタ 37"/>
            <p:cNvCxnSpPr/>
            <p:nvPr/>
          </p:nvCxnSpPr>
          <p:spPr bwMode="auto">
            <a:xfrm>
              <a:off x="4254525" y="3929358"/>
              <a:ext cx="3000396" cy="928694"/>
            </a:xfrm>
            <a:prstGeom prst="straightConnector1">
              <a:avLst/>
            </a:prstGeom>
            <a:solidFill>
              <a:srgbClr val="FAFFC9">
                <a:alpha val="50000"/>
              </a:srgbClr>
            </a:solidFill>
            <a:ln w="127000" cap="flat" cmpd="sng" algn="ctr">
              <a:solidFill>
                <a:srgbClr val="FFFF00"/>
              </a:solidFill>
              <a:prstDash val="solid"/>
              <a:round/>
              <a:headEnd type="none" w="med" len="med"/>
              <a:tailEnd type="stealth"/>
            </a:ln>
            <a:effectLst/>
          </p:spPr>
        </p:cxnSp>
        <p:sp>
          <p:nvSpPr>
            <p:cNvPr id="49" name="Rectangle 32"/>
            <p:cNvSpPr>
              <a:spLocks noChangeArrowheads="1"/>
            </p:cNvSpPr>
            <p:nvPr/>
          </p:nvSpPr>
          <p:spPr bwMode="auto">
            <a:xfrm>
              <a:off x="5786446" y="5110475"/>
              <a:ext cx="2143139" cy="397032"/>
            </a:xfrm>
            <a:prstGeom prst="rect">
              <a:avLst/>
            </a:prstGeom>
            <a:solidFill>
              <a:srgbClr val="FFFFCC">
                <a:alpha val="10000"/>
              </a:srgbClr>
            </a:solid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1800" b="1" dirty="0" smtClean="0">
                  <a:solidFill>
                    <a:srgbClr val="FFFFCC"/>
                  </a:solidFill>
                  <a:latin typeface="Tahoma" pitchFamily="34" charset="0"/>
                  <a:ea typeface="HGP創英角ｺﾞｼｯｸUB" pitchFamily="50" charset="-128"/>
                </a:rPr>
                <a:t>NS</a:t>
              </a:r>
              <a:r>
                <a:rPr lang="en-US" altLang="ja-JP" sz="1800" b="1" dirty="0" smtClean="0">
                  <a:solidFill>
                    <a:srgbClr val="FFFFCC"/>
                  </a:solidFill>
                </a:rPr>
                <a:t> </a:t>
              </a:r>
              <a:r>
                <a:rPr lang="en-US" altLang="ja-JP" sz="1800" b="1" dirty="0" smtClean="0">
                  <a:solidFill>
                    <a:srgbClr val="FFFFCC"/>
                  </a:solidFill>
                  <a:latin typeface="Tahoma" pitchFamily="34" charset="0"/>
                  <a:ea typeface="HGP創英角ｺﾞｼｯｸUB" pitchFamily="50" charset="-128"/>
                </a:rPr>
                <a:t>inspiral </a:t>
              </a:r>
              <a:r>
                <a:rPr lang="en-US" altLang="ja-JP" sz="1600" b="1" dirty="0" smtClean="0">
                  <a:solidFill>
                    <a:srgbClr val="FFFFCC"/>
                  </a:solidFill>
                  <a:latin typeface="Tahoma" pitchFamily="34" charset="0"/>
                  <a:ea typeface="HGP創英角ｺﾞｼｯｸUB" pitchFamily="50" charset="-128"/>
                </a:rPr>
                <a:t>(z~1)</a:t>
              </a:r>
              <a:endParaRPr lang="ja-JP" altLang="en-US" sz="1600" b="1" dirty="0">
                <a:solidFill>
                  <a:srgbClr val="FFFFCC"/>
                </a:solidFill>
                <a:latin typeface="Tahoma" pitchFamily="34" charset="0"/>
                <a:ea typeface="HGP創英角ｺﾞｼｯｸUB" pitchFamily="50" charset="-128"/>
              </a:endParaRPr>
            </a:p>
          </p:txBody>
        </p:sp>
        <p:sp>
          <p:nvSpPr>
            <p:cNvPr id="50" name="Rectangle 32"/>
            <p:cNvSpPr>
              <a:spLocks noChangeArrowheads="1"/>
            </p:cNvSpPr>
            <p:nvPr/>
          </p:nvSpPr>
          <p:spPr bwMode="auto">
            <a:xfrm>
              <a:off x="7201347" y="4352526"/>
              <a:ext cx="1085429" cy="329321"/>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1400" b="1" dirty="0" smtClean="0">
                  <a:solidFill>
                    <a:srgbClr val="F8F8F8"/>
                  </a:solidFill>
                  <a:latin typeface="Tahoma" pitchFamily="34" charset="0"/>
                  <a:ea typeface="HGP創英角ｺﾞｼｯｸUB" pitchFamily="50" charset="-128"/>
                </a:rPr>
                <a:t>Merger</a:t>
              </a:r>
              <a:endParaRPr lang="ja-JP" altLang="en-US" sz="1400" b="1" dirty="0">
                <a:solidFill>
                  <a:srgbClr val="F8F8F8"/>
                </a:solidFill>
                <a:latin typeface="Tahoma" pitchFamily="34" charset="0"/>
                <a:ea typeface="HGP創英角ｺﾞｼｯｸUB" pitchFamily="50" charset="-128"/>
              </a:endParaRPr>
            </a:p>
          </p:txBody>
        </p:sp>
        <p:sp>
          <p:nvSpPr>
            <p:cNvPr id="67" name="二等辺三角形 66"/>
            <p:cNvSpPr/>
            <p:nvPr/>
          </p:nvSpPr>
          <p:spPr bwMode="auto">
            <a:xfrm>
              <a:off x="4929190" y="4038905"/>
              <a:ext cx="45719" cy="71438"/>
            </a:xfrm>
            <a:prstGeom prst="triangle">
              <a:avLst/>
            </a:prstGeom>
            <a:solidFill>
              <a:srgbClr val="FAFFC9">
                <a:alpha val="50000"/>
              </a:srgbClr>
            </a:solidFill>
            <a:ln w="50800" cap="flat" cmpd="sng" algn="ctr">
              <a:solidFill>
                <a:srgbClr val="FFFFC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68" name="Rectangle 6"/>
            <p:cNvSpPr>
              <a:spLocks noChangeAspect="1" noChangeArrowheads="1"/>
            </p:cNvSpPr>
            <p:nvPr/>
          </p:nvSpPr>
          <p:spPr bwMode="auto">
            <a:xfrm>
              <a:off x="4502191" y="3780373"/>
              <a:ext cx="784189" cy="258532"/>
            </a:xfrm>
            <a:prstGeom prst="rect">
              <a:avLst/>
            </a:prstGeom>
            <a:noFill/>
            <a:ln w="9525">
              <a:noFill/>
              <a:miter lim="800000"/>
              <a:headEnd/>
              <a:tailEnd/>
            </a:ln>
            <a:effectLst/>
          </p:spPr>
          <p:txBody>
            <a:bodyPr wrap="none">
              <a:spAutoFit/>
            </a:bodyPr>
            <a:lstStyle/>
            <a:p>
              <a:pPr algn="l">
                <a:lnSpc>
                  <a:spcPct val="90000"/>
                </a:lnSpc>
                <a:buFontTx/>
                <a:buNone/>
              </a:pPr>
              <a:r>
                <a:rPr lang="en-US" altLang="ja-JP" sz="1200" b="1" dirty="0" smtClean="0">
                  <a:solidFill>
                    <a:srgbClr val="FFFFCC"/>
                  </a:solidFill>
                </a:rPr>
                <a:t>3month</a:t>
              </a:r>
              <a:endParaRPr lang="en-US" altLang="ja-JP" sz="1200" b="1" dirty="0">
                <a:solidFill>
                  <a:srgbClr val="FFFFCC"/>
                </a:solidFill>
              </a:endParaRPr>
            </a:p>
          </p:txBody>
        </p:sp>
      </p:grpSp>
      <p:sp>
        <p:nvSpPr>
          <p:cNvPr id="69" name="Text Box 3"/>
          <p:cNvSpPr txBox="1">
            <a:spLocks noChangeArrowheads="1"/>
          </p:cNvSpPr>
          <p:nvPr/>
        </p:nvSpPr>
        <p:spPr bwMode="auto">
          <a:xfrm>
            <a:off x="1000100" y="785794"/>
            <a:ext cx="4848225" cy="1200329"/>
          </a:xfrm>
          <a:prstGeom prst="rect">
            <a:avLst/>
          </a:prstGeom>
          <a:noFill/>
          <a:ln w="9525">
            <a:noFill/>
            <a:miter lim="800000"/>
            <a:headEnd/>
            <a:tailEnd/>
          </a:ln>
          <a:effectLst/>
        </p:spPr>
        <p:txBody>
          <a:bodyPr>
            <a:spAutoFit/>
          </a:bodyPr>
          <a:lstStyle/>
          <a:p>
            <a:pPr algn="l" rtl="0" fontAlgn="base">
              <a:lnSpc>
                <a:spcPct val="120000"/>
              </a:lnSpc>
              <a:spcBef>
                <a:spcPct val="0"/>
              </a:spcBef>
              <a:spcAft>
                <a:spcPct val="0"/>
              </a:spcAft>
              <a:buNone/>
            </a:pPr>
            <a:r>
              <a:rPr lang="en-US" altLang="ja-JP" sz="2000" b="1" dirty="0" smtClean="0">
                <a:solidFill>
                  <a:srgbClr val="FFCC99"/>
                </a:solidFill>
                <a:latin typeface="+mj-lt"/>
                <a:ea typeface="ＭＳ Ｐゴシック" pitchFamily="50" charset="-128"/>
              </a:rPr>
              <a:t>IMBH </a:t>
            </a:r>
            <a:r>
              <a:rPr lang="en-US" altLang="ja-JP" sz="2000" b="1" dirty="0" smtClean="0">
                <a:solidFill>
                  <a:srgbClr val="FFFFFF"/>
                </a:solidFill>
                <a:latin typeface="+mj-lt"/>
                <a:ea typeface="ＭＳ Ｐゴシック" pitchFamily="50" charset="-128"/>
              </a:rPr>
              <a:t>binary inspiral</a:t>
            </a:r>
          </a:p>
          <a:p>
            <a:pPr algn="l" rtl="0" fontAlgn="base">
              <a:lnSpc>
                <a:spcPct val="120000"/>
              </a:lnSpc>
              <a:spcBef>
                <a:spcPct val="0"/>
              </a:spcBef>
              <a:spcAft>
                <a:spcPct val="0"/>
              </a:spcAft>
              <a:buNone/>
            </a:pPr>
            <a:r>
              <a:rPr kumimoji="1" lang="en-US" altLang="ja-JP" sz="2000" b="1" kern="1200" dirty="0" smtClean="0">
                <a:solidFill>
                  <a:srgbClr val="FFFFCC"/>
                </a:solidFill>
                <a:latin typeface="+mj-lt"/>
                <a:ea typeface="ＭＳ Ｐゴシック" pitchFamily="50" charset="-128"/>
                <a:cs typeface="+mn-cs"/>
              </a:rPr>
              <a:t>NS</a:t>
            </a:r>
            <a:r>
              <a:rPr kumimoji="1" lang="en-US" altLang="ja-JP" sz="2000" b="1" kern="1200" dirty="0" smtClean="0">
                <a:solidFill>
                  <a:srgbClr val="FFFFFF"/>
                </a:solidFill>
                <a:latin typeface="+mj-lt"/>
                <a:ea typeface="ＭＳ Ｐゴシック" pitchFamily="50" charset="-128"/>
                <a:cs typeface="+mn-cs"/>
              </a:rPr>
              <a:t> binary inspiral</a:t>
            </a:r>
          </a:p>
          <a:p>
            <a:pPr algn="l" rtl="0" fontAlgn="base">
              <a:lnSpc>
                <a:spcPct val="120000"/>
              </a:lnSpc>
              <a:spcBef>
                <a:spcPct val="0"/>
              </a:spcBef>
              <a:spcAft>
                <a:spcPct val="0"/>
              </a:spcAft>
              <a:buNone/>
            </a:pPr>
            <a:r>
              <a:rPr kumimoji="1" lang="en-US" altLang="ja-JP" sz="2000" b="1" kern="1200" dirty="0" smtClean="0">
                <a:solidFill>
                  <a:srgbClr val="CCFFCC"/>
                </a:solidFill>
                <a:latin typeface="+mj-lt"/>
                <a:ea typeface="ＭＳ Ｐゴシック" pitchFamily="50" charset="-128"/>
                <a:cs typeface="+mn-cs"/>
              </a:rPr>
              <a:t>Stoch</a:t>
            </a:r>
            <a:r>
              <a:rPr kumimoji="1" lang="en-US" altLang="ja-JP" sz="2000" b="1" kern="1200" dirty="0" smtClean="0">
                <a:solidFill>
                  <a:srgbClr val="FFFFFF"/>
                </a:solidFill>
                <a:latin typeface="+mj-lt"/>
                <a:ea typeface="ＭＳ Ｐゴシック" pitchFamily="50" charset="-128"/>
                <a:cs typeface="+mn-cs"/>
              </a:rPr>
              <a:t>astic background</a:t>
            </a:r>
          </a:p>
        </p:txBody>
      </p:sp>
      <p:sp>
        <p:nvSpPr>
          <p:cNvPr id="70" name="下矢印 69"/>
          <p:cNvSpPr/>
          <p:nvPr/>
        </p:nvSpPr>
        <p:spPr bwMode="auto">
          <a:xfrm rot="5400000" flipV="1">
            <a:off x="4286248" y="1285860"/>
            <a:ext cx="428628" cy="285752"/>
          </a:xfrm>
          <a:prstGeom prst="downArrow">
            <a:avLst/>
          </a:prstGeom>
          <a:solidFill>
            <a:srgbClr val="FFFFFF">
              <a:alpha val="10000"/>
            </a:srgbClr>
          </a:solidFill>
          <a:ln w="158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71" name="Text Box 3"/>
          <p:cNvSpPr txBox="1">
            <a:spLocks noChangeArrowheads="1"/>
          </p:cNvSpPr>
          <p:nvPr/>
        </p:nvSpPr>
        <p:spPr bwMode="auto">
          <a:xfrm>
            <a:off x="4786314" y="857232"/>
            <a:ext cx="4071966" cy="116339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Galaxy formation </a:t>
            </a:r>
            <a:r>
              <a:rPr lang="en-US" altLang="ja-JP" sz="1800" b="1" dirty="0" smtClean="0">
                <a:solidFill>
                  <a:srgbClr val="DDDDDD"/>
                </a:solidFill>
                <a:latin typeface="+mj-lt"/>
                <a:ea typeface="ＭＳ Ｐゴシック" pitchFamily="50" charset="-128"/>
              </a:rPr>
              <a:t>(Massive BH)</a:t>
            </a:r>
            <a:endParaRPr kumimoji="1" lang="en-US" altLang="ja-JP" sz="1800" b="1" kern="1200" dirty="0" smtClean="0">
              <a:solidFill>
                <a:srgbClr val="DDDDDD"/>
              </a:solidFill>
              <a:latin typeface="+mj-lt"/>
              <a:ea typeface="ＭＳ Ｐゴシック" pitchFamily="50" charset="-128"/>
              <a:cs typeface="+mn-cs"/>
            </a:endParaRPr>
          </a:p>
          <a:p>
            <a:pPr algn="l" rtl="0" fontAlgn="base">
              <a:lnSpc>
                <a:spcPct val="120000"/>
              </a:lnSpc>
              <a:spcBef>
                <a:spcPct val="0"/>
              </a:spcBef>
              <a:spcAft>
                <a:spcPct val="0"/>
              </a:spcAft>
              <a:buNone/>
            </a:pPr>
            <a:r>
              <a:rPr lang="en-US" altLang="ja-JP" sz="2000" b="1" dirty="0" smtClean="0">
                <a:solidFill>
                  <a:srgbClr val="FFFFFF"/>
                </a:solidFill>
                <a:latin typeface="+mj-lt"/>
                <a:ea typeface="ＭＳ Ｐゴシック" pitchFamily="50" charset="-128"/>
              </a:rPr>
              <a:t>Cosmology</a:t>
            </a:r>
          </a:p>
          <a:p>
            <a:pPr algn="l" rtl="0" fontAlgn="base">
              <a:lnSpc>
                <a:spcPct val="120000"/>
              </a:lnSpc>
              <a:spcBef>
                <a:spcPct val="0"/>
              </a:spcBef>
              <a:spcAft>
                <a:spcPct val="0"/>
              </a:spcAft>
              <a:buNone/>
            </a:pPr>
            <a:r>
              <a:rPr lang="en-US" altLang="ja-JP" sz="1800" b="1" dirty="0" smtClean="0">
                <a:solidFill>
                  <a:srgbClr val="DDDDDD"/>
                </a:solidFill>
                <a:latin typeface="+mj-lt"/>
                <a:ea typeface="ＭＳ Ｐゴシック" pitchFamily="50" charset="-128"/>
              </a:rPr>
              <a:t>    (Inflation, Dark energy)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6" name="Rectangle 2"/>
          <p:cNvSpPr>
            <a:spLocks noGrp="1" noChangeArrowheads="1"/>
          </p:cNvSpPr>
          <p:nvPr>
            <p:ph type="title"/>
          </p:nvPr>
        </p:nvSpPr>
        <p:spPr/>
        <p:txBody>
          <a:bodyPr/>
          <a:lstStyle/>
          <a:p>
            <a:r>
              <a:rPr lang="en-US" altLang="ja-JP" dirty="0" smtClean="0">
                <a:solidFill>
                  <a:srgbClr val="FFFFFF"/>
                </a:solidFill>
              </a:rPr>
              <a:t>Constraint on dark energy</a:t>
            </a:r>
          </a:p>
        </p:txBody>
      </p:sp>
      <p:sp>
        <p:nvSpPr>
          <p:cNvPr id="47"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DDDDDD"/>
                </a:solidFill>
                <a:latin typeface="Tahoma"/>
                <a:ea typeface="HGP創英角ｺﾞｼｯｸUB"/>
                <a:cs typeface="+mn-cs"/>
              </a:rPr>
              <a:t>KEK Theory Center Cosmophysics Group Workshop (November 11, 2009, Tskuba, Ibaraki)</a:t>
            </a:r>
            <a:endParaRPr lang="en-US" altLang="ja-JP" sz="1200" b="1" kern="1200" dirty="0">
              <a:solidFill>
                <a:srgbClr val="DDDDDD"/>
              </a:solidFill>
              <a:latin typeface="Tahoma"/>
              <a:ea typeface="HGP創英角ｺﾞｼｯｸUB"/>
              <a:cs typeface="+mn-cs"/>
            </a:endParaRPr>
          </a:p>
        </p:txBody>
      </p:sp>
      <p:sp>
        <p:nvSpPr>
          <p:cNvPr id="49" name="Text Box 4"/>
          <p:cNvSpPr txBox="1">
            <a:spLocks noChangeArrowheads="1"/>
          </p:cNvSpPr>
          <p:nvPr/>
        </p:nvSpPr>
        <p:spPr bwMode="auto">
          <a:xfrm>
            <a:off x="652434" y="831907"/>
            <a:ext cx="4491070" cy="769441"/>
          </a:xfrm>
          <a:prstGeom prst="rect">
            <a:avLst/>
          </a:prstGeom>
          <a:noFill/>
          <a:ln w="9525">
            <a:noFill/>
            <a:miter lim="800000"/>
            <a:headEnd/>
            <a:tailEnd/>
          </a:ln>
          <a:effectLst/>
        </p:spPr>
        <p:txBody>
          <a:bodyPr wrap="square">
            <a:spAutoFit/>
          </a:bodyPr>
          <a:lstStyle/>
          <a:p>
            <a:pPr algn="l">
              <a:lnSpc>
                <a:spcPct val="110000"/>
              </a:lnSpc>
              <a:buNone/>
            </a:pPr>
            <a:r>
              <a:rPr lang="en-US" altLang="ja-JP" sz="2000" b="1" dirty="0" smtClean="0">
                <a:solidFill>
                  <a:srgbClr val="FFFFFF"/>
                </a:solidFill>
              </a:rPr>
              <a:t>DECIGO will observe</a:t>
            </a:r>
          </a:p>
          <a:p>
            <a:pPr algn="l">
              <a:lnSpc>
                <a:spcPct val="110000"/>
              </a:lnSpc>
              <a:buNone/>
            </a:pPr>
            <a:r>
              <a:rPr lang="en-US" altLang="ja-JP" sz="2000" b="1" dirty="0" smtClean="0">
                <a:solidFill>
                  <a:srgbClr val="FFFFFF"/>
                </a:solidFill>
              </a:rPr>
              <a:t>        10</a:t>
            </a:r>
            <a:r>
              <a:rPr lang="en-US" altLang="ja-JP" sz="2000" b="1" baseline="30000" dirty="0" smtClean="0">
                <a:solidFill>
                  <a:srgbClr val="FFFFFF"/>
                </a:solidFill>
              </a:rPr>
              <a:t>4-5</a:t>
            </a:r>
            <a:r>
              <a:rPr lang="en-US" altLang="ja-JP" sz="2000" b="1" dirty="0" smtClean="0">
                <a:solidFill>
                  <a:srgbClr val="FFFFFF"/>
                </a:solidFill>
              </a:rPr>
              <a:t>  NS</a:t>
            </a:r>
            <a:r>
              <a:rPr kumimoji="1" lang="en-US" altLang="ja-JP" sz="2000" b="1" kern="1200" dirty="0" smtClean="0">
                <a:solidFill>
                  <a:srgbClr val="FFFFFF"/>
                </a:solidFill>
                <a:latin typeface="Tahoma" pitchFamily="34" charset="0"/>
                <a:ea typeface="HGP創英角ｺﾞｼｯｸUB" pitchFamily="50" charset="-128"/>
                <a:cs typeface="+mn-cs"/>
              </a:rPr>
              <a:t> binaries at z~1</a:t>
            </a:r>
          </a:p>
        </p:txBody>
      </p:sp>
      <p:cxnSp>
        <p:nvCxnSpPr>
          <p:cNvPr id="52" name="直線コネクタ 51"/>
          <p:cNvCxnSpPr/>
          <p:nvPr/>
        </p:nvCxnSpPr>
        <p:spPr bwMode="auto">
          <a:xfrm>
            <a:off x="2143108" y="1529910"/>
            <a:ext cx="2357454" cy="1588"/>
          </a:xfrm>
          <a:prstGeom prst="line">
            <a:avLst/>
          </a:prstGeom>
          <a:solidFill>
            <a:srgbClr val="FAFFC9">
              <a:alpha val="50000"/>
            </a:srgbClr>
          </a:solidFill>
          <a:ln w="38100" cap="flat" cmpd="sng" algn="ctr">
            <a:solidFill>
              <a:srgbClr val="FFCC99"/>
            </a:solidFill>
            <a:prstDash val="solid"/>
            <a:round/>
            <a:headEnd type="none" w="med" len="med"/>
            <a:tailEnd type="none" w="med" len="med"/>
          </a:ln>
          <a:effectLst/>
        </p:spPr>
      </p:cxnSp>
      <p:sp>
        <p:nvSpPr>
          <p:cNvPr id="54" name="曲折矢印 53"/>
          <p:cNvSpPr/>
          <p:nvPr/>
        </p:nvSpPr>
        <p:spPr bwMode="auto">
          <a:xfrm flipV="1">
            <a:off x="2428860" y="1672786"/>
            <a:ext cx="385188" cy="318788"/>
          </a:xfrm>
          <a:prstGeom prst="bentArrow">
            <a:avLst>
              <a:gd name="adj1" fmla="val 35629"/>
              <a:gd name="adj2" fmla="val 46259"/>
              <a:gd name="adj3" fmla="val 39173"/>
              <a:gd name="adj4" fmla="val 29578"/>
            </a:avLst>
          </a:prstGeom>
          <a:solidFill>
            <a:srgbClr val="FFFFFF">
              <a:alpha val="10000"/>
            </a:srgbClr>
          </a:solidFill>
          <a:ln w="317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56" name="Text Box 4"/>
          <p:cNvSpPr txBox="1">
            <a:spLocks noChangeArrowheads="1"/>
          </p:cNvSpPr>
          <p:nvPr/>
        </p:nvSpPr>
        <p:spPr bwMode="auto">
          <a:xfrm>
            <a:off x="2838474" y="1672786"/>
            <a:ext cx="5876930" cy="398892"/>
          </a:xfrm>
          <a:prstGeom prst="rect">
            <a:avLst/>
          </a:prstGeom>
          <a:noFill/>
          <a:ln w="9525">
            <a:noFill/>
            <a:miter lim="800000"/>
            <a:headEnd/>
            <a:tailEnd/>
          </a:ln>
          <a:effectLst/>
        </p:spPr>
        <p:txBody>
          <a:bodyPr wrap="square">
            <a:spAutoFit/>
          </a:bodyPr>
          <a:lstStyle/>
          <a:p>
            <a:pPr algn="l" rtl="0" fontAlgn="base">
              <a:lnSpc>
                <a:spcPct val="110000"/>
              </a:lnSpc>
              <a:spcBef>
                <a:spcPct val="0"/>
              </a:spcBef>
              <a:spcAft>
                <a:spcPct val="0"/>
              </a:spcAft>
              <a:buNone/>
            </a:pPr>
            <a:r>
              <a:rPr kumimoji="1" lang="en-US" altLang="ja-JP" sz="2000" b="1" kern="1200" dirty="0" smtClean="0">
                <a:solidFill>
                  <a:srgbClr val="FFFFFF"/>
                </a:solidFill>
                <a:latin typeface="Tahoma" pitchFamily="34" charset="0"/>
                <a:ea typeface="HGP創英角ｺﾞｼｯｸUB" pitchFamily="50" charset="-128"/>
                <a:cs typeface="+mn-cs"/>
              </a:rPr>
              <a:t>Precise ‘clock’ at cosmological distance </a:t>
            </a:r>
            <a:endParaRPr kumimoji="1" lang="en-US" altLang="ja-JP" sz="2000" b="1" kern="1200" dirty="0">
              <a:solidFill>
                <a:srgbClr val="FFFFFF"/>
              </a:solidFill>
              <a:latin typeface="Tahoma" pitchFamily="34" charset="0"/>
              <a:ea typeface="HGP創英角ｺﾞｼｯｸUB" pitchFamily="50" charset="-128"/>
              <a:cs typeface="+mn-cs"/>
            </a:endParaRPr>
          </a:p>
        </p:txBody>
      </p:sp>
      <p:grpSp>
        <p:nvGrpSpPr>
          <p:cNvPr id="53" name="グループ化 52"/>
          <p:cNvGrpSpPr/>
          <p:nvPr/>
        </p:nvGrpSpPr>
        <p:grpSpPr>
          <a:xfrm>
            <a:off x="571472" y="2214554"/>
            <a:ext cx="8466165" cy="4183246"/>
            <a:chOff x="571472" y="2214554"/>
            <a:chExt cx="8466165" cy="4183246"/>
          </a:xfrm>
        </p:grpSpPr>
        <p:sp>
          <p:nvSpPr>
            <p:cNvPr id="897072" name="Text Box 48"/>
            <p:cNvSpPr txBox="1">
              <a:spLocks noChangeArrowheads="1"/>
            </p:cNvSpPr>
            <p:nvPr/>
          </p:nvSpPr>
          <p:spPr bwMode="auto">
            <a:xfrm>
              <a:off x="6215074" y="5295141"/>
              <a:ext cx="2686954" cy="646331"/>
            </a:xfrm>
            <a:prstGeom prst="rect">
              <a:avLst/>
            </a:prstGeom>
            <a:noFill/>
            <a:ln w="9525">
              <a:noFill/>
              <a:miter lim="800000"/>
              <a:headEnd/>
              <a:tailEnd/>
            </a:ln>
            <a:effectLst/>
          </p:spPr>
          <p:txBody>
            <a:bodyPr wrap="none">
              <a:spAutoFit/>
            </a:bodyPr>
            <a:lstStyle/>
            <a:p>
              <a:pPr algn="l" rtl="0" fontAlgn="base">
                <a:spcBef>
                  <a:spcPct val="0"/>
                </a:spcBef>
                <a:spcAft>
                  <a:spcPct val="0"/>
                </a:spcAft>
                <a:buNone/>
              </a:pPr>
              <a:r>
                <a:rPr kumimoji="1" lang="en-US" altLang="ja-JP" sz="1200" b="1" kern="1200" dirty="0">
                  <a:solidFill>
                    <a:srgbClr val="DDDDDD"/>
                  </a:solidFill>
                  <a:latin typeface="Tahoma" pitchFamily="34" charset="0"/>
                  <a:ea typeface="HGP創英角ｺﾞｼｯｸUB" pitchFamily="50" charset="-128"/>
                  <a:cs typeface="+mn-cs"/>
                </a:rPr>
                <a:t>Angular resolution</a:t>
              </a:r>
              <a:r>
                <a:rPr kumimoji="1" lang="ja-JP" altLang="en-US" sz="1200" b="1" kern="1200" dirty="0">
                  <a:solidFill>
                    <a:srgbClr val="DDDDDD"/>
                  </a:solidFill>
                  <a:latin typeface="Tahoma" pitchFamily="34" charset="0"/>
                  <a:ea typeface="HGP創英角ｺﾞｼｯｸUB" pitchFamily="50" charset="-128"/>
                  <a:cs typeface="+mn-cs"/>
                </a:rPr>
                <a:t>　</a:t>
              </a:r>
              <a:endParaRPr kumimoji="1" lang="en-US" altLang="ja-JP" sz="1200" b="1" kern="1200" dirty="0" smtClean="0">
                <a:solidFill>
                  <a:srgbClr val="DDDDDD"/>
                </a:solidFill>
                <a:latin typeface="Tahoma" pitchFamily="34" charset="0"/>
                <a:ea typeface="HGP創英角ｺﾞｼｯｸUB" pitchFamily="50" charset="-128"/>
                <a:cs typeface="+mn-cs"/>
              </a:endParaRPr>
            </a:p>
            <a:p>
              <a:pPr algn="l" rtl="0" fontAlgn="base">
                <a:spcBef>
                  <a:spcPct val="0"/>
                </a:spcBef>
                <a:spcAft>
                  <a:spcPct val="0"/>
                </a:spcAft>
                <a:buNone/>
              </a:pPr>
              <a:r>
                <a:rPr lang="en-US" altLang="ja-JP" sz="1200" b="1" dirty="0" smtClean="0">
                  <a:solidFill>
                    <a:srgbClr val="DDDDDD"/>
                  </a:solidFill>
                </a:rPr>
                <a:t>          </a:t>
              </a:r>
              <a:r>
                <a:rPr kumimoji="1" lang="ja-JP" altLang="en-US" sz="1200" b="1" kern="1200" dirty="0" smtClean="0">
                  <a:solidFill>
                    <a:srgbClr val="DDDDDD"/>
                  </a:solidFill>
                  <a:latin typeface="Tahoma" pitchFamily="34" charset="0"/>
                  <a:ea typeface="HGP創英角ｺﾞｼｯｸUB" pitchFamily="50" charset="-128"/>
                  <a:cs typeface="+mn-cs"/>
                </a:rPr>
                <a:t>～</a:t>
              </a:r>
              <a:r>
                <a:rPr kumimoji="1" lang="en-US" altLang="ja-JP" sz="1200" b="1" kern="1200" dirty="0">
                  <a:solidFill>
                    <a:srgbClr val="DDDDDD"/>
                  </a:solidFill>
                  <a:latin typeface="Tahoma" pitchFamily="34" charset="0"/>
                  <a:ea typeface="HGP創英角ｺﾞｼｯｸUB" pitchFamily="50" charset="-128"/>
                  <a:cs typeface="+mn-cs"/>
                </a:rPr>
                <a:t>10arcmin    </a:t>
              </a:r>
              <a:r>
                <a:rPr kumimoji="1" lang="ja-JP" altLang="en-US" sz="1200" b="1" kern="1200" dirty="0">
                  <a:solidFill>
                    <a:srgbClr val="DDDDDD"/>
                  </a:solidFill>
                  <a:latin typeface="Tahoma" pitchFamily="34" charset="0"/>
                  <a:ea typeface="HGP創英角ｺﾞｼｯｸUB" pitchFamily="50" charset="-128"/>
                  <a:cs typeface="+mn-cs"/>
                </a:rPr>
                <a:t>（</a:t>
              </a:r>
              <a:r>
                <a:rPr kumimoji="1" lang="en-US" altLang="ja-JP" sz="1200" b="1" kern="1200" dirty="0">
                  <a:solidFill>
                    <a:srgbClr val="DDDDDD"/>
                  </a:solidFill>
                  <a:latin typeface="Tahoma" pitchFamily="34" charset="0"/>
                  <a:ea typeface="HGP創英角ｺﾞｼｯｸUB" pitchFamily="50" charset="-128"/>
                  <a:cs typeface="+mn-cs"/>
                </a:rPr>
                <a:t>1 detector</a:t>
              </a:r>
              <a:r>
                <a:rPr kumimoji="1" lang="ja-JP" altLang="en-US" sz="1200" b="1" kern="1200" dirty="0">
                  <a:solidFill>
                    <a:srgbClr val="DDDDDD"/>
                  </a:solidFill>
                  <a:latin typeface="Tahoma" pitchFamily="34" charset="0"/>
                  <a:ea typeface="HGP創英角ｺﾞｼｯｸUB" pitchFamily="50" charset="-128"/>
                  <a:cs typeface="+mn-cs"/>
                </a:rPr>
                <a:t>）</a:t>
              </a:r>
            </a:p>
            <a:p>
              <a:pPr algn="l" rtl="0" fontAlgn="base">
                <a:spcBef>
                  <a:spcPct val="0"/>
                </a:spcBef>
                <a:spcAft>
                  <a:spcPct val="0"/>
                </a:spcAft>
                <a:buNone/>
              </a:pPr>
              <a:r>
                <a:rPr kumimoji="1" lang="ja-JP" altLang="en-US" sz="1200" b="1" kern="1200" dirty="0">
                  <a:solidFill>
                    <a:srgbClr val="DDDDDD"/>
                  </a:solidFill>
                  <a:latin typeface="Tahoma" pitchFamily="34" charset="0"/>
                  <a:ea typeface="HGP創英角ｺﾞｼｯｸUB" pitchFamily="50" charset="-128"/>
                  <a:cs typeface="+mn-cs"/>
                </a:rPr>
                <a:t>　　　　</a:t>
              </a:r>
              <a:r>
                <a:rPr lang="ja-JP" altLang="en-US" sz="1200" b="1" dirty="0">
                  <a:solidFill>
                    <a:srgbClr val="DDDDDD"/>
                  </a:solidFill>
                </a:rPr>
                <a:t> </a:t>
              </a:r>
              <a:r>
                <a:rPr kumimoji="1" lang="ja-JP" altLang="en-US" sz="1200" b="1" kern="1200" dirty="0" smtClean="0">
                  <a:solidFill>
                    <a:srgbClr val="DDDDDD"/>
                  </a:solidFill>
                  <a:latin typeface="Tahoma" pitchFamily="34" charset="0"/>
                  <a:ea typeface="HGP創英角ｺﾞｼｯｸUB" pitchFamily="50" charset="-128"/>
                  <a:cs typeface="+mn-cs"/>
                </a:rPr>
                <a:t>～</a:t>
              </a:r>
              <a:r>
                <a:rPr kumimoji="1" lang="en-US" altLang="ja-JP" sz="1200" b="1" kern="1200" dirty="0">
                  <a:solidFill>
                    <a:srgbClr val="DDDDDD"/>
                  </a:solidFill>
                  <a:latin typeface="Tahoma" pitchFamily="34" charset="0"/>
                  <a:ea typeface="HGP創英角ｺﾞｼｯｸUB" pitchFamily="50" charset="-128"/>
                  <a:cs typeface="+mn-cs"/>
                </a:rPr>
                <a:t>10arcsec    </a:t>
              </a:r>
              <a:r>
                <a:rPr kumimoji="1" lang="ja-JP" altLang="en-US" sz="1200" b="1" kern="1200" dirty="0">
                  <a:solidFill>
                    <a:srgbClr val="DDDDDD"/>
                  </a:solidFill>
                  <a:latin typeface="Tahoma" pitchFamily="34" charset="0"/>
                  <a:ea typeface="HGP創英角ｺﾞｼｯｸUB" pitchFamily="50" charset="-128"/>
                  <a:cs typeface="+mn-cs"/>
                </a:rPr>
                <a:t>（</a:t>
              </a:r>
              <a:r>
                <a:rPr kumimoji="1" lang="en-US" altLang="ja-JP" sz="1200" b="1" kern="1200" dirty="0">
                  <a:solidFill>
                    <a:srgbClr val="DDDDDD"/>
                  </a:solidFill>
                  <a:latin typeface="Tahoma" pitchFamily="34" charset="0"/>
                  <a:ea typeface="HGP創英角ｺﾞｼｯｸUB" pitchFamily="50" charset="-128"/>
                  <a:cs typeface="+mn-cs"/>
                </a:rPr>
                <a:t>3 detectors</a:t>
              </a:r>
              <a:r>
                <a:rPr kumimoji="1" lang="ja-JP" altLang="en-US" sz="1200" b="1" kern="1200" dirty="0">
                  <a:solidFill>
                    <a:srgbClr val="DDDDDD"/>
                  </a:solidFill>
                  <a:latin typeface="Tahoma" pitchFamily="34" charset="0"/>
                  <a:ea typeface="HGP創英角ｺﾞｼｯｸUB" pitchFamily="50" charset="-128"/>
                  <a:cs typeface="+mn-cs"/>
                </a:rPr>
                <a:t>）</a:t>
              </a:r>
            </a:p>
          </p:txBody>
        </p:sp>
        <p:sp>
          <p:nvSpPr>
            <p:cNvPr id="897073" name="Text Box 49"/>
            <p:cNvSpPr txBox="1">
              <a:spLocks noChangeArrowheads="1"/>
            </p:cNvSpPr>
            <p:nvPr/>
          </p:nvSpPr>
          <p:spPr bwMode="auto">
            <a:xfrm>
              <a:off x="8143900" y="5938083"/>
              <a:ext cx="689612" cy="276999"/>
            </a:xfrm>
            <a:prstGeom prst="rect">
              <a:avLst/>
            </a:prstGeom>
            <a:noFill/>
            <a:ln w="9525">
              <a:noFill/>
              <a:miter lim="800000"/>
              <a:headEnd/>
              <a:tailEnd/>
            </a:ln>
            <a:effectLst/>
          </p:spPr>
          <p:txBody>
            <a:bodyPr wrap="none">
              <a:spAutoFit/>
            </a:bodyPr>
            <a:lstStyle/>
            <a:p>
              <a:pPr algn="l" rtl="0" fontAlgn="base">
                <a:spcBef>
                  <a:spcPct val="0"/>
                </a:spcBef>
                <a:spcAft>
                  <a:spcPct val="0"/>
                </a:spcAft>
                <a:buNone/>
              </a:pPr>
              <a:r>
                <a:rPr kumimoji="1" lang="en-US" altLang="ja-JP" sz="1200" b="1" kern="1200" dirty="0">
                  <a:solidFill>
                    <a:srgbClr val="DDDDDD"/>
                  </a:solidFill>
                  <a:latin typeface="Tahoma" pitchFamily="34" charset="0"/>
                  <a:ea typeface="HGP創英角ｺﾞｼｯｸUB" pitchFamily="50" charset="-128"/>
                  <a:cs typeface="+mn-cs"/>
                </a:rPr>
                <a:t>at z=1</a:t>
              </a:r>
            </a:p>
          </p:txBody>
        </p:sp>
        <p:graphicFrame>
          <p:nvGraphicFramePr>
            <p:cNvPr id="1002496" name="Object 0"/>
            <p:cNvGraphicFramePr>
              <a:graphicFrameLocks noChangeAspect="1"/>
            </p:cNvGraphicFramePr>
            <p:nvPr/>
          </p:nvGraphicFramePr>
          <p:xfrm>
            <a:off x="1714480" y="5715016"/>
            <a:ext cx="2302060" cy="327025"/>
          </p:xfrm>
          <a:graphic>
            <a:graphicData uri="http://schemas.openxmlformats.org/presentationml/2006/ole">
              <p:oleObj spid="_x0000_s630786" name="数式" r:id="rId4" imgW="1307880" imgH="228600" progId="Equation.3">
                <p:embed/>
              </p:oleObj>
            </a:graphicData>
          </a:graphic>
        </p:graphicFrame>
        <p:sp>
          <p:nvSpPr>
            <p:cNvPr id="897100" name="Text Box 76"/>
            <p:cNvSpPr txBox="1">
              <a:spLocks noChangeArrowheads="1"/>
            </p:cNvSpPr>
            <p:nvPr/>
          </p:nvSpPr>
          <p:spPr bwMode="auto">
            <a:xfrm>
              <a:off x="819152" y="5286388"/>
              <a:ext cx="4967294" cy="368306"/>
            </a:xfrm>
            <a:prstGeom prst="rect">
              <a:avLst/>
            </a:prstGeom>
            <a:noFill/>
            <a:ln w="9525">
              <a:noFill/>
              <a:miter lim="800000"/>
              <a:headEnd/>
              <a:tailEnd/>
            </a:ln>
            <a:effectLst/>
          </p:spPr>
          <p:txBody>
            <a:bodyPr>
              <a:spAutoFit/>
            </a:bodyPr>
            <a:lstStyle/>
            <a:p>
              <a:pPr algn="l" rtl="0" fontAlgn="base">
                <a:lnSpc>
                  <a:spcPct val="110000"/>
                </a:lnSpc>
                <a:spcBef>
                  <a:spcPct val="0"/>
                </a:spcBef>
                <a:spcAft>
                  <a:spcPct val="0"/>
                </a:spcAft>
                <a:buNone/>
              </a:pPr>
              <a:r>
                <a:rPr kumimoji="1" lang="en-US" altLang="ja-JP" sz="1800" b="1" kern="1200" dirty="0">
                  <a:solidFill>
                    <a:srgbClr val="DDDDDD"/>
                  </a:solidFill>
                  <a:latin typeface="Tahoma" pitchFamily="34" charset="0"/>
                  <a:ea typeface="HGP創英角ｺﾞｼｯｸUB" pitchFamily="50" charset="-128"/>
                  <a:cs typeface="+mn-cs"/>
                </a:rPr>
                <a:t>Determine cosmological parameters</a:t>
              </a:r>
            </a:p>
          </p:txBody>
        </p:sp>
        <p:sp>
          <p:nvSpPr>
            <p:cNvPr id="897101" name="Text Box 77"/>
            <p:cNvSpPr txBox="1">
              <a:spLocks noChangeArrowheads="1"/>
            </p:cNvSpPr>
            <p:nvPr/>
          </p:nvSpPr>
          <p:spPr bwMode="auto">
            <a:xfrm>
              <a:off x="857224" y="6000768"/>
              <a:ext cx="5715000" cy="397032"/>
            </a:xfrm>
            <a:prstGeom prst="rect">
              <a:avLst/>
            </a:prstGeom>
            <a:noFill/>
            <a:ln w="9525">
              <a:noFill/>
              <a:miter lim="800000"/>
              <a:headEnd/>
              <a:tailEnd/>
            </a:ln>
            <a:effectLst/>
          </p:spPr>
          <p:txBody>
            <a:bodyPr>
              <a:spAutoFit/>
            </a:bodyPr>
            <a:lstStyle/>
            <a:p>
              <a:pPr algn="l" rtl="0" fontAlgn="base">
                <a:lnSpc>
                  <a:spcPct val="110000"/>
                </a:lnSpc>
                <a:spcBef>
                  <a:spcPct val="0"/>
                </a:spcBef>
                <a:spcAft>
                  <a:spcPct val="0"/>
                </a:spcAft>
                <a:buNone/>
              </a:pPr>
              <a:r>
                <a:rPr kumimoji="1" lang="en-US" altLang="ja-JP" sz="1800" b="1" kern="1200" dirty="0">
                  <a:solidFill>
                    <a:srgbClr val="FFCC99"/>
                  </a:solidFill>
                  <a:latin typeface="Tahoma" pitchFamily="34" charset="0"/>
                  <a:ea typeface="HGP創英角ｺﾞｼｯｸUB" pitchFamily="50" charset="-128"/>
                  <a:cs typeface="+mn-cs"/>
                </a:rPr>
                <a:t>Absolute and independent </a:t>
              </a:r>
              <a:r>
                <a:rPr kumimoji="1" lang="en-US" altLang="ja-JP" sz="1800" b="1" kern="1200" dirty="0">
                  <a:solidFill>
                    <a:srgbClr val="FFFFFF"/>
                  </a:solidFill>
                  <a:latin typeface="Tahoma" pitchFamily="34" charset="0"/>
                  <a:ea typeface="HGP創英角ｺﾞｼｯｸUB" pitchFamily="50" charset="-128"/>
                  <a:cs typeface="+mn-cs"/>
                </a:rPr>
                <a:t>measurement</a:t>
              </a:r>
            </a:p>
          </p:txBody>
        </p:sp>
        <p:sp>
          <p:nvSpPr>
            <p:cNvPr id="60" name="AutoShape 3"/>
            <p:cNvSpPr>
              <a:spLocks noChangeAspect="1" noChangeArrowheads="1"/>
            </p:cNvSpPr>
            <p:nvPr/>
          </p:nvSpPr>
          <p:spPr bwMode="auto">
            <a:xfrm>
              <a:off x="571472" y="2214554"/>
              <a:ext cx="8286808" cy="2786082"/>
            </a:xfrm>
            <a:prstGeom prst="roundRect">
              <a:avLst>
                <a:gd name="adj" fmla="val 1917"/>
              </a:avLst>
            </a:prstGeom>
            <a:solidFill>
              <a:srgbClr val="FFCC99">
                <a:alpha val="15000"/>
              </a:srgbClr>
            </a:solidFill>
            <a:ln w="9525">
              <a:noFill/>
              <a:round/>
              <a:headEnd/>
              <a:tailEnd/>
            </a:ln>
            <a:effectLst/>
          </p:spPr>
          <p:txBody>
            <a:bodyPr wrap="square" anchor="ctr">
              <a:noAutofit/>
            </a:bodyPr>
            <a:lstStyle/>
            <a:p>
              <a:endParaRPr lang="ja-JP" altLang="en-US" dirty="0"/>
            </a:p>
          </p:txBody>
        </p:sp>
        <p:sp>
          <p:nvSpPr>
            <p:cNvPr id="76" name="Freeform 107"/>
            <p:cNvSpPr>
              <a:spLocks/>
            </p:cNvSpPr>
            <p:nvPr/>
          </p:nvSpPr>
          <p:spPr bwMode="auto">
            <a:xfrm>
              <a:off x="4937125" y="3197235"/>
              <a:ext cx="3660775" cy="1131887"/>
            </a:xfrm>
            <a:custGeom>
              <a:avLst/>
              <a:gdLst>
                <a:gd name="T0" fmla="*/ 0 w 4800"/>
                <a:gd name="T1" fmla="*/ 288 h 1342"/>
                <a:gd name="T2" fmla="*/ 96 w 4800"/>
                <a:gd name="T3" fmla="*/ 1056 h 1342"/>
                <a:gd name="T4" fmla="*/ 191 w 4800"/>
                <a:gd name="T5" fmla="*/ 285 h 1342"/>
                <a:gd name="T6" fmla="*/ 290 w 4800"/>
                <a:gd name="T7" fmla="*/ 1064 h 1342"/>
                <a:gd name="T8" fmla="*/ 381 w 4800"/>
                <a:gd name="T9" fmla="*/ 279 h 1342"/>
                <a:gd name="T10" fmla="*/ 480 w 4800"/>
                <a:gd name="T11" fmla="*/ 1071 h 1342"/>
                <a:gd name="T12" fmla="*/ 573 w 4800"/>
                <a:gd name="T13" fmla="*/ 273 h 1342"/>
                <a:gd name="T14" fmla="*/ 671 w 4800"/>
                <a:gd name="T15" fmla="*/ 1074 h 1342"/>
                <a:gd name="T16" fmla="*/ 768 w 4800"/>
                <a:gd name="T17" fmla="*/ 270 h 1342"/>
                <a:gd name="T18" fmla="*/ 864 w 4800"/>
                <a:gd name="T19" fmla="*/ 1080 h 1342"/>
                <a:gd name="T20" fmla="*/ 960 w 4800"/>
                <a:gd name="T21" fmla="*/ 258 h 1342"/>
                <a:gd name="T22" fmla="*/ 1056 w 4800"/>
                <a:gd name="T23" fmla="*/ 1089 h 1342"/>
                <a:gd name="T24" fmla="*/ 1151 w 4800"/>
                <a:gd name="T25" fmla="*/ 254 h 1342"/>
                <a:gd name="T26" fmla="*/ 1248 w 4800"/>
                <a:gd name="T27" fmla="*/ 1095 h 1342"/>
                <a:gd name="T28" fmla="*/ 1343 w 4800"/>
                <a:gd name="T29" fmla="*/ 246 h 1342"/>
                <a:gd name="T30" fmla="*/ 1440 w 4800"/>
                <a:gd name="T31" fmla="*/ 1104 h 1342"/>
                <a:gd name="T32" fmla="*/ 1536 w 4800"/>
                <a:gd name="T33" fmla="*/ 240 h 1342"/>
                <a:gd name="T34" fmla="*/ 1632 w 4800"/>
                <a:gd name="T35" fmla="*/ 1104 h 1342"/>
                <a:gd name="T36" fmla="*/ 1728 w 4800"/>
                <a:gd name="T37" fmla="*/ 233 h 1342"/>
                <a:gd name="T38" fmla="*/ 1826 w 4800"/>
                <a:gd name="T39" fmla="*/ 1115 h 1342"/>
                <a:gd name="T40" fmla="*/ 1919 w 4800"/>
                <a:gd name="T41" fmla="*/ 225 h 1342"/>
                <a:gd name="T42" fmla="*/ 2016 w 4800"/>
                <a:gd name="T43" fmla="*/ 1125 h 1342"/>
                <a:gd name="T44" fmla="*/ 2111 w 4800"/>
                <a:gd name="T45" fmla="*/ 213 h 1342"/>
                <a:gd name="T46" fmla="*/ 2208 w 4800"/>
                <a:gd name="T47" fmla="*/ 1136 h 1342"/>
                <a:gd name="T48" fmla="*/ 2304 w 4800"/>
                <a:gd name="T49" fmla="*/ 206 h 1342"/>
                <a:gd name="T50" fmla="*/ 2402 w 4800"/>
                <a:gd name="T51" fmla="*/ 1148 h 1342"/>
                <a:gd name="T52" fmla="*/ 2496 w 4800"/>
                <a:gd name="T53" fmla="*/ 192 h 1342"/>
                <a:gd name="T54" fmla="*/ 2592 w 4800"/>
                <a:gd name="T55" fmla="*/ 1158 h 1342"/>
                <a:gd name="T56" fmla="*/ 2687 w 4800"/>
                <a:gd name="T57" fmla="*/ 180 h 1342"/>
                <a:gd name="T58" fmla="*/ 2784 w 4800"/>
                <a:gd name="T59" fmla="*/ 1172 h 1342"/>
                <a:gd name="T60" fmla="*/ 2879 w 4800"/>
                <a:gd name="T61" fmla="*/ 164 h 1342"/>
                <a:gd name="T62" fmla="*/ 2978 w 4800"/>
                <a:gd name="T63" fmla="*/ 1188 h 1342"/>
                <a:gd name="T64" fmla="*/ 3072 w 4800"/>
                <a:gd name="T65" fmla="*/ 144 h 1342"/>
                <a:gd name="T66" fmla="*/ 3168 w 4800"/>
                <a:gd name="T67" fmla="*/ 1200 h 1342"/>
                <a:gd name="T68" fmla="*/ 3264 w 4800"/>
                <a:gd name="T69" fmla="*/ 135 h 1342"/>
                <a:gd name="T70" fmla="*/ 3360 w 4800"/>
                <a:gd name="T71" fmla="*/ 1220 h 1342"/>
                <a:gd name="T72" fmla="*/ 3458 w 4800"/>
                <a:gd name="T73" fmla="*/ 117 h 1342"/>
                <a:gd name="T74" fmla="*/ 3552 w 4800"/>
                <a:gd name="T75" fmla="*/ 1236 h 1342"/>
                <a:gd name="T76" fmla="*/ 3648 w 4800"/>
                <a:gd name="T77" fmla="*/ 99 h 1342"/>
                <a:gd name="T78" fmla="*/ 3744 w 4800"/>
                <a:gd name="T79" fmla="*/ 1248 h 1342"/>
                <a:gd name="T80" fmla="*/ 3840 w 4800"/>
                <a:gd name="T81" fmla="*/ 86 h 1342"/>
                <a:gd name="T82" fmla="*/ 3936 w 4800"/>
                <a:gd name="T83" fmla="*/ 1269 h 1342"/>
                <a:gd name="T84" fmla="*/ 4031 w 4800"/>
                <a:gd name="T85" fmla="*/ 65 h 1342"/>
                <a:gd name="T86" fmla="*/ 4128 w 4800"/>
                <a:gd name="T87" fmla="*/ 1286 h 1342"/>
                <a:gd name="T88" fmla="*/ 4224 w 4800"/>
                <a:gd name="T89" fmla="*/ 48 h 1342"/>
                <a:gd name="T90" fmla="*/ 4322 w 4800"/>
                <a:gd name="T91" fmla="*/ 1301 h 1342"/>
                <a:gd name="T92" fmla="*/ 4418 w 4800"/>
                <a:gd name="T93" fmla="*/ 35 h 1342"/>
                <a:gd name="T94" fmla="*/ 4512 w 4800"/>
                <a:gd name="T95" fmla="*/ 1319 h 1342"/>
                <a:gd name="T96" fmla="*/ 4610 w 4800"/>
                <a:gd name="T97" fmla="*/ 15 h 1342"/>
                <a:gd name="T98" fmla="*/ 4706 w 4800"/>
                <a:gd name="T99" fmla="*/ 1340 h 1342"/>
                <a:gd name="T100" fmla="*/ 4800 w 4800"/>
                <a:gd name="T101" fmla="*/ 0 h 13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00"/>
                <a:gd name="T154" fmla="*/ 0 h 1342"/>
                <a:gd name="T155" fmla="*/ 4800 w 4800"/>
                <a:gd name="T156" fmla="*/ 1342 h 13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00" h="1342">
                  <a:moveTo>
                    <a:pt x="0" y="288"/>
                  </a:moveTo>
                  <a:cubicBezTo>
                    <a:pt x="32" y="672"/>
                    <a:pt x="64" y="1056"/>
                    <a:pt x="96" y="1056"/>
                  </a:cubicBezTo>
                  <a:cubicBezTo>
                    <a:pt x="128" y="1056"/>
                    <a:pt x="159" y="284"/>
                    <a:pt x="191" y="285"/>
                  </a:cubicBezTo>
                  <a:cubicBezTo>
                    <a:pt x="223" y="286"/>
                    <a:pt x="258" y="1065"/>
                    <a:pt x="290" y="1064"/>
                  </a:cubicBezTo>
                  <a:cubicBezTo>
                    <a:pt x="322" y="1063"/>
                    <a:pt x="349" y="278"/>
                    <a:pt x="381" y="279"/>
                  </a:cubicBezTo>
                  <a:cubicBezTo>
                    <a:pt x="413" y="280"/>
                    <a:pt x="448" y="1072"/>
                    <a:pt x="480" y="1071"/>
                  </a:cubicBezTo>
                  <a:cubicBezTo>
                    <a:pt x="512" y="1070"/>
                    <a:pt x="541" y="273"/>
                    <a:pt x="573" y="273"/>
                  </a:cubicBezTo>
                  <a:cubicBezTo>
                    <a:pt x="605" y="273"/>
                    <a:pt x="639" y="1074"/>
                    <a:pt x="671" y="1074"/>
                  </a:cubicBezTo>
                  <a:cubicBezTo>
                    <a:pt x="703" y="1074"/>
                    <a:pt x="736" y="269"/>
                    <a:pt x="768" y="270"/>
                  </a:cubicBezTo>
                  <a:cubicBezTo>
                    <a:pt x="800" y="271"/>
                    <a:pt x="832" y="1082"/>
                    <a:pt x="864" y="1080"/>
                  </a:cubicBezTo>
                  <a:cubicBezTo>
                    <a:pt x="896" y="1078"/>
                    <a:pt x="928" y="256"/>
                    <a:pt x="960" y="258"/>
                  </a:cubicBezTo>
                  <a:cubicBezTo>
                    <a:pt x="992" y="260"/>
                    <a:pt x="1024" y="1090"/>
                    <a:pt x="1056" y="1089"/>
                  </a:cubicBezTo>
                  <a:cubicBezTo>
                    <a:pt x="1088" y="1088"/>
                    <a:pt x="1119" y="253"/>
                    <a:pt x="1151" y="254"/>
                  </a:cubicBezTo>
                  <a:cubicBezTo>
                    <a:pt x="1183" y="255"/>
                    <a:pt x="1216" y="1096"/>
                    <a:pt x="1248" y="1095"/>
                  </a:cubicBezTo>
                  <a:cubicBezTo>
                    <a:pt x="1280" y="1094"/>
                    <a:pt x="1311" y="244"/>
                    <a:pt x="1343" y="246"/>
                  </a:cubicBezTo>
                  <a:cubicBezTo>
                    <a:pt x="1375" y="248"/>
                    <a:pt x="1408" y="1105"/>
                    <a:pt x="1440" y="1104"/>
                  </a:cubicBezTo>
                  <a:cubicBezTo>
                    <a:pt x="1472" y="1103"/>
                    <a:pt x="1504" y="240"/>
                    <a:pt x="1536" y="240"/>
                  </a:cubicBezTo>
                  <a:cubicBezTo>
                    <a:pt x="1568" y="240"/>
                    <a:pt x="1600" y="1105"/>
                    <a:pt x="1632" y="1104"/>
                  </a:cubicBezTo>
                  <a:cubicBezTo>
                    <a:pt x="1664" y="1103"/>
                    <a:pt x="1696" y="231"/>
                    <a:pt x="1728" y="233"/>
                  </a:cubicBezTo>
                  <a:cubicBezTo>
                    <a:pt x="1760" y="235"/>
                    <a:pt x="1794" y="1116"/>
                    <a:pt x="1826" y="1115"/>
                  </a:cubicBezTo>
                  <a:cubicBezTo>
                    <a:pt x="1858" y="1114"/>
                    <a:pt x="1887" y="223"/>
                    <a:pt x="1919" y="225"/>
                  </a:cubicBezTo>
                  <a:cubicBezTo>
                    <a:pt x="1951" y="227"/>
                    <a:pt x="1984" y="1127"/>
                    <a:pt x="2016" y="1125"/>
                  </a:cubicBezTo>
                  <a:cubicBezTo>
                    <a:pt x="2048" y="1123"/>
                    <a:pt x="2079" y="211"/>
                    <a:pt x="2111" y="213"/>
                  </a:cubicBezTo>
                  <a:cubicBezTo>
                    <a:pt x="2143" y="215"/>
                    <a:pt x="2176" y="1137"/>
                    <a:pt x="2208" y="1136"/>
                  </a:cubicBezTo>
                  <a:cubicBezTo>
                    <a:pt x="2240" y="1135"/>
                    <a:pt x="2272" y="204"/>
                    <a:pt x="2304" y="206"/>
                  </a:cubicBezTo>
                  <a:cubicBezTo>
                    <a:pt x="2336" y="208"/>
                    <a:pt x="2370" y="1150"/>
                    <a:pt x="2402" y="1148"/>
                  </a:cubicBezTo>
                  <a:cubicBezTo>
                    <a:pt x="2434" y="1146"/>
                    <a:pt x="2464" y="190"/>
                    <a:pt x="2496" y="192"/>
                  </a:cubicBezTo>
                  <a:cubicBezTo>
                    <a:pt x="2528" y="194"/>
                    <a:pt x="2560" y="1160"/>
                    <a:pt x="2592" y="1158"/>
                  </a:cubicBezTo>
                  <a:cubicBezTo>
                    <a:pt x="2624" y="1156"/>
                    <a:pt x="2655" y="178"/>
                    <a:pt x="2687" y="180"/>
                  </a:cubicBezTo>
                  <a:cubicBezTo>
                    <a:pt x="2719" y="182"/>
                    <a:pt x="2752" y="1175"/>
                    <a:pt x="2784" y="1172"/>
                  </a:cubicBezTo>
                  <a:cubicBezTo>
                    <a:pt x="2816" y="1169"/>
                    <a:pt x="2847" y="161"/>
                    <a:pt x="2879" y="164"/>
                  </a:cubicBezTo>
                  <a:cubicBezTo>
                    <a:pt x="2911" y="167"/>
                    <a:pt x="2946" y="1191"/>
                    <a:pt x="2978" y="1188"/>
                  </a:cubicBezTo>
                  <a:cubicBezTo>
                    <a:pt x="3010" y="1185"/>
                    <a:pt x="3040" y="142"/>
                    <a:pt x="3072" y="144"/>
                  </a:cubicBezTo>
                  <a:cubicBezTo>
                    <a:pt x="3104" y="146"/>
                    <a:pt x="3136" y="1202"/>
                    <a:pt x="3168" y="1200"/>
                  </a:cubicBezTo>
                  <a:cubicBezTo>
                    <a:pt x="3200" y="1198"/>
                    <a:pt x="3232" y="132"/>
                    <a:pt x="3264" y="135"/>
                  </a:cubicBezTo>
                  <a:cubicBezTo>
                    <a:pt x="3296" y="138"/>
                    <a:pt x="3328" y="1223"/>
                    <a:pt x="3360" y="1220"/>
                  </a:cubicBezTo>
                  <a:cubicBezTo>
                    <a:pt x="3392" y="1217"/>
                    <a:pt x="3426" y="114"/>
                    <a:pt x="3458" y="117"/>
                  </a:cubicBezTo>
                  <a:cubicBezTo>
                    <a:pt x="3490" y="120"/>
                    <a:pt x="3520" y="1239"/>
                    <a:pt x="3552" y="1236"/>
                  </a:cubicBezTo>
                  <a:cubicBezTo>
                    <a:pt x="3584" y="1233"/>
                    <a:pt x="3616" y="97"/>
                    <a:pt x="3648" y="99"/>
                  </a:cubicBezTo>
                  <a:cubicBezTo>
                    <a:pt x="3680" y="101"/>
                    <a:pt x="3712" y="1250"/>
                    <a:pt x="3744" y="1248"/>
                  </a:cubicBezTo>
                  <a:cubicBezTo>
                    <a:pt x="3776" y="1246"/>
                    <a:pt x="3808" y="83"/>
                    <a:pt x="3840" y="86"/>
                  </a:cubicBezTo>
                  <a:cubicBezTo>
                    <a:pt x="3872" y="89"/>
                    <a:pt x="3904" y="1272"/>
                    <a:pt x="3936" y="1269"/>
                  </a:cubicBezTo>
                  <a:cubicBezTo>
                    <a:pt x="3968" y="1266"/>
                    <a:pt x="3999" y="62"/>
                    <a:pt x="4031" y="65"/>
                  </a:cubicBezTo>
                  <a:cubicBezTo>
                    <a:pt x="4063" y="68"/>
                    <a:pt x="4096" y="1289"/>
                    <a:pt x="4128" y="1286"/>
                  </a:cubicBezTo>
                  <a:cubicBezTo>
                    <a:pt x="4160" y="1283"/>
                    <a:pt x="4192" y="46"/>
                    <a:pt x="4224" y="48"/>
                  </a:cubicBezTo>
                  <a:cubicBezTo>
                    <a:pt x="4256" y="50"/>
                    <a:pt x="4290" y="1303"/>
                    <a:pt x="4322" y="1301"/>
                  </a:cubicBezTo>
                  <a:cubicBezTo>
                    <a:pt x="4354" y="1299"/>
                    <a:pt x="4386" y="32"/>
                    <a:pt x="4418" y="35"/>
                  </a:cubicBezTo>
                  <a:cubicBezTo>
                    <a:pt x="4450" y="38"/>
                    <a:pt x="4480" y="1322"/>
                    <a:pt x="4512" y="1319"/>
                  </a:cubicBezTo>
                  <a:cubicBezTo>
                    <a:pt x="4544" y="1316"/>
                    <a:pt x="4578" y="12"/>
                    <a:pt x="4610" y="15"/>
                  </a:cubicBezTo>
                  <a:cubicBezTo>
                    <a:pt x="4642" y="18"/>
                    <a:pt x="4674" y="1342"/>
                    <a:pt x="4706" y="1340"/>
                  </a:cubicBezTo>
                  <a:cubicBezTo>
                    <a:pt x="4738" y="1338"/>
                    <a:pt x="4781" y="279"/>
                    <a:pt x="4800" y="0"/>
                  </a:cubicBezTo>
                </a:path>
              </a:pathLst>
            </a:custGeom>
            <a:noFill/>
            <a:ln w="28575">
              <a:solidFill>
                <a:srgbClr val="FFFFFF"/>
              </a:solidFill>
              <a:round/>
              <a:headEnd/>
              <a:tailEnd/>
            </a:ln>
          </p:spPr>
          <p:txBody>
            <a:bodyPr/>
            <a:lstStyle/>
            <a:p>
              <a:endParaRPr lang="ja-JP" altLang="en-US" dirty="0"/>
            </a:p>
          </p:txBody>
        </p:sp>
        <p:sp>
          <p:nvSpPr>
            <p:cNvPr id="77" name="Freeform 108"/>
            <p:cNvSpPr>
              <a:spLocks/>
            </p:cNvSpPr>
            <p:nvPr/>
          </p:nvSpPr>
          <p:spPr bwMode="auto">
            <a:xfrm>
              <a:off x="4937125" y="3197235"/>
              <a:ext cx="3698875" cy="1131887"/>
            </a:xfrm>
            <a:custGeom>
              <a:avLst/>
              <a:gdLst>
                <a:gd name="T0" fmla="*/ 0 w 4800"/>
                <a:gd name="T1" fmla="*/ 288 h 1342"/>
                <a:gd name="T2" fmla="*/ 96 w 4800"/>
                <a:gd name="T3" fmla="*/ 1056 h 1342"/>
                <a:gd name="T4" fmla="*/ 191 w 4800"/>
                <a:gd name="T5" fmla="*/ 285 h 1342"/>
                <a:gd name="T6" fmla="*/ 290 w 4800"/>
                <a:gd name="T7" fmla="*/ 1064 h 1342"/>
                <a:gd name="T8" fmla="*/ 381 w 4800"/>
                <a:gd name="T9" fmla="*/ 279 h 1342"/>
                <a:gd name="T10" fmla="*/ 480 w 4800"/>
                <a:gd name="T11" fmla="*/ 1071 h 1342"/>
                <a:gd name="T12" fmla="*/ 573 w 4800"/>
                <a:gd name="T13" fmla="*/ 273 h 1342"/>
                <a:gd name="T14" fmla="*/ 671 w 4800"/>
                <a:gd name="T15" fmla="*/ 1074 h 1342"/>
                <a:gd name="T16" fmla="*/ 768 w 4800"/>
                <a:gd name="T17" fmla="*/ 270 h 1342"/>
                <a:gd name="T18" fmla="*/ 864 w 4800"/>
                <a:gd name="T19" fmla="*/ 1080 h 1342"/>
                <a:gd name="T20" fmla="*/ 960 w 4800"/>
                <a:gd name="T21" fmla="*/ 258 h 1342"/>
                <a:gd name="T22" fmla="*/ 1056 w 4800"/>
                <a:gd name="T23" fmla="*/ 1089 h 1342"/>
                <a:gd name="T24" fmla="*/ 1151 w 4800"/>
                <a:gd name="T25" fmla="*/ 254 h 1342"/>
                <a:gd name="T26" fmla="*/ 1248 w 4800"/>
                <a:gd name="T27" fmla="*/ 1095 h 1342"/>
                <a:gd name="T28" fmla="*/ 1343 w 4800"/>
                <a:gd name="T29" fmla="*/ 246 h 1342"/>
                <a:gd name="T30" fmla="*/ 1440 w 4800"/>
                <a:gd name="T31" fmla="*/ 1104 h 1342"/>
                <a:gd name="T32" fmla="*/ 1536 w 4800"/>
                <a:gd name="T33" fmla="*/ 240 h 1342"/>
                <a:gd name="T34" fmla="*/ 1632 w 4800"/>
                <a:gd name="T35" fmla="*/ 1104 h 1342"/>
                <a:gd name="T36" fmla="*/ 1728 w 4800"/>
                <a:gd name="T37" fmla="*/ 233 h 1342"/>
                <a:gd name="T38" fmla="*/ 1826 w 4800"/>
                <a:gd name="T39" fmla="*/ 1115 h 1342"/>
                <a:gd name="T40" fmla="*/ 1919 w 4800"/>
                <a:gd name="T41" fmla="*/ 225 h 1342"/>
                <a:gd name="T42" fmla="*/ 2016 w 4800"/>
                <a:gd name="T43" fmla="*/ 1125 h 1342"/>
                <a:gd name="T44" fmla="*/ 2111 w 4800"/>
                <a:gd name="T45" fmla="*/ 213 h 1342"/>
                <a:gd name="T46" fmla="*/ 2208 w 4800"/>
                <a:gd name="T47" fmla="*/ 1136 h 1342"/>
                <a:gd name="T48" fmla="*/ 2304 w 4800"/>
                <a:gd name="T49" fmla="*/ 206 h 1342"/>
                <a:gd name="T50" fmla="*/ 2402 w 4800"/>
                <a:gd name="T51" fmla="*/ 1148 h 1342"/>
                <a:gd name="T52" fmla="*/ 2496 w 4800"/>
                <a:gd name="T53" fmla="*/ 192 h 1342"/>
                <a:gd name="T54" fmla="*/ 2592 w 4800"/>
                <a:gd name="T55" fmla="*/ 1158 h 1342"/>
                <a:gd name="T56" fmla="*/ 2687 w 4800"/>
                <a:gd name="T57" fmla="*/ 180 h 1342"/>
                <a:gd name="T58" fmla="*/ 2784 w 4800"/>
                <a:gd name="T59" fmla="*/ 1172 h 1342"/>
                <a:gd name="T60" fmla="*/ 2879 w 4800"/>
                <a:gd name="T61" fmla="*/ 164 h 1342"/>
                <a:gd name="T62" fmla="*/ 2978 w 4800"/>
                <a:gd name="T63" fmla="*/ 1188 h 1342"/>
                <a:gd name="T64" fmla="*/ 3072 w 4800"/>
                <a:gd name="T65" fmla="*/ 144 h 1342"/>
                <a:gd name="T66" fmla="*/ 3168 w 4800"/>
                <a:gd name="T67" fmla="*/ 1200 h 1342"/>
                <a:gd name="T68" fmla="*/ 3264 w 4800"/>
                <a:gd name="T69" fmla="*/ 135 h 1342"/>
                <a:gd name="T70" fmla="*/ 3360 w 4800"/>
                <a:gd name="T71" fmla="*/ 1220 h 1342"/>
                <a:gd name="T72" fmla="*/ 3458 w 4800"/>
                <a:gd name="T73" fmla="*/ 117 h 1342"/>
                <a:gd name="T74" fmla="*/ 3552 w 4800"/>
                <a:gd name="T75" fmla="*/ 1236 h 1342"/>
                <a:gd name="T76" fmla="*/ 3648 w 4800"/>
                <a:gd name="T77" fmla="*/ 99 h 1342"/>
                <a:gd name="T78" fmla="*/ 3744 w 4800"/>
                <a:gd name="T79" fmla="*/ 1248 h 1342"/>
                <a:gd name="T80" fmla="*/ 3840 w 4800"/>
                <a:gd name="T81" fmla="*/ 86 h 1342"/>
                <a:gd name="T82" fmla="*/ 3936 w 4800"/>
                <a:gd name="T83" fmla="*/ 1269 h 1342"/>
                <a:gd name="T84" fmla="*/ 4031 w 4800"/>
                <a:gd name="T85" fmla="*/ 65 h 1342"/>
                <a:gd name="T86" fmla="*/ 4128 w 4800"/>
                <a:gd name="T87" fmla="*/ 1286 h 1342"/>
                <a:gd name="T88" fmla="*/ 4224 w 4800"/>
                <a:gd name="T89" fmla="*/ 48 h 1342"/>
                <a:gd name="T90" fmla="*/ 4322 w 4800"/>
                <a:gd name="T91" fmla="*/ 1301 h 1342"/>
                <a:gd name="T92" fmla="*/ 4418 w 4800"/>
                <a:gd name="T93" fmla="*/ 35 h 1342"/>
                <a:gd name="T94" fmla="*/ 4512 w 4800"/>
                <a:gd name="T95" fmla="*/ 1319 h 1342"/>
                <a:gd name="T96" fmla="*/ 4610 w 4800"/>
                <a:gd name="T97" fmla="*/ 15 h 1342"/>
                <a:gd name="T98" fmla="*/ 4706 w 4800"/>
                <a:gd name="T99" fmla="*/ 1340 h 1342"/>
                <a:gd name="T100" fmla="*/ 4800 w 4800"/>
                <a:gd name="T101" fmla="*/ 0 h 13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800"/>
                <a:gd name="T154" fmla="*/ 0 h 1342"/>
                <a:gd name="T155" fmla="*/ 4800 w 4800"/>
                <a:gd name="T156" fmla="*/ 1342 h 134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800" h="1342">
                  <a:moveTo>
                    <a:pt x="0" y="288"/>
                  </a:moveTo>
                  <a:cubicBezTo>
                    <a:pt x="32" y="672"/>
                    <a:pt x="64" y="1056"/>
                    <a:pt x="96" y="1056"/>
                  </a:cubicBezTo>
                  <a:cubicBezTo>
                    <a:pt x="128" y="1056"/>
                    <a:pt x="159" y="284"/>
                    <a:pt x="191" y="285"/>
                  </a:cubicBezTo>
                  <a:cubicBezTo>
                    <a:pt x="223" y="286"/>
                    <a:pt x="258" y="1065"/>
                    <a:pt x="290" y="1064"/>
                  </a:cubicBezTo>
                  <a:cubicBezTo>
                    <a:pt x="322" y="1063"/>
                    <a:pt x="349" y="278"/>
                    <a:pt x="381" y="279"/>
                  </a:cubicBezTo>
                  <a:cubicBezTo>
                    <a:pt x="413" y="280"/>
                    <a:pt x="448" y="1072"/>
                    <a:pt x="480" y="1071"/>
                  </a:cubicBezTo>
                  <a:cubicBezTo>
                    <a:pt x="512" y="1070"/>
                    <a:pt x="541" y="273"/>
                    <a:pt x="573" y="273"/>
                  </a:cubicBezTo>
                  <a:cubicBezTo>
                    <a:pt x="605" y="273"/>
                    <a:pt x="639" y="1074"/>
                    <a:pt x="671" y="1074"/>
                  </a:cubicBezTo>
                  <a:cubicBezTo>
                    <a:pt x="703" y="1074"/>
                    <a:pt x="736" y="269"/>
                    <a:pt x="768" y="270"/>
                  </a:cubicBezTo>
                  <a:cubicBezTo>
                    <a:pt x="800" y="271"/>
                    <a:pt x="832" y="1082"/>
                    <a:pt x="864" y="1080"/>
                  </a:cubicBezTo>
                  <a:cubicBezTo>
                    <a:pt x="896" y="1078"/>
                    <a:pt x="928" y="256"/>
                    <a:pt x="960" y="258"/>
                  </a:cubicBezTo>
                  <a:cubicBezTo>
                    <a:pt x="992" y="260"/>
                    <a:pt x="1024" y="1090"/>
                    <a:pt x="1056" y="1089"/>
                  </a:cubicBezTo>
                  <a:cubicBezTo>
                    <a:pt x="1088" y="1088"/>
                    <a:pt x="1119" y="253"/>
                    <a:pt x="1151" y="254"/>
                  </a:cubicBezTo>
                  <a:cubicBezTo>
                    <a:pt x="1183" y="255"/>
                    <a:pt x="1216" y="1096"/>
                    <a:pt x="1248" y="1095"/>
                  </a:cubicBezTo>
                  <a:cubicBezTo>
                    <a:pt x="1280" y="1094"/>
                    <a:pt x="1311" y="244"/>
                    <a:pt x="1343" y="246"/>
                  </a:cubicBezTo>
                  <a:cubicBezTo>
                    <a:pt x="1375" y="248"/>
                    <a:pt x="1408" y="1105"/>
                    <a:pt x="1440" y="1104"/>
                  </a:cubicBezTo>
                  <a:cubicBezTo>
                    <a:pt x="1472" y="1103"/>
                    <a:pt x="1504" y="240"/>
                    <a:pt x="1536" y="240"/>
                  </a:cubicBezTo>
                  <a:cubicBezTo>
                    <a:pt x="1568" y="240"/>
                    <a:pt x="1600" y="1105"/>
                    <a:pt x="1632" y="1104"/>
                  </a:cubicBezTo>
                  <a:cubicBezTo>
                    <a:pt x="1664" y="1103"/>
                    <a:pt x="1696" y="231"/>
                    <a:pt x="1728" y="233"/>
                  </a:cubicBezTo>
                  <a:cubicBezTo>
                    <a:pt x="1760" y="235"/>
                    <a:pt x="1794" y="1116"/>
                    <a:pt x="1826" y="1115"/>
                  </a:cubicBezTo>
                  <a:cubicBezTo>
                    <a:pt x="1858" y="1114"/>
                    <a:pt x="1887" y="223"/>
                    <a:pt x="1919" y="225"/>
                  </a:cubicBezTo>
                  <a:cubicBezTo>
                    <a:pt x="1951" y="227"/>
                    <a:pt x="1984" y="1127"/>
                    <a:pt x="2016" y="1125"/>
                  </a:cubicBezTo>
                  <a:cubicBezTo>
                    <a:pt x="2048" y="1123"/>
                    <a:pt x="2079" y="211"/>
                    <a:pt x="2111" y="213"/>
                  </a:cubicBezTo>
                  <a:cubicBezTo>
                    <a:pt x="2143" y="215"/>
                    <a:pt x="2176" y="1137"/>
                    <a:pt x="2208" y="1136"/>
                  </a:cubicBezTo>
                  <a:cubicBezTo>
                    <a:pt x="2240" y="1135"/>
                    <a:pt x="2272" y="204"/>
                    <a:pt x="2304" y="206"/>
                  </a:cubicBezTo>
                  <a:cubicBezTo>
                    <a:pt x="2336" y="208"/>
                    <a:pt x="2370" y="1150"/>
                    <a:pt x="2402" y="1148"/>
                  </a:cubicBezTo>
                  <a:cubicBezTo>
                    <a:pt x="2434" y="1146"/>
                    <a:pt x="2464" y="190"/>
                    <a:pt x="2496" y="192"/>
                  </a:cubicBezTo>
                  <a:cubicBezTo>
                    <a:pt x="2528" y="194"/>
                    <a:pt x="2560" y="1160"/>
                    <a:pt x="2592" y="1158"/>
                  </a:cubicBezTo>
                  <a:cubicBezTo>
                    <a:pt x="2624" y="1156"/>
                    <a:pt x="2655" y="178"/>
                    <a:pt x="2687" y="180"/>
                  </a:cubicBezTo>
                  <a:cubicBezTo>
                    <a:pt x="2719" y="182"/>
                    <a:pt x="2752" y="1175"/>
                    <a:pt x="2784" y="1172"/>
                  </a:cubicBezTo>
                  <a:cubicBezTo>
                    <a:pt x="2816" y="1169"/>
                    <a:pt x="2847" y="161"/>
                    <a:pt x="2879" y="164"/>
                  </a:cubicBezTo>
                  <a:cubicBezTo>
                    <a:pt x="2911" y="167"/>
                    <a:pt x="2946" y="1191"/>
                    <a:pt x="2978" y="1188"/>
                  </a:cubicBezTo>
                  <a:cubicBezTo>
                    <a:pt x="3010" y="1185"/>
                    <a:pt x="3040" y="142"/>
                    <a:pt x="3072" y="144"/>
                  </a:cubicBezTo>
                  <a:cubicBezTo>
                    <a:pt x="3104" y="146"/>
                    <a:pt x="3136" y="1202"/>
                    <a:pt x="3168" y="1200"/>
                  </a:cubicBezTo>
                  <a:cubicBezTo>
                    <a:pt x="3200" y="1198"/>
                    <a:pt x="3232" y="132"/>
                    <a:pt x="3264" y="135"/>
                  </a:cubicBezTo>
                  <a:cubicBezTo>
                    <a:pt x="3296" y="138"/>
                    <a:pt x="3328" y="1223"/>
                    <a:pt x="3360" y="1220"/>
                  </a:cubicBezTo>
                  <a:cubicBezTo>
                    <a:pt x="3392" y="1217"/>
                    <a:pt x="3426" y="114"/>
                    <a:pt x="3458" y="117"/>
                  </a:cubicBezTo>
                  <a:cubicBezTo>
                    <a:pt x="3490" y="120"/>
                    <a:pt x="3520" y="1239"/>
                    <a:pt x="3552" y="1236"/>
                  </a:cubicBezTo>
                  <a:cubicBezTo>
                    <a:pt x="3584" y="1233"/>
                    <a:pt x="3616" y="97"/>
                    <a:pt x="3648" y="99"/>
                  </a:cubicBezTo>
                  <a:cubicBezTo>
                    <a:pt x="3680" y="101"/>
                    <a:pt x="3712" y="1250"/>
                    <a:pt x="3744" y="1248"/>
                  </a:cubicBezTo>
                  <a:cubicBezTo>
                    <a:pt x="3776" y="1246"/>
                    <a:pt x="3808" y="83"/>
                    <a:pt x="3840" y="86"/>
                  </a:cubicBezTo>
                  <a:cubicBezTo>
                    <a:pt x="3872" y="89"/>
                    <a:pt x="3904" y="1272"/>
                    <a:pt x="3936" y="1269"/>
                  </a:cubicBezTo>
                  <a:cubicBezTo>
                    <a:pt x="3968" y="1266"/>
                    <a:pt x="3999" y="62"/>
                    <a:pt x="4031" y="65"/>
                  </a:cubicBezTo>
                  <a:cubicBezTo>
                    <a:pt x="4063" y="68"/>
                    <a:pt x="4096" y="1289"/>
                    <a:pt x="4128" y="1286"/>
                  </a:cubicBezTo>
                  <a:cubicBezTo>
                    <a:pt x="4160" y="1283"/>
                    <a:pt x="4192" y="46"/>
                    <a:pt x="4224" y="48"/>
                  </a:cubicBezTo>
                  <a:cubicBezTo>
                    <a:pt x="4256" y="50"/>
                    <a:pt x="4290" y="1303"/>
                    <a:pt x="4322" y="1301"/>
                  </a:cubicBezTo>
                  <a:cubicBezTo>
                    <a:pt x="4354" y="1299"/>
                    <a:pt x="4386" y="32"/>
                    <a:pt x="4418" y="35"/>
                  </a:cubicBezTo>
                  <a:cubicBezTo>
                    <a:pt x="4450" y="38"/>
                    <a:pt x="4480" y="1322"/>
                    <a:pt x="4512" y="1319"/>
                  </a:cubicBezTo>
                  <a:cubicBezTo>
                    <a:pt x="4544" y="1316"/>
                    <a:pt x="4578" y="12"/>
                    <a:pt x="4610" y="15"/>
                  </a:cubicBezTo>
                  <a:cubicBezTo>
                    <a:pt x="4642" y="18"/>
                    <a:pt x="4674" y="1342"/>
                    <a:pt x="4706" y="1340"/>
                  </a:cubicBezTo>
                  <a:cubicBezTo>
                    <a:pt x="4738" y="1338"/>
                    <a:pt x="4781" y="279"/>
                    <a:pt x="4800" y="0"/>
                  </a:cubicBezTo>
                </a:path>
              </a:pathLst>
            </a:custGeom>
            <a:noFill/>
            <a:ln w="28575">
              <a:solidFill>
                <a:srgbClr val="FF0000"/>
              </a:solidFill>
              <a:round/>
              <a:headEnd/>
              <a:tailEnd/>
            </a:ln>
          </p:spPr>
          <p:txBody>
            <a:bodyPr/>
            <a:lstStyle/>
            <a:p>
              <a:endParaRPr lang="ja-JP" altLang="en-US" dirty="0"/>
            </a:p>
          </p:txBody>
        </p:sp>
        <p:sp>
          <p:nvSpPr>
            <p:cNvPr id="897028" name="Text Box 4"/>
            <p:cNvSpPr txBox="1">
              <a:spLocks noChangeArrowheads="1"/>
            </p:cNvSpPr>
            <p:nvPr/>
          </p:nvSpPr>
          <p:spPr bwMode="auto">
            <a:xfrm>
              <a:off x="785786" y="4214818"/>
              <a:ext cx="3857684" cy="701731"/>
            </a:xfrm>
            <a:prstGeom prst="rect">
              <a:avLst/>
            </a:prstGeom>
            <a:noFill/>
            <a:ln w="9525">
              <a:noFill/>
              <a:miter lim="800000"/>
              <a:headEnd/>
              <a:tailEnd/>
            </a:ln>
            <a:effectLst/>
          </p:spPr>
          <p:txBody>
            <a:bodyPr wrap="square">
              <a:spAutoFit/>
            </a:bodyPr>
            <a:lstStyle/>
            <a:p>
              <a:pPr algn="l" rtl="0" fontAlgn="base">
                <a:lnSpc>
                  <a:spcPct val="110000"/>
                </a:lnSpc>
                <a:spcBef>
                  <a:spcPct val="0"/>
                </a:spcBef>
                <a:spcAft>
                  <a:spcPct val="0"/>
                </a:spcAft>
                <a:buNone/>
              </a:pPr>
              <a:r>
                <a:rPr lang="en-US" altLang="ja-JP" sz="1800" b="1" dirty="0" smtClean="0">
                  <a:solidFill>
                    <a:srgbClr val="FFFFFF"/>
                  </a:solidFill>
                  <a:sym typeface="Wingdings" pitchFamily="2" charset="2"/>
                </a:rPr>
                <a:t></a:t>
              </a:r>
              <a:r>
                <a:rPr kumimoji="1" lang="en-US" altLang="ja-JP" sz="1800" b="1" kern="1200" dirty="0" smtClean="0">
                  <a:solidFill>
                    <a:srgbClr val="FFFFFF"/>
                  </a:solidFill>
                  <a:latin typeface="Tahoma" pitchFamily="34" charset="0"/>
                  <a:ea typeface="HGP創英角ｺﾞｼｯｸUB" pitchFamily="50" charset="-128"/>
                  <a:cs typeface="+mn-cs"/>
                </a:rPr>
                <a:t> </a:t>
              </a:r>
              <a:r>
                <a:rPr kumimoji="1" lang="en-US" altLang="ja-JP" sz="1800" b="1" kern="1200" dirty="0">
                  <a:solidFill>
                    <a:srgbClr val="FFFFFF"/>
                  </a:solidFill>
                  <a:latin typeface="Tahoma" pitchFamily="34" charset="0"/>
                  <a:ea typeface="HGP創英角ｺﾞｼｯｸUB" pitchFamily="50" charset="-128"/>
                  <a:cs typeface="+mn-cs"/>
                </a:rPr>
                <a:t>Information on </a:t>
              </a:r>
              <a:r>
                <a:rPr kumimoji="1" lang="en-US" altLang="ja-JP" sz="1800" b="1" kern="1200" dirty="0">
                  <a:solidFill>
                    <a:srgbClr val="FFCC99"/>
                  </a:solidFill>
                  <a:latin typeface="Tahoma" pitchFamily="34" charset="0"/>
                  <a:ea typeface="HGP創英角ｺﾞｼｯｸUB" pitchFamily="50" charset="-128"/>
                  <a:cs typeface="+mn-cs"/>
                </a:rPr>
                <a:t>acceleration </a:t>
              </a:r>
            </a:p>
            <a:p>
              <a:pPr algn="l" rtl="0" fontAlgn="base">
                <a:lnSpc>
                  <a:spcPct val="110000"/>
                </a:lnSpc>
                <a:spcBef>
                  <a:spcPct val="0"/>
                </a:spcBef>
                <a:spcAft>
                  <a:spcPct val="0"/>
                </a:spcAft>
                <a:buNone/>
              </a:pPr>
              <a:r>
                <a:rPr kumimoji="1" lang="en-US" altLang="ja-JP" sz="1800" b="1" kern="1200" dirty="0">
                  <a:solidFill>
                    <a:srgbClr val="FFCC99"/>
                  </a:solidFill>
                  <a:latin typeface="Tahoma" pitchFamily="34" charset="0"/>
                  <a:ea typeface="HGP創英角ｺﾞｼｯｸUB" pitchFamily="50" charset="-128"/>
                  <a:cs typeface="+mn-cs"/>
                </a:rPr>
                <a:t>   </a:t>
              </a:r>
              <a:r>
                <a:rPr kumimoji="1" lang="en-US" altLang="ja-JP" sz="1800" b="1" kern="1200" dirty="0" smtClean="0">
                  <a:solidFill>
                    <a:srgbClr val="FFCC99"/>
                  </a:solidFill>
                  <a:latin typeface="Tahoma" pitchFamily="34" charset="0"/>
                  <a:ea typeface="HGP創英角ｺﾞｼｯｸUB" pitchFamily="50" charset="-128"/>
                  <a:cs typeface="+mn-cs"/>
                </a:rPr>
                <a:t> of </a:t>
              </a:r>
              <a:r>
                <a:rPr kumimoji="1" lang="en-US" altLang="ja-JP" sz="1800" b="1" kern="1200" dirty="0">
                  <a:solidFill>
                    <a:srgbClr val="FFCC99"/>
                  </a:solidFill>
                  <a:latin typeface="Tahoma" pitchFamily="34" charset="0"/>
                  <a:ea typeface="HGP創英角ｺﾞｼｯｸUB" pitchFamily="50" charset="-128"/>
                  <a:cs typeface="+mn-cs"/>
                </a:rPr>
                <a:t>expansion of the universe</a:t>
              </a:r>
            </a:p>
          </p:txBody>
        </p:sp>
        <p:sp>
          <p:nvSpPr>
            <p:cNvPr id="897029" name="Text Box 5"/>
            <p:cNvSpPr txBox="1">
              <a:spLocks noChangeArrowheads="1"/>
            </p:cNvSpPr>
            <p:nvPr/>
          </p:nvSpPr>
          <p:spPr bwMode="auto">
            <a:xfrm>
              <a:off x="2187250" y="3434462"/>
              <a:ext cx="2098998" cy="338554"/>
            </a:xfrm>
            <a:prstGeom prst="rect">
              <a:avLst/>
            </a:prstGeom>
            <a:noFill/>
            <a:ln w="9525">
              <a:noFill/>
              <a:miter lim="800000"/>
              <a:headEnd/>
              <a:tailEnd/>
            </a:ln>
            <a:effectLst/>
          </p:spPr>
          <p:txBody>
            <a:bodyPr wrap="square">
              <a:spAutoFit/>
            </a:bodyPr>
            <a:lstStyle/>
            <a:p>
              <a:pPr algn="l" rtl="0" fontAlgn="base">
                <a:spcBef>
                  <a:spcPct val="0"/>
                </a:spcBef>
                <a:spcAft>
                  <a:spcPct val="0"/>
                </a:spcAft>
                <a:buNone/>
              </a:pPr>
              <a:r>
                <a:rPr kumimoji="1" lang="en-US" altLang="ja-JP" sz="1600" b="1" kern="1200" dirty="0" smtClean="0">
                  <a:solidFill>
                    <a:srgbClr val="DDDDDD"/>
                  </a:solidFill>
                  <a:latin typeface="Tahoma" pitchFamily="34" charset="0"/>
                  <a:ea typeface="HGP創英角ｺﾞｼｯｸUB" pitchFamily="50" charset="-128"/>
                  <a:cs typeface="+mn-cs"/>
                </a:rPr>
                <a:t>chirp </a:t>
              </a:r>
              <a:r>
                <a:rPr kumimoji="1" lang="en-US" altLang="ja-JP" sz="1600" b="1" kern="1200" dirty="0">
                  <a:solidFill>
                    <a:srgbClr val="DDDDDD"/>
                  </a:solidFill>
                  <a:latin typeface="Tahoma" pitchFamily="34" charset="0"/>
                  <a:ea typeface="HGP創英角ｺﾞｼｯｸUB" pitchFamily="50" charset="-128"/>
                  <a:cs typeface="+mn-cs"/>
                </a:rPr>
                <a:t>waveform</a:t>
              </a:r>
            </a:p>
          </p:txBody>
        </p:sp>
        <p:sp>
          <p:nvSpPr>
            <p:cNvPr id="897031" name="Text Box 7"/>
            <p:cNvSpPr txBox="1">
              <a:spLocks noChangeArrowheads="1"/>
            </p:cNvSpPr>
            <p:nvPr/>
          </p:nvSpPr>
          <p:spPr bwMode="auto">
            <a:xfrm>
              <a:off x="1142976" y="3429000"/>
              <a:ext cx="1655763" cy="338554"/>
            </a:xfrm>
            <a:prstGeom prst="rect">
              <a:avLst/>
            </a:prstGeom>
            <a:noFill/>
            <a:ln w="9525">
              <a:noFill/>
              <a:miter lim="800000"/>
              <a:headEnd/>
              <a:tailEnd/>
            </a:ln>
            <a:effectLst/>
          </p:spPr>
          <p:txBody>
            <a:bodyPr>
              <a:spAutoFit/>
            </a:bodyPr>
            <a:lstStyle/>
            <a:p>
              <a:pPr algn="l" rtl="0" fontAlgn="base">
                <a:spcBef>
                  <a:spcPct val="0"/>
                </a:spcBef>
                <a:spcAft>
                  <a:spcPct val="0"/>
                </a:spcAft>
                <a:buNone/>
              </a:pPr>
              <a:r>
                <a:rPr kumimoji="1" lang="en-US" altLang="ja-JP" sz="1600" b="1" kern="1200" dirty="0">
                  <a:solidFill>
                    <a:srgbClr val="DDDDDD"/>
                  </a:solidFill>
                  <a:latin typeface="Tahoma" pitchFamily="34" charset="0"/>
                  <a:ea typeface="HGP創英角ｺﾞｼｯｸUB" pitchFamily="50" charset="-128"/>
                  <a:cs typeface="+mn-cs"/>
                </a:rPr>
                <a:t>Distance:</a:t>
              </a:r>
            </a:p>
          </p:txBody>
        </p:sp>
        <p:sp>
          <p:nvSpPr>
            <p:cNvPr id="897032" name="Text Box 8"/>
            <p:cNvSpPr txBox="1">
              <a:spLocks noChangeArrowheads="1"/>
            </p:cNvSpPr>
            <p:nvPr/>
          </p:nvSpPr>
          <p:spPr bwMode="auto">
            <a:xfrm>
              <a:off x="1142976" y="3767554"/>
              <a:ext cx="1571636" cy="338554"/>
            </a:xfrm>
            <a:prstGeom prst="rect">
              <a:avLst/>
            </a:prstGeom>
            <a:noFill/>
            <a:ln w="9525">
              <a:noFill/>
              <a:miter lim="800000"/>
              <a:headEnd/>
              <a:tailEnd/>
            </a:ln>
            <a:effectLst/>
          </p:spPr>
          <p:txBody>
            <a:bodyPr wrap="square">
              <a:spAutoFit/>
            </a:bodyPr>
            <a:lstStyle/>
            <a:p>
              <a:pPr algn="l" rtl="0" fontAlgn="base">
                <a:spcBef>
                  <a:spcPct val="0"/>
                </a:spcBef>
                <a:spcAft>
                  <a:spcPct val="0"/>
                </a:spcAft>
                <a:buNone/>
              </a:pPr>
              <a:r>
                <a:rPr kumimoji="1" lang="en-US" altLang="ja-JP" sz="1600" b="1" kern="1200" dirty="0">
                  <a:solidFill>
                    <a:srgbClr val="DDDDDD"/>
                  </a:solidFill>
                  <a:latin typeface="Tahoma" pitchFamily="34" charset="0"/>
                  <a:ea typeface="HGP創英角ｺﾞｼｯｸUB" pitchFamily="50" charset="-128"/>
                  <a:cs typeface="+mn-cs"/>
                </a:rPr>
                <a:t>Redshift: </a:t>
              </a:r>
            </a:p>
          </p:txBody>
        </p:sp>
        <p:sp>
          <p:nvSpPr>
            <p:cNvPr id="897033" name="Text Box 9"/>
            <p:cNvSpPr txBox="1">
              <a:spLocks noChangeArrowheads="1"/>
            </p:cNvSpPr>
            <p:nvPr/>
          </p:nvSpPr>
          <p:spPr bwMode="auto">
            <a:xfrm>
              <a:off x="2191304" y="3777530"/>
              <a:ext cx="2428892" cy="338554"/>
            </a:xfrm>
            <a:prstGeom prst="rect">
              <a:avLst/>
            </a:prstGeom>
            <a:noFill/>
            <a:ln w="9525">
              <a:noFill/>
              <a:miter lim="800000"/>
              <a:headEnd/>
              <a:tailEnd/>
            </a:ln>
            <a:effectLst/>
          </p:spPr>
          <p:txBody>
            <a:bodyPr wrap="square">
              <a:spAutoFit/>
            </a:bodyPr>
            <a:lstStyle/>
            <a:p>
              <a:pPr algn="l" rtl="0" fontAlgn="base">
                <a:spcBef>
                  <a:spcPct val="0"/>
                </a:spcBef>
                <a:spcAft>
                  <a:spcPct val="0"/>
                </a:spcAft>
                <a:buNone/>
              </a:pPr>
              <a:r>
                <a:rPr kumimoji="1" lang="en-US" altLang="ja-JP" sz="1600" b="1" kern="1200" dirty="0" smtClean="0">
                  <a:solidFill>
                    <a:srgbClr val="DDDDDD"/>
                  </a:solidFill>
                  <a:latin typeface="Tahoma" pitchFamily="34" charset="0"/>
                  <a:ea typeface="HGP創英角ｺﾞｼｯｸUB" pitchFamily="50" charset="-128"/>
                  <a:cs typeface="+mn-cs"/>
                </a:rPr>
                <a:t> </a:t>
              </a:r>
              <a:r>
                <a:rPr kumimoji="1" lang="en-US" altLang="ja-JP" sz="1600" b="1" kern="1200" dirty="0">
                  <a:solidFill>
                    <a:srgbClr val="DDDDDD"/>
                  </a:solidFill>
                  <a:latin typeface="Tahoma" pitchFamily="34" charset="0"/>
                  <a:ea typeface="HGP創英角ｺﾞｼｯｸUB" pitchFamily="50" charset="-128"/>
                  <a:cs typeface="+mn-cs"/>
                </a:rPr>
                <a:t>host galaxy</a:t>
              </a:r>
            </a:p>
          </p:txBody>
        </p:sp>
        <p:sp>
          <p:nvSpPr>
            <p:cNvPr id="57" name="Text Box 4"/>
            <p:cNvSpPr txBox="1">
              <a:spLocks noChangeArrowheads="1"/>
            </p:cNvSpPr>
            <p:nvPr/>
          </p:nvSpPr>
          <p:spPr bwMode="auto">
            <a:xfrm>
              <a:off x="571472" y="2280530"/>
              <a:ext cx="3000396" cy="430887"/>
            </a:xfrm>
            <a:prstGeom prst="rect">
              <a:avLst/>
            </a:prstGeom>
            <a:noFill/>
            <a:ln w="9525">
              <a:noFill/>
              <a:miter lim="800000"/>
              <a:headEnd/>
              <a:tailEnd/>
            </a:ln>
            <a:effectLst/>
          </p:spPr>
          <p:txBody>
            <a:bodyPr wrap="square">
              <a:spAutoFit/>
            </a:bodyPr>
            <a:lstStyle/>
            <a:p>
              <a:pPr algn="l">
                <a:lnSpc>
                  <a:spcPct val="110000"/>
                </a:lnSpc>
                <a:buNone/>
              </a:pPr>
              <a:r>
                <a:rPr lang="en-US" altLang="ja-JP" sz="2000" b="1" dirty="0" smtClean="0">
                  <a:solidFill>
                    <a:srgbClr val="FFCC99"/>
                  </a:solidFill>
                  <a:sym typeface="Wingdings" pitchFamily="2" charset="2"/>
                </a:rPr>
                <a:t> ‘</a:t>
              </a:r>
              <a:r>
                <a:rPr lang="en-US" altLang="ja-JP" sz="2000" b="1" dirty="0" smtClean="0">
                  <a:solidFill>
                    <a:srgbClr val="FFCC99"/>
                  </a:solidFill>
                </a:rPr>
                <a:t>Standard Siren’</a:t>
              </a:r>
              <a:r>
                <a:rPr kumimoji="1" lang="en-US" altLang="ja-JP" sz="2000" b="1" kern="1200" dirty="0" smtClean="0">
                  <a:solidFill>
                    <a:srgbClr val="FFCC99"/>
                  </a:solidFill>
                  <a:latin typeface="Tahoma" pitchFamily="34" charset="0"/>
                  <a:ea typeface="HGP創英角ｺﾞｼｯｸUB" pitchFamily="50" charset="-128"/>
                  <a:cs typeface="+mn-cs"/>
                </a:rPr>
                <a:t> </a:t>
              </a:r>
              <a:endParaRPr kumimoji="1" lang="en-US" altLang="ja-JP" sz="2000" b="1" kern="1200" dirty="0">
                <a:solidFill>
                  <a:srgbClr val="FFCC99"/>
                </a:solidFill>
                <a:latin typeface="Tahoma" pitchFamily="34" charset="0"/>
                <a:ea typeface="HGP創英角ｺﾞｼｯｸUB" pitchFamily="50" charset="-128"/>
                <a:cs typeface="+mn-cs"/>
              </a:endParaRPr>
            </a:p>
          </p:txBody>
        </p:sp>
        <p:sp>
          <p:nvSpPr>
            <p:cNvPr id="59" name="Text Box 4"/>
            <p:cNvSpPr txBox="1">
              <a:spLocks noChangeArrowheads="1"/>
            </p:cNvSpPr>
            <p:nvPr/>
          </p:nvSpPr>
          <p:spPr bwMode="auto">
            <a:xfrm>
              <a:off x="928630" y="2727269"/>
              <a:ext cx="3286180" cy="701731"/>
            </a:xfrm>
            <a:prstGeom prst="rect">
              <a:avLst/>
            </a:prstGeom>
            <a:noFill/>
            <a:ln w="9525">
              <a:noFill/>
              <a:miter lim="800000"/>
              <a:headEnd/>
              <a:tailEnd/>
            </a:ln>
            <a:effectLst/>
          </p:spPr>
          <p:txBody>
            <a:bodyPr wrap="square">
              <a:spAutoFit/>
            </a:bodyPr>
            <a:lstStyle/>
            <a:p>
              <a:pPr algn="l" rtl="0" fontAlgn="base">
                <a:lnSpc>
                  <a:spcPct val="110000"/>
                </a:lnSpc>
                <a:spcBef>
                  <a:spcPct val="0"/>
                </a:spcBef>
                <a:spcAft>
                  <a:spcPct val="0"/>
                </a:spcAft>
                <a:buNone/>
              </a:pPr>
              <a:r>
                <a:rPr lang="en-US" altLang="ja-JP" sz="1800" b="1" dirty="0" smtClean="0">
                  <a:solidFill>
                    <a:srgbClr val="FFFFFF"/>
                  </a:solidFill>
                </a:rPr>
                <a:t>R</a:t>
              </a:r>
              <a:r>
                <a:rPr kumimoji="1" lang="en-US" altLang="ja-JP" sz="1800" b="1" kern="1200" dirty="0" smtClean="0">
                  <a:solidFill>
                    <a:srgbClr val="FFFFFF"/>
                  </a:solidFill>
                  <a:latin typeface="Tahoma" pitchFamily="34" charset="0"/>
                  <a:ea typeface="HGP創英角ｺﾞｼｯｸUB" pitchFamily="50" charset="-128"/>
                  <a:cs typeface="+mn-cs"/>
                </a:rPr>
                <a:t>elationship </a:t>
              </a:r>
              <a:r>
                <a:rPr kumimoji="1" lang="en-US" altLang="ja-JP" sz="1800" b="1" kern="1200" dirty="0">
                  <a:solidFill>
                    <a:srgbClr val="FFFFFF"/>
                  </a:solidFill>
                  <a:latin typeface="Tahoma" pitchFamily="34" charset="0"/>
                  <a:ea typeface="HGP創英角ｺﾞｼｯｸUB" pitchFamily="50" charset="-128"/>
                  <a:cs typeface="+mn-cs"/>
                </a:rPr>
                <a:t>between </a:t>
              </a:r>
            </a:p>
            <a:p>
              <a:pPr algn="l" rtl="0" fontAlgn="base">
                <a:lnSpc>
                  <a:spcPct val="110000"/>
                </a:lnSpc>
                <a:spcBef>
                  <a:spcPct val="0"/>
                </a:spcBef>
                <a:spcAft>
                  <a:spcPct val="0"/>
                </a:spcAft>
                <a:buNone/>
              </a:pPr>
              <a:r>
                <a:rPr kumimoji="1" lang="en-US" altLang="ja-JP" sz="1800" b="1" kern="1200" dirty="0">
                  <a:solidFill>
                    <a:srgbClr val="FFFFFF"/>
                  </a:solidFill>
                  <a:latin typeface="Tahoma" pitchFamily="34" charset="0"/>
                  <a:ea typeface="HGP創英角ｺﾞｼｯｸUB" pitchFamily="50" charset="-128"/>
                  <a:cs typeface="+mn-cs"/>
                </a:rPr>
                <a:t>      distance and redshift </a:t>
              </a:r>
            </a:p>
          </p:txBody>
        </p:sp>
        <p:sp>
          <p:nvSpPr>
            <p:cNvPr id="62" name="Oval 93"/>
            <p:cNvSpPr>
              <a:spLocks noChangeArrowheads="1"/>
            </p:cNvSpPr>
            <p:nvPr/>
          </p:nvSpPr>
          <p:spPr bwMode="auto">
            <a:xfrm rot="20307080">
              <a:off x="5302394" y="2622560"/>
              <a:ext cx="329911" cy="161925"/>
            </a:xfrm>
            <a:prstGeom prst="ellipse">
              <a:avLst/>
            </a:prstGeom>
            <a:noFill/>
            <a:ln w="28575">
              <a:solidFill>
                <a:srgbClr val="FFFFFF"/>
              </a:solidFill>
              <a:round/>
              <a:headEnd/>
              <a:tailEnd/>
            </a:ln>
          </p:spPr>
          <p:txBody>
            <a:bodyPr wrap="none" anchor="ctr"/>
            <a:lstStyle/>
            <a:p>
              <a:endParaRPr lang="ja-JP" altLang="en-US" dirty="0"/>
            </a:p>
          </p:txBody>
        </p:sp>
        <p:sp>
          <p:nvSpPr>
            <p:cNvPr id="63" name="Oval 94"/>
            <p:cNvSpPr>
              <a:spLocks noChangeArrowheads="1"/>
            </p:cNvSpPr>
            <p:nvPr/>
          </p:nvSpPr>
          <p:spPr bwMode="auto">
            <a:xfrm rot="20307080">
              <a:off x="5584119" y="2602454"/>
              <a:ext cx="73314" cy="80963"/>
            </a:xfrm>
            <a:prstGeom prst="ellipse">
              <a:avLst/>
            </a:prstGeom>
            <a:noFill/>
            <a:ln w="9525">
              <a:solidFill>
                <a:srgbClr val="FFFFFF"/>
              </a:solidFill>
              <a:round/>
              <a:headEnd/>
              <a:tailEnd/>
            </a:ln>
          </p:spPr>
          <p:txBody>
            <a:bodyPr wrap="none" anchor="ctr"/>
            <a:lstStyle/>
            <a:p>
              <a:endParaRPr lang="ja-JP" altLang="en-US" dirty="0"/>
            </a:p>
          </p:txBody>
        </p:sp>
        <p:sp>
          <p:nvSpPr>
            <p:cNvPr id="64" name="Oval 95"/>
            <p:cNvSpPr>
              <a:spLocks noChangeArrowheads="1"/>
            </p:cNvSpPr>
            <p:nvPr/>
          </p:nvSpPr>
          <p:spPr bwMode="auto">
            <a:xfrm rot="20307080">
              <a:off x="5277266" y="2723628"/>
              <a:ext cx="73314" cy="80963"/>
            </a:xfrm>
            <a:prstGeom prst="ellipse">
              <a:avLst/>
            </a:prstGeom>
            <a:noFill/>
            <a:ln w="9525">
              <a:solidFill>
                <a:srgbClr val="FFFFFF"/>
              </a:solidFill>
              <a:round/>
              <a:headEnd/>
              <a:tailEnd/>
            </a:ln>
          </p:spPr>
          <p:txBody>
            <a:bodyPr wrap="none" anchor="ctr"/>
            <a:lstStyle/>
            <a:p>
              <a:endParaRPr lang="ja-JP" altLang="en-US" dirty="0"/>
            </a:p>
          </p:txBody>
        </p:sp>
        <p:sp>
          <p:nvSpPr>
            <p:cNvPr id="65" name="Line 96"/>
            <p:cNvSpPr>
              <a:spLocks noChangeShapeType="1"/>
            </p:cNvSpPr>
            <p:nvPr/>
          </p:nvSpPr>
          <p:spPr bwMode="auto">
            <a:xfrm rot="20307080">
              <a:off x="5478758" y="2778826"/>
              <a:ext cx="36657" cy="0"/>
            </a:xfrm>
            <a:prstGeom prst="line">
              <a:avLst/>
            </a:prstGeom>
            <a:noFill/>
            <a:ln w="9525">
              <a:solidFill>
                <a:srgbClr val="FFFFFF"/>
              </a:solidFill>
              <a:round/>
              <a:headEnd/>
              <a:tailEnd type="triangle" w="med" len="med"/>
            </a:ln>
          </p:spPr>
          <p:txBody>
            <a:bodyPr/>
            <a:lstStyle/>
            <a:p>
              <a:endParaRPr lang="ja-JP" altLang="en-US" dirty="0"/>
            </a:p>
          </p:txBody>
        </p:sp>
        <p:sp>
          <p:nvSpPr>
            <p:cNvPr id="66" name="Line 97"/>
            <p:cNvSpPr>
              <a:spLocks noChangeShapeType="1"/>
            </p:cNvSpPr>
            <p:nvPr/>
          </p:nvSpPr>
          <p:spPr bwMode="auto">
            <a:xfrm rot="20307080" flipH="1">
              <a:off x="5419284" y="2628219"/>
              <a:ext cx="36657" cy="0"/>
            </a:xfrm>
            <a:prstGeom prst="line">
              <a:avLst/>
            </a:prstGeom>
            <a:noFill/>
            <a:ln w="9525">
              <a:solidFill>
                <a:srgbClr val="FFFFFF"/>
              </a:solidFill>
              <a:round/>
              <a:headEnd/>
              <a:tailEnd type="triangle" w="med" len="med"/>
            </a:ln>
          </p:spPr>
          <p:txBody>
            <a:bodyPr/>
            <a:lstStyle/>
            <a:p>
              <a:endParaRPr lang="ja-JP" altLang="en-US" dirty="0"/>
            </a:p>
          </p:txBody>
        </p:sp>
        <p:grpSp>
          <p:nvGrpSpPr>
            <p:cNvPr id="68" name="Group 99"/>
            <p:cNvGrpSpPr>
              <a:grpSpLocks/>
            </p:cNvGrpSpPr>
            <p:nvPr/>
          </p:nvGrpSpPr>
          <p:grpSpPr bwMode="auto">
            <a:xfrm>
              <a:off x="8121848" y="2581965"/>
              <a:ext cx="220266" cy="201839"/>
              <a:chOff x="4176" y="1776"/>
              <a:chExt cx="288" cy="240"/>
            </a:xfrm>
          </p:grpSpPr>
          <p:sp>
            <p:nvSpPr>
              <p:cNvPr id="72" name="Line 100"/>
              <p:cNvSpPr>
                <a:spLocks noChangeShapeType="1"/>
              </p:cNvSpPr>
              <p:nvPr/>
            </p:nvSpPr>
            <p:spPr bwMode="auto">
              <a:xfrm flipH="1">
                <a:off x="4176" y="1776"/>
                <a:ext cx="144" cy="240"/>
              </a:xfrm>
              <a:prstGeom prst="line">
                <a:avLst/>
              </a:prstGeom>
              <a:noFill/>
              <a:ln w="38100">
                <a:solidFill>
                  <a:srgbClr val="FF9900"/>
                </a:solidFill>
                <a:round/>
                <a:headEnd/>
                <a:tailEnd/>
              </a:ln>
            </p:spPr>
            <p:txBody>
              <a:bodyPr/>
              <a:lstStyle/>
              <a:p>
                <a:endParaRPr lang="ja-JP" altLang="en-US" dirty="0"/>
              </a:p>
            </p:txBody>
          </p:sp>
          <p:sp>
            <p:nvSpPr>
              <p:cNvPr id="73" name="Line 101"/>
              <p:cNvSpPr>
                <a:spLocks noChangeShapeType="1"/>
              </p:cNvSpPr>
              <p:nvPr/>
            </p:nvSpPr>
            <p:spPr bwMode="auto">
              <a:xfrm>
                <a:off x="4320" y="1776"/>
                <a:ext cx="144" cy="240"/>
              </a:xfrm>
              <a:prstGeom prst="line">
                <a:avLst/>
              </a:prstGeom>
              <a:noFill/>
              <a:ln w="38100">
                <a:solidFill>
                  <a:srgbClr val="FF9900"/>
                </a:solidFill>
                <a:round/>
                <a:headEnd/>
                <a:tailEnd/>
              </a:ln>
            </p:spPr>
            <p:txBody>
              <a:bodyPr/>
              <a:lstStyle/>
              <a:p>
                <a:endParaRPr lang="ja-JP" altLang="en-US" dirty="0"/>
              </a:p>
            </p:txBody>
          </p:sp>
          <p:sp>
            <p:nvSpPr>
              <p:cNvPr id="74" name="Line 102"/>
              <p:cNvSpPr>
                <a:spLocks noChangeShapeType="1"/>
              </p:cNvSpPr>
              <p:nvPr/>
            </p:nvSpPr>
            <p:spPr bwMode="auto">
              <a:xfrm>
                <a:off x="4176" y="2016"/>
                <a:ext cx="288" cy="0"/>
              </a:xfrm>
              <a:prstGeom prst="line">
                <a:avLst/>
              </a:prstGeom>
              <a:noFill/>
              <a:ln w="38100">
                <a:solidFill>
                  <a:srgbClr val="FF9900"/>
                </a:solidFill>
                <a:round/>
                <a:headEnd/>
                <a:tailEnd/>
              </a:ln>
            </p:spPr>
            <p:txBody>
              <a:bodyPr/>
              <a:lstStyle/>
              <a:p>
                <a:endParaRPr lang="ja-JP" altLang="en-US" dirty="0"/>
              </a:p>
            </p:txBody>
          </p:sp>
        </p:grpSp>
        <p:sp>
          <p:nvSpPr>
            <p:cNvPr id="69" name="Oval 103"/>
            <p:cNvSpPr>
              <a:spLocks noChangeArrowheads="1"/>
            </p:cNvSpPr>
            <p:nvPr/>
          </p:nvSpPr>
          <p:spPr bwMode="auto">
            <a:xfrm>
              <a:off x="8195270" y="2541597"/>
              <a:ext cx="73422" cy="80736"/>
            </a:xfrm>
            <a:prstGeom prst="ellipse">
              <a:avLst/>
            </a:prstGeom>
            <a:solidFill>
              <a:srgbClr val="00FF00"/>
            </a:solidFill>
            <a:ln w="9525">
              <a:solidFill>
                <a:srgbClr val="00FF00"/>
              </a:solidFill>
              <a:round/>
              <a:headEnd/>
              <a:tailEnd/>
            </a:ln>
          </p:spPr>
          <p:txBody>
            <a:bodyPr wrap="none" anchor="ctr"/>
            <a:lstStyle/>
            <a:p>
              <a:endParaRPr lang="ja-JP" altLang="en-US" dirty="0"/>
            </a:p>
          </p:txBody>
        </p:sp>
        <p:sp>
          <p:nvSpPr>
            <p:cNvPr id="70" name="Oval 104"/>
            <p:cNvSpPr>
              <a:spLocks noChangeArrowheads="1"/>
            </p:cNvSpPr>
            <p:nvPr/>
          </p:nvSpPr>
          <p:spPr bwMode="auto">
            <a:xfrm>
              <a:off x="8085137" y="2743436"/>
              <a:ext cx="73422" cy="80736"/>
            </a:xfrm>
            <a:prstGeom prst="ellipse">
              <a:avLst/>
            </a:prstGeom>
            <a:solidFill>
              <a:srgbClr val="00FF00"/>
            </a:solidFill>
            <a:ln w="9525">
              <a:solidFill>
                <a:srgbClr val="00FF00"/>
              </a:solidFill>
              <a:round/>
              <a:headEnd/>
              <a:tailEnd/>
            </a:ln>
          </p:spPr>
          <p:txBody>
            <a:bodyPr wrap="none" anchor="ctr"/>
            <a:lstStyle/>
            <a:p>
              <a:endParaRPr lang="ja-JP" altLang="en-US" dirty="0"/>
            </a:p>
          </p:txBody>
        </p:sp>
        <p:sp>
          <p:nvSpPr>
            <p:cNvPr id="71" name="Oval 105"/>
            <p:cNvSpPr>
              <a:spLocks noChangeArrowheads="1"/>
            </p:cNvSpPr>
            <p:nvPr/>
          </p:nvSpPr>
          <p:spPr bwMode="auto">
            <a:xfrm>
              <a:off x="8305403" y="2743436"/>
              <a:ext cx="73422" cy="80736"/>
            </a:xfrm>
            <a:prstGeom prst="ellipse">
              <a:avLst/>
            </a:prstGeom>
            <a:solidFill>
              <a:srgbClr val="00FF00"/>
            </a:solidFill>
            <a:ln w="9525">
              <a:solidFill>
                <a:srgbClr val="00FF00"/>
              </a:solidFill>
              <a:round/>
              <a:headEnd/>
              <a:tailEnd/>
            </a:ln>
          </p:spPr>
          <p:txBody>
            <a:bodyPr wrap="none" anchor="ctr"/>
            <a:lstStyle/>
            <a:p>
              <a:endParaRPr lang="ja-JP" altLang="en-US" dirty="0"/>
            </a:p>
          </p:txBody>
        </p:sp>
        <p:sp>
          <p:nvSpPr>
            <p:cNvPr id="75" name="Rectangle 106"/>
            <p:cNvSpPr>
              <a:spLocks noChangeArrowheads="1"/>
            </p:cNvSpPr>
            <p:nvPr/>
          </p:nvSpPr>
          <p:spPr bwMode="auto">
            <a:xfrm>
              <a:off x="4862512" y="3148022"/>
              <a:ext cx="3803650" cy="1344613"/>
            </a:xfrm>
            <a:prstGeom prst="rect">
              <a:avLst/>
            </a:prstGeom>
            <a:noFill/>
            <a:ln w="19050">
              <a:solidFill>
                <a:srgbClr val="F8F8F8"/>
              </a:solidFill>
              <a:miter lim="800000"/>
              <a:headEnd/>
              <a:tailEnd/>
            </a:ln>
          </p:spPr>
          <p:txBody>
            <a:bodyPr wrap="none" anchor="ctr"/>
            <a:lstStyle/>
            <a:p>
              <a:endParaRPr lang="ja-JP" altLang="en-US" dirty="0"/>
            </a:p>
          </p:txBody>
        </p:sp>
        <p:sp>
          <p:nvSpPr>
            <p:cNvPr id="78" name="Line 109"/>
            <p:cNvSpPr>
              <a:spLocks noChangeShapeType="1"/>
            </p:cNvSpPr>
            <p:nvPr/>
          </p:nvSpPr>
          <p:spPr bwMode="auto">
            <a:xfrm>
              <a:off x="8232775" y="2824172"/>
              <a:ext cx="0" cy="323850"/>
            </a:xfrm>
            <a:prstGeom prst="line">
              <a:avLst/>
            </a:prstGeom>
            <a:noFill/>
            <a:ln w="28575">
              <a:solidFill>
                <a:srgbClr val="DDDDDD"/>
              </a:solidFill>
              <a:round/>
              <a:headEnd/>
              <a:tailEnd type="triangle" w="med" len="med"/>
            </a:ln>
          </p:spPr>
          <p:txBody>
            <a:bodyPr/>
            <a:lstStyle/>
            <a:p>
              <a:endParaRPr lang="ja-JP" altLang="en-US" dirty="0"/>
            </a:p>
          </p:txBody>
        </p:sp>
        <p:sp>
          <p:nvSpPr>
            <p:cNvPr id="79" name="Freeform 110"/>
            <p:cNvSpPr>
              <a:spLocks/>
            </p:cNvSpPr>
            <p:nvPr/>
          </p:nvSpPr>
          <p:spPr bwMode="auto">
            <a:xfrm>
              <a:off x="5668962" y="2622560"/>
              <a:ext cx="2343150" cy="120650"/>
            </a:xfrm>
            <a:custGeom>
              <a:avLst/>
              <a:gdLst>
                <a:gd name="T0" fmla="*/ 0 w 768"/>
                <a:gd name="T1" fmla="*/ 48 h 48"/>
                <a:gd name="T2" fmla="*/ 48 w 768"/>
                <a:gd name="T3" fmla="*/ 0 h 48"/>
                <a:gd name="T4" fmla="*/ 96 w 768"/>
                <a:gd name="T5" fmla="*/ 48 h 48"/>
                <a:gd name="T6" fmla="*/ 144 w 768"/>
                <a:gd name="T7" fmla="*/ 0 h 48"/>
                <a:gd name="T8" fmla="*/ 192 w 768"/>
                <a:gd name="T9" fmla="*/ 48 h 48"/>
                <a:gd name="T10" fmla="*/ 240 w 768"/>
                <a:gd name="T11" fmla="*/ 0 h 48"/>
                <a:gd name="T12" fmla="*/ 288 w 768"/>
                <a:gd name="T13" fmla="*/ 48 h 48"/>
                <a:gd name="T14" fmla="*/ 336 w 768"/>
                <a:gd name="T15" fmla="*/ 0 h 48"/>
                <a:gd name="T16" fmla="*/ 384 w 768"/>
                <a:gd name="T17" fmla="*/ 48 h 48"/>
                <a:gd name="T18" fmla="*/ 432 w 768"/>
                <a:gd name="T19" fmla="*/ 0 h 48"/>
                <a:gd name="T20" fmla="*/ 480 w 768"/>
                <a:gd name="T21" fmla="*/ 48 h 48"/>
                <a:gd name="T22" fmla="*/ 528 w 768"/>
                <a:gd name="T23" fmla="*/ 0 h 48"/>
                <a:gd name="T24" fmla="*/ 576 w 768"/>
                <a:gd name="T25" fmla="*/ 48 h 48"/>
                <a:gd name="T26" fmla="*/ 624 w 768"/>
                <a:gd name="T27" fmla="*/ 0 h 48"/>
                <a:gd name="T28" fmla="*/ 672 w 768"/>
                <a:gd name="T29" fmla="*/ 48 h 48"/>
                <a:gd name="T30" fmla="*/ 720 w 768"/>
                <a:gd name="T31" fmla="*/ 0 h 48"/>
                <a:gd name="T32" fmla="*/ 768 w 768"/>
                <a:gd name="T33" fmla="*/ 48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48"/>
                <a:gd name="T53" fmla="*/ 768 w 768"/>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48">
                  <a:moveTo>
                    <a:pt x="0" y="48"/>
                  </a:moveTo>
                  <a:cubicBezTo>
                    <a:pt x="16" y="24"/>
                    <a:pt x="32" y="0"/>
                    <a:pt x="48" y="0"/>
                  </a:cubicBezTo>
                  <a:cubicBezTo>
                    <a:pt x="64" y="0"/>
                    <a:pt x="80" y="48"/>
                    <a:pt x="96" y="48"/>
                  </a:cubicBezTo>
                  <a:cubicBezTo>
                    <a:pt x="112" y="48"/>
                    <a:pt x="128" y="0"/>
                    <a:pt x="144" y="0"/>
                  </a:cubicBezTo>
                  <a:cubicBezTo>
                    <a:pt x="160" y="0"/>
                    <a:pt x="176" y="48"/>
                    <a:pt x="192" y="48"/>
                  </a:cubicBezTo>
                  <a:cubicBezTo>
                    <a:pt x="208" y="48"/>
                    <a:pt x="224" y="0"/>
                    <a:pt x="240" y="0"/>
                  </a:cubicBezTo>
                  <a:cubicBezTo>
                    <a:pt x="256" y="0"/>
                    <a:pt x="272" y="48"/>
                    <a:pt x="288" y="48"/>
                  </a:cubicBezTo>
                  <a:cubicBezTo>
                    <a:pt x="304" y="48"/>
                    <a:pt x="320" y="0"/>
                    <a:pt x="336" y="0"/>
                  </a:cubicBezTo>
                  <a:cubicBezTo>
                    <a:pt x="352" y="0"/>
                    <a:pt x="368" y="48"/>
                    <a:pt x="384" y="48"/>
                  </a:cubicBezTo>
                  <a:cubicBezTo>
                    <a:pt x="400" y="48"/>
                    <a:pt x="416" y="0"/>
                    <a:pt x="432" y="0"/>
                  </a:cubicBezTo>
                  <a:cubicBezTo>
                    <a:pt x="448" y="0"/>
                    <a:pt x="464" y="48"/>
                    <a:pt x="480" y="48"/>
                  </a:cubicBezTo>
                  <a:cubicBezTo>
                    <a:pt x="496" y="48"/>
                    <a:pt x="512" y="0"/>
                    <a:pt x="528" y="0"/>
                  </a:cubicBezTo>
                  <a:cubicBezTo>
                    <a:pt x="544" y="0"/>
                    <a:pt x="560" y="48"/>
                    <a:pt x="576" y="48"/>
                  </a:cubicBezTo>
                  <a:cubicBezTo>
                    <a:pt x="592" y="48"/>
                    <a:pt x="608" y="0"/>
                    <a:pt x="624" y="0"/>
                  </a:cubicBezTo>
                  <a:cubicBezTo>
                    <a:pt x="640" y="0"/>
                    <a:pt x="656" y="48"/>
                    <a:pt x="672" y="48"/>
                  </a:cubicBezTo>
                  <a:cubicBezTo>
                    <a:pt x="688" y="48"/>
                    <a:pt x="704" y="0"/>
                    <a:pt x="720" y="0"/>
                  </a:cubicBezTo>
                  <a:cubicBezTo>
                    <a:pt x="736" y="0"/>
                    <a:pt x="752" y="24"/>
                    <a:pt x="768" y="48"/>
                  </a:cubicBezTo>
                </a:path>
              </a:pathLst>
            </a:custGeom>
            <a:noFill/>
            <a:ln w="9525">
              <a:solidFill>
                <a:srgbClr val="DDDDDD"/>
              </a:solidFill>
              <a:round/>
              <a:headEnd/>
              <a:tailEnd type="triangle" w="med" len="med"/>
            </a:ln>
          </p:spPr>
          <p:txBody>
            <a:bodyPr/>
            <a:lstStyle/>
            <a:p>
              <a:endParaRPr lang="ja-JP" altLang="en-US" dirty="0"/>
            </a:p>
          </p:txBody>
        </p:sp>
        <p:sp>
          <p:nvSpPr>
            <p:cNvPr id="80" name="Text Box 111"/>
            <p:cNvSpPr txBox="1">
              <a:spLocks noChangeArrowheads="1"/>
            </p:cNvSpPr>
            <p:nvPr/>
          </p:nvSpPr>
          <p:spPr bwMode="auto">
            <a:xfrm>
              <a:off x="5046662" y="2865447"/>
              <a:ext cx="1109663" cy="244475"/>
            </a:xfrm>
            <a:prstGeom prst="rect">
              <a:avLst/>
            </a:prstGeom>
            <a:noFill/>
            <a:ln w="9525">
              <a:noFill/>
              <a:miter lim="800000"/>
              <a:headEnd/>
              <a:tailEnd/>
            </a:ln>
          </p:spPr>
          <p:txBody>
            <a:bodyPr>
              <a:spAutoFit/>
            </a:bodyPr>
            <a:lstStyle/>
            <a:p>
              <a:pPr algn="l">
                <a:spcBef>
                  <a:spcPct val="50000"/>
                </a:spcBef>
                <a:buFontTx/>
                <a:buNone/>
              </a:pPr>
              <a:r>
                <a:rPr lang="en-US" altLang="ja-JP" sz="1000" b="1" dirty="0">
                  <a:solidFill>
                    <a:srgbClr val="F8F8F8"/>
                  </a:solidFill>
                  <a:latin typeface="HGP創英角ｺﾞｼｯｸUB" pitchFamily="50" charset="-128"/>
                </a:rPr>
                <a:t>NS-NS (z</a:t>
              </a:r>
              <a:r>
                <a:rPr lang="ja-JP" altLang="en-US" sz="1000" b="1" dirty="0">
                  <a:solidFill>
                    <a:srgbClr val="F8F8F8"/>
                  </a:solidFill>
                  <a:latin typeface="HGP創英角ｺﾞｼｯｸUB" pitchFamily="50" charset="-128"/>
                </a:rPr>
                <a:t>～</a:t>
              </a:r>
              <a:r>
                <a:rPr lang="en-US" altLang="ja-JP" sz="1000" b="1" dirty="0">
                  <a:solidFill>
                    <a:srgbClr val="F8F8F8"/>
                  </a:solidFill>
                  <a:latin typeface="HGP創英角ｺﾞｼｯｸUB" pitchFamily="50" charset="-128"/>
                </a:rPr>
                <a:t>1)</a:t>
              </a:r>
            </a:p>
          </p:txBody>
        </p:sp>
        <p:sp>
          <p:nvSpPr>
            <p:cNvPr id="81" name="Text Box 112"/>
            <p:cNvSpPr txBox="1">
              <a:spLocks noChangeArrowheads="1"/>
            </p:cNvSpPr>
            <p:nvPr/>
          </p:nvSpPr>
          <p:spPr bwMode="auto">
            <a:xfrm>
              <a:off x="6548437" y="2703522"/>
              <a:ext cx="617538" cy="244475"/>
            </a:xfrm>
            <a:prstGeom prst="rect">
              <a:avLst/>
            </a:prstGeom>
            <a:noFill/>
            <a:ln w="9525">
              <a:noFill/>
              <a:miter lim="800000"/>
              <a:headEnd/>
              <a:tailEnd/>
            </a:ln>
          </p:spPr>
          <p:txBody>
            <a:bodyPr>
              <a:spAutoFit/>
            </a:bodyPr>
            <a:lstStyle/>
            <a:p>
              <a:pPr algn="l">
                <a:spcBef>
                  <a:spcPct val="50000"/>
                </a:spcBef>
                <a:buFontTx/>
                <a:buNone/>
              </a:pPr>
              <a:r>
                <a:rPr lang="en-US" altLang="ja-JP" sz="1000" b="1" dirty="0">
                  <a:solidFill>
                    <a:srgbClr val="DDDDDD"/>
                  </a:solidFill>
                  <a:latin typeface="HGP創英角ｺﾞｼｯｸUB" pitchFamily="50" charset="-128"/>
                </a:rPr>
                <a:t>GW</a:t>
              </a:r>
            </a:p>
          </p:txBody>
        </p:sp>
        <p:sp>
          <p:nvSpPr>
            <p:cNvPr id="82" name="Text Box 113"/>
            <p:cNvSpPr txBox="1">
              <a:spLocks noChangeArrowheads="1"/>
            </p:cNvSpPr>
            <p:nvPr/>
          </p:nvSpPr>
          <p:spPr bwMode="auto">
            <a:xfrm>
              <a:off x="7939087" y="2265372"/>
              <a:ext cx="739775" cy="244475"/>
            </a:xfrm>
            <a:prstGeom prst="rect">
              <a:avLst/>
            </a:prstGeom>
            <a:noFill/>
            <a:ln w="9525">
              <a:noFill/>
              <a:miter lim="800000"/>
              <a:headEnd/>
              <a:tailEnd/>
            </a:ln>
          </p:spPr>
          <p:txBody>
            <a:bodyPr>
              <a:spAutoFit/>
            </a:bodyPr>
            <a:lstStyle/>
            <a:p>
              <a:pPr algn="l">
                <a:spcBef>
                  <a:spcPct val="50000"/>
                </a:spcBef>
                <a:buFontTx/>
                <a:buNone/>
              </a:pPr>
              <a:r>
                <a:rPr lang="en-US" altLang="ja-JP" sz="1000" b="1" dirty="0">
                  <a:solidFill>
                    <a:srgbClr val="FF9900"/>
                  </a:solidFill>
                  <a:latin typeface="HGP創英角ｺﾞｼｯｸUB" pitchFamily="50" charset="-128"/>
                </a:rPr>
                <a:t>DECIGO</a:t>
              </a:r>
            </a:p>
          </p:txBody>
        </p:sp>
        <p:sp>
          <p:nvSpPr>
            <p:cNvPr id="83" name="Text Box 114"/>
            <p:cNvSpPr txBox="1">
              <a:spLocks noChangeArrowheads="1"/>
            </p:cNvSpPr>
            <p:nvPr/>
          </p:nvSpPr>
          <p:spPr bwMode="auto">
            <a:xfrm>
              <a:off x="8215338" y="2857496"/>
              <a:ext cx="584200" cy="244475"/>
            </a:xfrm>
            <a:prstGeom prst="rect">
              <a:avLst/>
            </a:prstGeom>
            <a:noFill/>
            <a:ln w="9525">
              <a:noFill/>
              <a:miter lim="800000"/>
              <a:headEnd/>
              <a:tailEnd/>
            </a:ln>
          </p:spPr>
          <p:txBody>
            <a:bodyPr>
              <a:spAutoFit/>
            </a:bodyPr>
            <a:lstStyle/>
            <a:p>
              <a:pPr algn="l">
                <a:spcBef>
                  <a:spcPct val="50000"/>
                </a:spcBef>
                <a:buFontTx/>
                <a:buNone/>
              </a:pPr>
              <a:r>
                <a:rPr lang="en-US" altLang="ja-JP" sz="1000" b="1" dirty="0">
                  <a:solidFill>
                    <a:srgbClr val="F8F8F8"/>
                  </a:solidFill>
                  <a:latin typeface="HGP創英角ｺﾞｼｯｸUB" pitchFamily="50" charset="-128"/>
                </a:rPr>
                <a:t>Output</a:t>
              </a:r>
            </a:p>
          </p:txBody>
        </p:sp>
        <p:sp>
          <p:nvSpPr>
            <p:cNvPr id="84" name="AutoShape 115"/>
            <p:cNvSpPr>
              <a:spLocks noChangeArrowheads="1"/>
            </p:cNvSpPr>
            <p:nvPr/>
          </p:nvSpPr>
          <p:spPr bwMode="auto">
            <a:xfrm flipH="1">
              <a:off x="4752975" y="2662247"/>
              <a:ext cx="476250" cy="80963"/>
            </a:xfrm>
            <a:custGeom>
              <a:avLst/>
              <a:gdLst>
                <a:gd name="T0" fmla="*/ 357187 w 21600"/>
                <a:gd name="T1" fmla="*/ 0 h 21600"/>
                <a:gd name="T2" fmla="*/ 0 w 21600"/>
                <a:gd name="T3" fmla="*/ 40482 h 21600"/>
                <a:gd name="T4" fmla="*/ 357187 w 21600"/>
                <a:gd name="T5" fmla="*/ 80963 h 21600"/>
                <a:gd name="T6" fmla="*/ 476250 w 21600"/>
                <a:gd name="T7" fmla="*/ 40482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CC99"/>
            </a:solidFill>
            <a:ln w="9525">
              <a:solidFill>
                <a:srgbClr val="FFCC99"/>
              </a:solidFill>
              <a:miter lim="800000"/>
              <a:headEnd/>
              <a:tailEnd/>
            </a:ln>
          </p:spPr>
          <p:txBody>
            <a:bodyPr wrap="none" anchor="ctr"/>
            <a:lstStyle/>
            <a:p>
              <a:endParaRPr lang="ja-JP" altLang="en-US" dirty="0"/>
            </a:p>
          </p:txBody>
        </p:sp>
        <p:sp>
          <p:nvSpPr>
            <p:cNvPr id="85" name="Text Box 116"/>
            <p:cNvSpPr txBox="1">
              <a:spLocks noChangeArrowheads="1"/>
            </p:cNvSpPr>
            <p:nvPr/>
          </p:nvSpPr>
          <p:spPr bwMode="auto">
            <a:xfrm>
              <a:off x="4679950" y="2265372"/>
              <a:ext cx="2197100" cy="244475"/>
            </a:xfrm>
            <a:prstGeom prst="rect">
              <a:avLst/>
            </a:prstGeom>
            <a:noFill/>
            <a:ln w="9525">
              <a:noFill/>
              <a:miter lim="800000"/>
              <a:headEnd/>
              <a:tailEnd/>
            </a:ln>
          </p:spPr>
          <p:txBody>
            <a:bodyPr>
              <a:spAutoFit/>
            </a:bodyPr>
            <a:lstStyle/>
            <a:p>
              <a:pPr algn="l">
                <a:spcBef>
                  <a:spcPct val="50000"/>
                </a:spcBef>
                <a:buFontTx/>
                <a:buNone/>
              </a:pPr>
              <a:r>
                <a:rPr lang="en-US" altLang="ja-JP" sz="1000" b="1" dirty="0">
                  <a:solidFill>
                    <a:srgbClr val="CCFFCC"/>
                  </a:solidFill>
                  <a:latin typeface="HGP創英角ｺﾞｼｯｸUB" pitchFamily="50" charset="-128"/>
                </a:rPr>
                <a:t>Expansion </a:t>
              </a:r>
              <a:r>
                <a:rPr lang="ja-JP" altLang="en-US" sz="1000" b="1" dirty="0">
                  <a:solidFill>
                    <a:srgbClr val="FFFFFF"/>
                  </a:solidFill>
                  <a:latin typeface="HGP創英角ｺﾞｼｯｸUB" pitchFamily="50" charset="-128"/>
                </a:rPr>
                <a:t>＋</a:t>
              </a:r>
              <a:r>
                <a:rPr lang="en-US" altLang="ja-JP" sz="1000" b="1" dirty="0">
                  <a:solidFill>
                    <a:srgbClr val="FFCC99"/>
                  </a:solidFill>
                  <a:latin typeface="HGP創英角ｺﾞｼｯｸUB" pitchFamily="50" charset="-128"/>
                </a:rPr>
                <a:t>Acceleration?</a:t>
              </a:r>
            </a:p>
          </p:txBody>
        </p:sp>
        <p:sp>
          <p:nvSpPr>
            <p:cNvPr id="86" name="Text Box 117"/>
            <p:cNvSpPr txBox="1">
              <a:spLocks noChangeArrowheads="1"/>
            </p:cNvSpPr>
            <p:nvPr/>
          </p:nvSpPr>
          <p:spPr bwMode="auto">
            <a:xfrm>
              <a:off x="6621462" y="4452947"/>
              <a:ext cx="585788" cy="244475"/>
            </a:xfrm>
            <a:prstGeom prst="rect">
              <a:avLst/>
            </a:prstGeom>
            <a:noFill/>
            <a:ln w="9525">
              <a:noFill/>
              <a:miter lim="800000"/>
              <a:headEnd/>
              <a:tailEnd/>
            </a:ln>
          </p:spPr>
          <p:txBody>
            <a:bodyPr>
              <a:spAutoFit/>
            </a:bodyPr>
            <a:lstStyle/>
            <a:p>
              <a:pPr algn="l">
                <a:spcBef>
                  <a:spcPct val="50000"/>
                </a:spcBef>
                <a:buFontTx/>
                <a:buNone/>
              </a:pPr>
              <a:r>
                <a:rPr lang="en-US" altLang="ja-JP" sz="1000" b="1" dirty="0">
                  <a:solidFill>
                    <a:srgbClr val="F8F8F8"/>
                  </a:solidFill>
                  <a:latin typeface="HGP創英角ｺﾞｼｯｸUB" pitchFamily="50" charset="-128"/>
                </a:rPr>
                <a:t>Time</a:t>
              </a:r>
            </a:p>
          </p:txBody>
        </p:sp>
        <p:sp>
          <p:nvSpPr>
            <p:cNvPr id="87" name="Text Box 118"/>
            <p:cNvSpPr txBox="1">
              <a:spLocks noChangeArrowheads="1"/>
            </p:cNvSpPr>
            <p:nvPr/>
          </p:nvSpPr>
          <p:spPr bwMode="auto">
            <a:xfrm rot="16200000">
              <a:off x="4503738" y="3659197"/>
              <a:ext cx="527050" cy="244475"/>
            </a:xfrm>
            <a:prstGeom prst="rect">
              <a:avLst/>
            </a:prstGeom>
            <a:noFill/>
            <a:ln w="9525">
              <a:noFill/>
              <a:miter lim="800000"/>
              <a:headEnd/>
              <a:tailEnd/>
            </a:ln>
          </p:spPr>
          <p:txBody>
            <a:bodyPr>
              <a:spAutoFit/>
            </a:bodyPr>
            <a:lstStyle/>
            <a:p>
              <a:pPr algn="l">
                <a:spcBef>
                  <a:spcPct val="50000"/>
                </a:spcBef>
                <a:buFontTx/>
                <a:buNone/>
              </a:pPr>
              <a:r>
                <a:rPr lang="en-US" altLang="ja-JP" sz="1000" b="1" dirty="0">
                  <a:solidFill>
                    <a:srgbClr val="F8F8F8"/>
                  </a:solidFill>
                  <a:latin typeface="HGP創英角ｺﾞｼｯｸUB" pitchFamily="50" charset="-128"/>
                </a:rPr>
                <a:t>Strain</a:t>
              </a:r>
            </a:p>
          </p:txBody>
        </p:sp>
        <p:sp>
          <p:nvSpPr>
            <p:cNvPr id="88" name="Text Box 119"/>
            <p:cNvSpPr txBox="1">
              <a:spLocks noChangeArrowheads="1"/>
            </p:cNvSpPr>
            <p:nvPr/>
          </p:nvSpPr>
          <p:spPr bwMode="auto">
            <a:xfrm>
              <a:off x="4933950" y="3130560"/>
              <a:ext cx="1670050" cy="336550"/>
            </a:xfrm>
            <a:prstGeom prst="rect">
              <a:avLst/>
            </a:prstGeom>
            <a:noFill/>
            <a:ln w="9525">
              <a:noFill/>
              <a:miter lim="800000"/>
              <a:headEnd/>
              <a:tailEnd/>
            </a:ln>
          </p:spPr>
          <p:txBody>
            <a:bodyPr>
              <a:spAutoFit/>
            </a:bodyPr>
            <a:lstStyle/>
            <a:p>
              <a:pPr algn="l">
                <a:lnSpc>
                  <a:spcPct val="80000"/>
                </a:lnSpc>
                <a:buFontTx/>
                <a:buNone/>
              </a:pPr>
              <a:r>
                <a:rPr lang="en-US" altLang="ja-JP" sz="1000" b="1" dirty="0">
                  <a:solidFill>
                    <a:srgbClr val="F8F8F8"/>
                  </a:solidFill>
                </a:rPr>
                <a:t>Template</a:t>
              </a:r>
            </a:p>
            <a:p>
              <a:pPr algn="l">
                <a:lnSpc>
                  <a:spcPct val="80000"/>
                </a:lnSpc>
                <a:buFontTx/>
                <a:buNone/>
              </a:pPr>
              <a:r>
                <a:rPr lang="en-US" altLang="ja-JP" sz="1000" b="1" dirty="0">
                  <a:solidFill>
                    <a:srgbClr val="F8F8F8"/>
                  </a:solidFill>
                </a:rPr>
                <a:t> (No Acceleration)</a:t>
              </a:r>
            </a:p>
          </p:txBody>
        </p:sp>
        <p:sp>
          <p:nvSpPr>
            <p:cNvPr id="89" name="Text Box 120"/>
            <p:cNvSpPr txBox="1">
              <a:spLocks noChangeArrowheads="1"/>
            </p:cNvSpPr>
            <p:nvPr/>
          </p:nvSpPr>
          <p:spPr bwMode="auto">
            <a:xfrm>
              <a:off x="5365750" y="4086235"/>
              <a:ext cx="804862" cy="396875"/>
            </a:xfrm>
            <a:prstGeom prst="rect">
              <a:avLst/>
            </a:prstGeom>
            <a:noFill/>
            <a:ln w="9525">
              <a:noFill/>
              <a:miter lim="800000"/>
              <a:headEnd/>
              <a:tailEnd/>
            </a:ln>
          </p:spPr>
          <p:txBody>
            <a:bodyPr>
              <a:spAutoFit/>
            </a:bodyPr>
            <a:lstStyle/>
            <a:p>
              <a:pPr algn="l">
                <a:spcBef>
                  <a:spcPct val="50000"/>
                </a:spcBef>
                <a:buFontTx/>
                <a:buNone/>
              </a:pPr>
              <a:r>
                <a:rPr lang="en-US" altLang="ja-JP" sz="1000" b="1" dirty="0">
                  <a:solidFill>
                    <a:srgbClr val="FF0000"/>
                  </a:solidFill>
                </a:rPr>
                <a:t>Real Signal ?</a:t>
              </a:r>
            </a:p>
          </p:txBody>
        </p:sp>
        <p:sp>
          <p:nvSpPr>
            <p:cNvPr id="90" name="Text Box 121"/>
            <p:cNvSpPr txBox="1">
              <a:spLocks noChangeArrowheads="1"/>
            </p:cNvSpPr>
            <p:nvPr/>
          </p:nvSpPr>
          <p:spPr bwMode="auto">
            <a:xfrm>
              <a:off x="6300787" y="4160847"/>
              <a:ext cx="1439863" cy="336550"/>
            </a:xfrm>
            <a:prstGeom prst="rect">
              <a:avLst/>
            </a:prstGeom>
            <a:noFill/>
            <a:ln w="9525">
              <a:noFill/>
              <a:miter lim="800000"/>
              <a:headEnd/>
              <a:tailEnd/>
            </a:ln>
          </p:spPr>
          <p:txBody>
            <a:bodyPr>
              <a:spAutoFit/>
            </a:bodyPr>
            <a:lstStyle/>
            <a:p>
              <a:pPr algn="l">
                <a:lnSpc>
                  <a:spcPct val="80000"/>
                </a:lnSpc>
                <a:buFontTx/>
                <a:buNone/>
              </a:pPr>
              <a:r>
                <a:rPr lang="en-US" altLang="ja-JP" sz="1000" b="1" dirty="0">
                  <a:solidFill>
                    <a:srgbClr val="DDDDDD"/>
                  </a:solidFill>
                </a:rPr>
                <a:t>Phase Delay</a:t>
              </a:r>
            </a:p>
            <a:p>
              <a:pPr algn="l">
                <a:lnSpc>
                  <a:spcPct val="80000"/>
                </a:lnSpc>
                <a:buFontTx/>
                <a:buNone/>
              </a:pPr>
              <a:r>
                <a:rPr lang="en-US" altLang="ja-JP" sz="1000" b="1" dirty="0">
                  <a:solidFill>
                    <a:srgbClr val="DDDDDD"/>
                  </a:solidFill>
                </a:rPr>
                <a:t> </a:t>
              </a:r>
              <a:r>
                <a:rPr lang="ja-JP" altLang="en-US" sz="1000" b="1" dirty="0">
                  <a:solidFill>
                    <a:srgbClr val="DDDDDD"/>
                  </a:solidFill>
                </a:rPr>
                <a:t>～</a:t>
              </a:r>
              <a:r>
                <a:rPr lang="en-US" altLang="ja-JP" sz="1000" b="1" dirty="0">
                  <a:solidFill>
                    <a:srgbClr val="DDDDDD"/>
                  </a:solidFill>
                </a:rPr>
                <a:t>1sec (10 years)</a:t>
              </a:r>
            </a:p>
          </p:txBody>
        </p:sp>
        <p:sp>
          <p:nvSpPr>
            <p:cNvPr id="91" name="Text Box 122"/>
            <p:cNvSpPr txBox="1">
              <a:spLocks noChangeArrowheads="1"/>
            </p:cNvSpPr>
            <p:nvPr/>
          </p:nvSpPr>
          <p:spPr bwMode="auto">
            <a:xfrm>
              <a:off x="7202487" y="4497397"/>
              <a:ext cx="1835150" cy="288925"/>
            </a:xfrm>
            <a:prstGeom prst="rect">
              <a:avLst/>
            </a:prstGeom>
            <a:noFill/>
            <a:ln w="9525">
              <a:noFill/>
              <a:miter lim="800000"/>
              <a:headEnd/>
              <a:tailEnd/>
            </a:ln>
          </p:spPr>
          <p:txBody>
            <a:bodyPr>
              <a:spAutoFit/>
            </a:bodyPr>
            <a:lstStyle/>
            <a:p>
              <a:pPr algn="l">
                <a:lnSpc>
                  <a:spcPct val="80000"/>
                </a:lnSpc>
                <a:buFontTx/>
                <a:buNone/>
              </a:pPr>
              <a:r>
                <a:rPr lang="en-US" altLang="ja-JP" sz="800" b="1" dirty="0">
                  <a:solidFill>
                    <a:srgbClr val="B2B2B2"/>
                  </a:solidFill>
                </a:rPr>
                <a:t>Seto, Kawamura, Nakamura, </a:t>
              </a:r>
            </a:p>
            <a:p>
              <a:pPr algn="l">
                <a:lnSpc>
                  <a:spcPct val="80000"/>
                </a:lnSpc>
                <a:buFontTx/>
                <a:buNone/>
              </a:pPr>
              <a:r>
                <a:rPr lang="en-US" altLang="ja-JP" sz="800" b="1" dirty="0">
                  <a:solidFill>
                    <a:srgbClr val="B2B2B2"/>
                  </a:solidFill>
                </a:rPr>
                <a:t>            PRL 87, 221103 (2001)</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universe_mod_cut.jpg"/>
          <p:cNvPicPr>
            <a:picLocks noChangeAspect="1"/>
          </p:cNvPicPr>
          <p:nvPr/>
        </p:nvPicPr>
        <p:blipFill>
          <a:blip r:embed="rId3" cstate="print">
            <a:clrChange>
              <a:clrFrom>
                <a:srgbClr val="030305"/>
              </a:clrFrom>
              <a:clrTo>
                <a:srgbClr val="030305">
                  <a:alpha val="0"/>
                </a:srgbClr>
              </a:clrTo>
            </a:clrChange>
          </a:blip>
          <a:stretch>
            <a:fillRect/>
          </a:stretch>
        </p:blipFill>
        <p:spPr>
          <a:xfrm>
            <a:off x="571472" y="714356"/>
            <a:ext cx="8075941" cy="5724800"/>
          </a:xfrm>
          <a:prstGeom prst="rect">
            <a:avLst/>
          </a:prstGeom>
        </p:spPr>
      </p:pic>
      <p:sp>
        <p:nvSpPr>
          <p:cNvPr id="826371" name="Rectangle 3"/>
          <p:cNvSpPr>
            <a:spLocks noGrp="1" noChangeArrowheads="1"/>
          </p:cNvSpPr>
          <p:nvPr>
            <p:ph type="title"/>
          </p:nvPr>
        </p:nvSpPr>
        <p:spPr/>
        <p:txBody>
          <a:bodyPr/>
          <a:lstStyle/>
          <a:p>
            <a:r>
              <a:rPr lang="en-US" altLang="ja-JP" dirty="0" smtClean="0"/>
              <a:t>Stochastic Background GWs</a:t>
            </a:r>
            <a:endParaRPr lang="ja-JP" altLang="en-US" dirty="0"/>
          </a:p>
        </p:txBody>
      </p:sp>
      <p:sp>
        <p:nvSpPr>
          <p:cNvPr id="16"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sp>
        <p:nvSpPr>
          <p:cNvPr id="5" name="Rectangle 3"/>
          <p:cNvSpPr txBox="1">
            <a:spLocks noChangeArrowheads="1"/>
          </p:cNvSpPr>
          <p:nvPr/>
        </p:nvSpPr>
        <p:spPr bwMode="auto">
          <a:xfrm rot="20217738">
            <a:off x="3488308" y="2176735"/>
            <a:ext cx="2500330" cy="5715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spcBef>
                <a:spcPct val="0"/>
              </a:spcBef>
              <a:spcAft>
                <a:spcPct val="0"/>
              </a:spcAft>
              <a:buClrTx/>
              <a:buSzTx/>
              <a:buFontTx/>
              <a:buNone/>
              <a:tabLst/>
              <a:defRPr/>
            </a:pPr>
            <a:r>
              <a:rPr kumimoji="1" lang="en-US" altLang="ja-JP" sz="1800" b="1" i="0" u="none" strike="noStrike" kern="0" cap="none" spc="0" normalizeH="0" baseline="0" noProof="0" dirty="0" smtClean="0">
                <a:ln>
                  <a:noFill/>
                </a:ln>
                <a:solidFill>
                  <a:srgbClr val="FF7C80"/>
                </a:solidFill>
                <a:uLnTx/>
                <a:uFillTx/>
                <a:latin typeface="+mj-lt"/>
                <a:ea typeface="+mj-ea"/>
                <a:cs typeface="+mj-cs"/>
              </a:rPr>
              <a:t>Stochastic </a:t>
            </a:r>
          </a:p>
          <a:p>
            <a:pPr marL="0" marR="0" lvl="0" indent="0" algn="l" defTabSz="914400" rtl="0" eaLnBrk="0" fontAlgn="base" latinLnBrk="0" hangingPunct="0">
              <a:spcBef>
                <a:spcPct val="0"/>
              </a:spcBef>
              <a:spcAft>
                <a:spcPct val="0"/>
              </a:spcAft>
              <a:buClrTx/>
              <a:buSzTx/>
              <a:buFontTx/>
              <a:buNone/>
              <a:tabLst/>
              <a:defRPr/>
            </a:pPr>
            <a:r>
              <a:rPr kumimoji="1" lang="en-US" altLang="ja-JP" sz="1800" b="1" i="0" u="none" strike="noStrike" kern="0" cap="none" spc="0" normalizeH="0" baseline="0" noProof="0" dirty="0" smtClean="0">
                <a:ln>
                  <a:noFill/>
                </a:ln>
                <a:solidFill>
                  <a:srgbClr val="FF7C80"/>
                </a:solidFill>
                <a:uLnTx/>
                <a:uFillTx/>
                <a:latin typeface="+mj-lt"/>
                <a:ea typeface="+mj-ea"/>
                <a:cs typeface="+mj-cs"/>
              </a:rPr>
              <a:t>Background GWs</a:t>
            </a:r>
            <a:endParaRPr kumimoji="1" lang="ja-JP" altLang="en-US" sz="1800" b="1" i="0" u="none" strike="noStrike" kern="0" cap="none" spc="0" normalizeH="0" baseline="0" noProof="0" dirty="0">
              <a:ln>
                <a:noFill/>
              </a:ln>
              <a:solidFill>
                <a:srgbClr val="FF7C80"/>
              </a:solidFill>
              <a:uLnTx/>
              <a:uFillTx/>
              <a:latin typeface="+mj-lt"/>
              <a:ea typeface="+mj-ea"/>
              <a:cs typeface="+mj-cs"/>
            </a:endParaRPr>
          </a:p>
        </p:txBody>
      </p:sp>
    </p:spTree>
  </p:cSld>
  <p:clrMapOvr>
    <a:masterClrMapping/>
  </p:clrMapOvr>
  <p:transition advTm="52992"/>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pic>
        <p:nvPicPr>
          <p:cNvPr id="1964034" name="Picture 2"/>
          <p:cNvPicPr>
            <a:picLocks noChangeAspect="1" noChangeArrowheads="1"/>
          </p:cNvPicPr>
          <p:nvPr/>
        </p:nvPicPr>
        <p:blipFill>
          <a:blip r:embed="rId3" cstate="print">
            <a:clrChange>
              <a:clrFrom>
                <a:srgbClr val="829DC4"/>
              </a:clrFrom>
              <a:clrTo>
                <a:srgbClr val="829DC4">
                  <a:alpha val="0"/>
                </a:srgbClr>
              </a:clrTo>
            </a:clrChange>
            <a:lum bright="-50000" contrast="-40000"/>
          </a:blip>
          <a:srcRect/>
          <a:stretch>
            <a:fillRect/>
          </a:stretch>
        </p:blipFill>
        <p:spPr bwMode="auto">
          <a:xfrm>
            <a:off x="2124075" y="873125"/>
            <a:ext cx="6732588" cy="5508625"/>
          </a:xfrm>
          <a:prstGeom prst="rect">
            <a:avLst/>
          </a:prstGeom>
          <a:noFill/>
          <a:ln w="15875">
            <a:noFill/>
            <a:miter lim="800000"/>
            <a:headEnd/>
            <a:tailEnd/>
          </a:ln>
          <a:effectLst/>
        </p:spPr>
      </p:pic>
      <p:sp>
        <p:nvSpPr>
          <p:cNvPr id="1964035" name="Rectangle 3"/>
          <p:cNvSpPr>
            <a:spLocks noGrp="1" noChangeArrowheads="1"/>
          </p:cNvSpPr>
          <p:nvPr>
            <p:ph type="body" idx="1"/>
          </p:nvPr>
        </p:nvSpPr>
        <p:spPr>
          <a:xfrm>
            <a:off x="714348" y="789009"/>
            <a:ext cx="7386631" cy="5711825"/>
          </a:xfrm>
        </p:spPr>
        <p:txBody>
          <a:bodyPr/>
          <a:lstStyle/>
          <a:p>
            <a:pPr lvl="2">
              <a:lnSpc>
                <a:spcPct val="130000"/>
              </a:lnSpc>
              <a:spcBef>
                <a:spcPct val="0"/>
              </a:spcBef>
              <a:buClrTx/>
              <a:buFontTx/>
              <a:buNone/>
            </a:pPr>
            <a:r>
              <a:rPr lang="en-US" altLang="ja-JP" sz="2800" b="1" dirty="0"/>
              <a:t>   </a:t>
            </a:r>
          </a:p>
          <a:p>
            <a:pPr lvl="2">
              <a:lnSpc>
                <a:spcPct val="130000"/>
              </a:lnSpc>
              <a:spcBef>
                <a:spcPct val="0"/>
              </a:spcBef>
              <a:buClrTx/>
              <a:buFontTx/>
              <a:buNone/>
            </a:pPr>
            <a:r>
              <a:rPr lang="en-US" altLang="ja-JP" sz="2800" b="1" dirty="0" smtClean="0"/>
              <a:t>   </a:t>
            </a:r>
            <a:r>
              <a:rPr lang="en-US" altLang="ja-JP" sz="3600" b="1" dirty="0" smtClean="0">
                <a:effectLst>
                  <a:outerShdw blurRad="38100" dist="38100" dir="2700000" algn="tl">
                    <a:srgbClr val="C0C0C0"/>
                  </a:outerShdw>
                </a:effectLst>
              </a:rPr>
              <a:t>1. DECIGO</a:t>
            </a:r>
          </a:p>
          <a:p>
            <a:pPr lvl="2">
              <a:lnSpc>
                <a:spcPct val="130000"/>
              </a:lnSpc>
              <a:spcBef>
                <a:spcPct val="0"/>
              </a:spcBef>
              <a:buClrTx/>
              <a:buFontTx/>
              <a:buNone/>
            </a:pPr>
            <a:r>
              <a:rPr lang="en-US" altLang="ja-JP" sz="2800" b="1" dirty="0" smtClean="0">
                <a:solidFill>
                  <a:srgbClr val="DDDDDD"/>
                </a:solidFill>
              </a:rPr>
              <a:t>         Overview and Science</a:t>
            </a:r>
          </a:p>
          <a:p>
            <a:pPr lvl="2">
              <a:lnSpc>
                <a:spcPct val="130000"/>
              </a:lnSpc>
              <a:spcBef>
                <a:spcPct val="0"/>
              </a:spcBef>
              <a:buClrTx/>
              <a:buFontTx/>
              <a:buNone/>
            </a:pPr>
            <a:r>
              <a:rPr lang="en-US" altLang="ja-JP" sz="2800" b="1" dirty="0" smtClean="0">
                <a:solidFill>
                  <a:srgbClr val="FF7C80"/>
                </a:solidFill>
              </a:rPr>
              <a:t>         Pre-conceptual Design</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2. DECIGO Pathfinder</a:t>
            </a:r>
          </a:p>
          <a:p>
            <a:pPr lvl="2">
              <a:lnSpc>
                <a:spcPct val="130000"/>
              </a:lnSpc>
              <a:spcBef>
                <a:spcPct val="0"/>
              </a:spcBef>
              <a:buClrTx/>
              <a:buFontTx/>
              <a:buNone/>
            </a:pPr>
            <a:r>
              <a:rPr lang="en-US" altLang="ja-JP" sz="2800" b="1" dirty="0" smtClean="0">
                <a:solidFill>
                  <a:srgbClr val="DDDDDD"/>
                </a:solidFill>
              </a:rPr>
              <a:t>         Overview and Science</a:t>
            </a:r>
          </a:p>
          <a:p>
            <a:pPr lvl="2">
              <a:lnSpc>
                <a:spcPct val="130000"/>
              </a:lnSpc>
              <a:spcBef>
                <a:spcPct val="0"/>
              </a:spcBef>
              <a:buClrTx/>
              <a:buFontTx/>
              <a:buNone/>
            </a:pPr>
            <a:r>
              <a:rPr lang="en-US" altLang="ja-JP" sz="2800" b="1" dirty="0" smtClean="0">
                <a:solidFill>
                  <a:srgbClr val="DDDDDD"/>
                </a:solidFill>
              </a:rPr>
              <a:t>          Design and Status</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3. Summary</a:t>
            </a:r>
            <a:r>
              <a:rPr lang="ja-JP" altLang="en-US" sz="2800" b="1" dirty="0" smtClean="0">
                <a:solidFill>
                  <a:srgbClr val="008000"/>
                </a:solidFill>
                <a:effectLst>
                  <a:outerShdw blurRad="38100" dist="38100" dir="2700000" algn="tl">
                    <a:srgbClr val="C0C0C0"/>
                  </a:outerShdw>
                </a:effectLst>
              </a:rPr>
              <a:t>          </a:t>
            </a:r>
            <a:endParaRPr lang="ja-JP" altLang="en-US" sz="2800" b="1" dirty="0">
              <a:effectLst>
                <a:outerShdw blurRad="38100" dist="38100" dir="2700000" algn="tl">
                  <a:srgbClr val="C0C0C0"/>
                </a:outerShdw>
              </a:effectLst>
            </a:endParaRPr>
          </a:p>
        </p:txBody>
      </p:sp>
      <p:sp>
        <p:nvSpPr>
          <p:cNvPr id="1964036" name="Rectangle 4"/>
          <p:cNvSpPr>
            <a:spLocks noGrp="1" noChangeArrowheads="1"/>
          </p:cNvSpPr>
          <p:nvPr>
            <p:ph type="title"/>
          </p:nvPr>
        </p:nvSpPr>
        <p:spPr/>
        <p:txBody>
          <a:bodyPr/>
          <a:lstStyle/>
          <a:p>
            <a:endParaRPr lang="ja-JP" altLang="ja-JP" dirty="0"/>
          </a:p>
        </p:txBody>
      </p:sp>
      <p:sp>
        <p:nvSpPr>
          <p:cNvPr id="6" name="下矢印 5"/>
          <p:cNvSpPr/>
          <p:nvPr/>
        </p:nvSpPr>
        <p:spPr bwMode="auto">
          <a:xfrm rot="5400000" flipV="1">
            <a:off x="1285852" y="2786058"/>
            <a:ext cx="428628" cy="285752"/>
          </a:xfrm>
          <a:prstGeom prst="downArrow">
            <a:avLst/>
          </a:prstGeom>
          <a:solidFill>
            <a:srgbClr val="FFFFFF">
              <a:alpha val="10000"/>
            </a:srgbClr>
          </a:solidFill>
          <a:ln w="158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Tree>
  </p:cSld>
  <p:clrMapOvr>
    <a:masterClrMapping/>
  </p:clrMapOvr>
  <p:transition advTm="1712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角丸四角形 234"/>
          <p:cNvSpPr/>
          <p:nvPr/>
        </p:nvSpPr>
        <p:spPr bwMode="auto">
          <a:xfrm>
            <a:off x="642910" y="2285928"/>
            <a:ext cx="3429024" cy="2143140"/>
          </a:xfrm>
          <a:prstGeom prst="roundRect">
            <a:avLst>
              <a:gd name="adj" fmla="val 4342"/>
            </a:avLst>
          </a:prstGeom>
          <a:solidFill>
            <a:srgbClr val="CCFFCC">
              <a:alpha val="15000"/>
            </a:srgbClr>
          </a:solidFill>
          <a:ln w="158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1131522" name="Rectangle 2"/>
          <p:cNvSpPr>
            <a:spLocks noGrp="1" noChangeArrowheads="1"/>
          </p:cNvSpPr>
          <p:nvPr>
            <p:ph type="title"/>
          </p:nvPr>
        </p:nvSpPr>
        <p:spPr/>
        <p:txBody>
          <a:bodyPr/>
          <a:lstStyle/>
          <a:p>
            <a:r>
              <a:rPr lang="en-US" altLang="ja-JP" dirty="0" smtClean="0"/>
              <a:t>Pre-Conceptual Design</a:t>
            </a:r>
            <a:endParaRPr lang="en-US" altLang="ja-JP" dirty="0"/>
          </a:p>
        </p:txBody>
      </p:sp>
      <p:sp>
        <p:nvSpPr>
          <p:cNvPr id="16"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sp>
        <p:nvSpPr>
          <p:cNvPr id="18" name="Text Box 3"/>
          <p:cNvSpPr txBox="1">
            <a:spLocks noChangeArrowheads="1"/>
          </p:cNvSpPr>
          <p:nvPr/>
        </p:nvSpPr>
        <p:spPr bwMode="auto">
          <a:xfrm>
            <a:off x="509593" y="1142984"/>
            <a:ext cx="4848225" cy="830997"/>
          </a:xfrm>
          <a:prstGeom prst="rect">
            <a:avLst/>
          </a:prstGeom>
          <a:noFill/>
          <a:ln w="9525">
            <a:noFill/>
            <a:miter lim="800000"/>
            <a:headEnd/>
            <a:tailEnd/>
          </a:ln>
          <a:effectLst/>
        </p:spPr>
        <p:txBody>
          <a:bodyPr>
            <a:spAutoFit/>
          </a:bodyPr>
          <a:lstStyle/>
          <a:p>
            <a:pPr algn="l" rtl="0" fontAlgn="base">
              <a:lnSpc>
                <a:spcPct val="120000"/>
              </a:lnSpc>
              <a:spcBef>
                <a:spcPct val="0"/>
              </a:spcBef>
              <a:spcAft>
                <a:spcPct val="0"/>
              </a:spcAft>
              <a:buNone/>
            </a:pPr>
            <a:r>
              <a:rPr kumimoji="1" lang="en-US" altLang="ja-JP" sz="2000" b="1" kern="1200" dirty="0" smtClean="0">
                <a:solidFill>
                  <a:srgbClr val="FFFFFF"/>
                </a:solidFill>
                <a:latin typeface="+mj-lt"/>
                <a:ea typeface="ＭＳ Ｐゴシック" pitchFamily="50" charset="-128"/>
                <a:cs typeface="+mn-cs"/>
              </a:rPr>
              <a:t>Interferometer Unit: </a:t>
            </a:r>
          </a:p>
          <a:p>
            <a:pPr algn="l" rtl="0" fontAlgn="base">
              <a:lnSpc>
                <a:spcPct val="120000"/>
              </a:lnSpc>
              <a:spcBef>
                <a:spcPct val="0"/>
              </a:spcBef>
              <a:spcAft>
                <a:spcPct val="0"/>
              </a:spcAft>
              <a:buNone/>
            </a:pPr>
            <a:r>
              <a:rPr kumimoji="1" lang="en-US" altLang="ja-JP" sz="2000" b="1" kern="1200" dirty="0" smtClean="0">
                <a:solidFill>
                  <a:srgbClr val="FFFFFF"/>
                </a:solidFill>
                <a:latin typeface="+mj-lt"/>
                <a:ea typeface="ＭＳ Ｐゴシック" pitchFamily="50" charset="-128"/>
                <a:cs typeface="+mn-cs"/>
              </a:rPr>
              <a:t>   </a:t>
            </a:r>
            <a:r>
              <a:rPr kumimoji="1" lang="en-US" altLang="ja-JP" sz="2000" b="1" kern="1200" dirty="0" smtClean="0">
                <a:solidFill>
                  <a:schemeClr val="bg1">
                    <a:lumMod val="90000"/>
                  </a:schemeClr>
                </a:solidFill>
                <a:latin typeface="+mj-lt"/>
                <a:ea typeface="ＭＳ Ｐゴシック" pitchFamily="50" charset="-128"/>
                <a:cs typeface="+mn-cs"/>
              </a:rPr>
              <a:t>Differential </a:t>
            </a:r>
            <a:r>
              <a:rPr kumimoji="1" lang="en-US" altLang="ja-JP" sz="2000" b="1" kern="1200" dirty="0">
                <a:solidFill>
                  <a:schemeClr val="bg1">
                    <a:lumMod val="90000"/>
                  </a:schemeClr>
                </a:solidFill>
                <a:latin typeface="+mj-lt"/>
                <a:ea typeface="ＭＳ Ｐゴシック" pitchFamily="50" charset="-128"/>
                <a:cs typeface="+mn-cs"/>
              </a:rPr>
              <a:t>FP </a:t>
            </a:r>
            <a:r>
              <a:rPr kumimoji="1" lang="en-US" altLang="ja-JP" sz="2000" b="1" kern="1200" dirty="0" smtClean="0">
                <a:solidFill>
                  <a:schemeClr val="bg1">
                    <a:lumMod val="90000"/>
                  </a:schemeClr>
                </a:solidFill>
                <a:latin typeface="+mj-lt"/>
                <a:ea typeface="ＭＳ Ｐゴシック" pitchFamily="50" charset="-128"/>
                <a:cs typeface="+mn-cs"/>
              </a:rPr>
              <a:t>interferometer</a:t>
            </a:r>
            <a:endParaRPr kumimoji="1" lang="en-US" altLang="ja-JP" sz="2000" b="1" kern="1200" dirty="0">
              <a:solidFill>
                <a:schemeClr val="bg1">
                  <a:lumMod val="90000"/>
                </a:schemeClr>
              </a:solidFill>
              <a:latin typeface="+mj-lt"/>
              <a:ea typeface="ＭＳ Ｐゴシック" pitchFamily="50" charset="-128"/>
              <a:cs typeface="+mn-cs"/>
            </a:endParaRPr>
          </a:p>
        </p:txBody>
      </p:sp>
      <p:grpSp>
        <p:nvGrpSpPr>
          <p:cNvPr id="2" name="グループ化 235"/>
          <p:cNvGrpSpPr/>
          <p:nvPr/>
        </p:nvGrpSpPr>
        <p:grpSpPr>
          <a:xfrm>
            <a:off x="3590955" y="1196961"/>
            <a:ext cx="5338763" cy="5018121"/>
            <a:chOff x="3590955" y="1196961"/>
            <a:chExt cx="5338763" cy="5018121"/>
          </a:xfrm>
        </p:grpSpPr>
        <p:sp>
          <p:nvSpPr>
            <p:cNvPr id="114" name="Oval 137"/>
            <p:cNvSpPr>
              <a:spLocks noChangeArrowheads="1"/>
            </p:cNvSpPr>
            <p:nvPr/>
          </p:nvSpPr>
          <p:spPr bwMode="auto">
            <a:xfrm>
              <a:off x="3590955" y="4259249"/>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2" name="Oval 209"/>
            <p:cNvSpPr>
              <a:spLocks noChangeArrowheads="1"/>
            </p:cNvSpPr>
            <p:nvPr/>
          </p:nvSpPr>
          <p:spPr bwMode="auto">
            <a:xfrm>
              <a:off x="5354668" y="1196961"/>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3" name="Oval 210"/>
            <p:cNvSpPr>
              <a:spLocks noChangeArrowheads="1"/>
            </p:cNvSpPr>
            <p:nvPr/>
          </p:nvSpPr>
          <p:spPr bwMode="auto">
            <a:xfrm>
              <a:off x="7124730" y="4259249"/>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 name="Freeform 5"/>
            <p:cNvSpPr>
              <a:spLocks/>
            </p:cNvSpPr>
            <p:nvPr/>
          </p:nvSpPr>
          <p:spPr bwMode="auto">
            <a:xfrm rot="14397729">
              <a:off x="6053168" y="3727436"/>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 name="Freeform 6"/>
            <p:cNvSpPr>
              <a:spLocks/>
            </p:cNvSpPr>
            <p:nvPr/>
          </p:nvSpPr>
          <p:spPr bwMode="auto">
            <a:xfrm rot="14397729" flipV="1">
              <a:off x="6184930" y="3654411"/>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 name="Freeform 7"/>
            <p:cNvSpPr>
              <a:spLocks/>
            </p:cNvSpPr>
            <p:nvPr/>
          </p:nvSpPr>
          <p:spPr bwMode="auto">
            <a:xfrm rot="14397729">
              <a:off x="6137305" y="3506773"/>
              <a:ext cx="2006600" cy="190500"/>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50000"/>
                <a:alpha val="5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chemeClr val="bg1">
                    <a:lumMod val="50000"/>
                  </a:schemeClr>
                </a:solidFill>
                <a:latin typeface="Arial" charset="0"/>
                <a:ea typeface="ＭＳ Ｐゴシック" pitchFamily="50" charset="-128"/>
                <a:cs typeface="+mn-cs"/>
              </a:endParaRPr>
            </a:p>
          </p:txBody>
        </p:sp>
        <p:sp>
          <p:nvSpPr>
            <p:cNvPr id="23" name="Rectangle 8"/>
            <p:cNvSpPr>
              <a:spLocks noChangeArrowheads="1"/>
            </p:cNvSpPr>
            <p:nvPr/>
          </p:nvSpPr>
          <p:spPr bwMode="auto">
            <a:xfrm rot="11744560">
              <a:off x="6373843" y="2201849"/>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 name="Rectangle 9"/>
            <p:cNvSpPr>
              <a:spLocks noChangeArrowheads="1"/>
            </p:cNvSpPr>
            <p:nvPr/>
          </p:nvSpPr>
          <p:spPr bwMode="auto">
            <a:xfrm rot="9888311">
              <a:off x="6130955" y="2193911"/>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 name="Rectangle 10"/>
            <p:cNvSpPr>
              <a:spLocks noChangeArrowheads="1"/>
            </p:cNvSpPr>
            <p:nvPr/>
          </p:nvSpPr>
          <p:spPr bwMode="auto">
            <a:xfrm rot="10780961">
              <a:off x="6227793" y="1901811"/>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6" name="Line 11"/>
            <p:cNvSpPr>
              <a:spLocks noChangeShapeType="1"/>
            </p:cNvSpPr>
            <p:nvPr/>
          </p:nvSpPr>
          <p:spPr bwMode="auto">
            <a:xfrm rot="7209001" flipV="1">
              <a:off x="5557868" y="2105011"/>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7" name="Rectangle 12"/>
            <p:cNvSpPr>
              <a:spLocks noChangeArrowheads="1"/>
            </p:cNvSpPr>
            <p:nvPr/>
          </p:nvSpPr>
          <p:spPr bwMode="auto">
            <a:xfrm rot="7209001">
              <a:off x="6364318" y="1533511"/>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8" name="Freeform 13"/>
            <p:cNvSpPr>
              <a:spLocks/>
            </p:cNvSpPr>
            <p:nvPr/>
          </p:nvSpPr>
          <p:spPr bwMode="auto">
            <a:xfrm rot="7209001">
              <a:off x="6024593" y="236853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9" name="Line 14"/>
            <p:cNvSpPr>
              <a:spLocks noChangeShapeType="1"/>
            </p:cNvSpPr>
            <p:nvPr/>
          </p:nvSpPr>
          <p:spPr bwMode="auto">
            <a:xfrm rot="7209001">
              <a:off x="6083330" y="247172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0" name="Line 15"/>
            <p:cNvSpPr>
              <a:spLocks noChangeShapeType="1"/>
            </p:cNvSpPr>
            <p:nvPr/>
          </p:nvSpPr>
          <p:spPr bwMode="auto">
            <a:xfrm rot="7209001">
              <a:off x="5970618" y="2411399"/>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3" name="Group 16"/>
            <p:cNvGrpSpPr>
              <a:grpSpLocks/>
            </p:cNvGrpSpPr>
            <p:nvPr/>
          </p:nvGrpSpPr>
          <p:grpSpPr bwMode="auto">
            <a:xfrm rot="7209001">
              <a:off x="5538818" y="2690798"/>
              <a:ext cx="600075" cy="495300"/>
              <a:chOff x="4785" y="11039"/>
              <a:chExt cx="829" cy="688"/>
            </a:xfrm>
          </p:grpSpPr>
          <p:sp>
            <p:nvSpPr>
              <p:cNvPr id="221" name="Freeform 1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2" name="Line 1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3" name="Line 1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4" name="Line 2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5" name="Arc 2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32" name="Freeform 22"/>
            <p:cNvSpPr>
              <a:spLocks/>
            </p:cNvSpPr>
            <p:nvPr/>
          </p:nvSpPr>
          <p:spPr bwMode="auto">
            <a:xfrm rot="9872463">
              <a:off x="5869018" y="2471724"/>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3" name="Freeform 23"/>
            <p:cNvSpPr>
              <a:spLocks/>
            </p:cNvSpPr>
            <p:nvPr/>
          </p:nvSpPr>
          <p:spPr bwMode="auto">
            <a:xfrm rot="7209001">
              <a:off x="5748368" y="2481248"/>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4" name="Arc 24"/>
            <p:cNvSpPr>
              <a:spLocks/>
            </p:cNvSpPr>
            <p:nvPr/>
          </p:nvSpPr>
          <p:spPr bwMode="auto">
            <a:xfrm rot="14146499">
              <a:off x="6054755" y="2360598"/>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5" name="Arc 25"/>
            <p:cNvSpPr>
              <a:spLocks/>
            </p:cNvSpPr>
            <p:nvPr/>
          </p:nvSpPr>
          <p:spPr bwMode="auto">
            <a:xfrm rot="271502" flipV="1">
              <a:off x="5770593" y="2198674"/>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4" name="Group 26"/>
            <p:cNvGrpSpPr>
              <a:grpSpLocks/>
            </p:cNvGrpSpPr>
            <p:nvPr/>
          </p:nvGrpSpPr>
          <p:grpSpPr bwMode="auto">
            <a:xfrm rot="7209001">
              <a:off x="5492780" y="2660636"/>
              <a:ext cx="600075" cy="500063"/>
              <a:chOff x="4785" y="11039"/>
              <a:chExt cx="829" cy="688"/>
            </a:xfrm>
          </p:grpSpPr>
          <p:sp>
            <p:nvSpPr>
              <p:cNvPr id="216" name="Freeform 2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7" name="Line 2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8" name="Line 2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9" name="Line 3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0" name="Arc 3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37" name="Arc 32"/>
            <p:cNvSpPr>
              <a:spLocks/>
            </p:cNvSpPr>
            <p:nvPr/>
          </p:nvSpPr>
          <p:spPr bwMode="auto">
            <a:xfrm rot="9872463" flipH="1" flipV="1">
              <a:off x="5767418" y="2468549"/>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8" name="Arc 33"/>
            <p:cNvSpPr>
              <a:spLocks/>
            </p:cNvSpPr>
            <p:nvPr/>
          </p:nvSpPr>
          <p:spPr bwMode="auto">
            <a:xfrm rot="9872463">
              <a:off x="5840443" y="233043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9" name="Arc 34"/>
            <p:cNvSpPr>
              <a:spLocks/>
            </p:cNvSpPr>
            <p:nvPr/>
          </p:nvSpPr>
          <p:spPr bwMode="auto">
            <a:xfrm rot="9872463">
              <a:off x="6024593" y="2311386"/>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0" name="Arc 35"/>
            <p:cNvSpPr>
              <a:spLocks/>
            </p:cNvSpPr>
            <p:nvPr/>
          </p:nvSpPr>
          <p:spPr bwMode="auto">
            <a:xfrm rot="9872463" flipH="1" flipV="1">
              <a:off x="5957918" y="242886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1" name="Line 36"/>
            <p:cNvSpPr>
              <a:spLocks noChangeShapeType="1"/>
            </p:cNvSpPr>
            <p:nvPr/>
          </p:nvSpPr>
          <p:spPr bwMode="auto">
            <a:xfrm rot="9016332" flipV="1">
              <a:off x="6453218" y="2035161"/>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2" name="Freeform 37"/>
            <p:cNvSpPr>
              <a:spLocks/>
            </p:cNvSpPr>
            <p:nvPr/>
          </p:nvSpPr>
          <p:spPr bwMode="auto">
            <a:xfrm rot="3616332">
              <a:off x="6429405" y="2368536"/>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3" name="Line 38"/>
            <p:cNvSpPr>
              <a:spLocks noChangeShapeType="1"/>
            </p:cNvSpPr>
            <p:nvPr/>
          </p:nvSpPr>
          <p:spPr bwMode="auto">
            <a:xfrm rot="3616332">
              <a:off x="6491318" y="240822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4" name="Line 39"/>
            <p:cNvSpPr>
              <a:spLocks noChangeShapeType="1"/>
            </p:cNvSpPr>
            <p:nvPr/>
          </p:nvSpPr>
          <p:spPr bwMode="auto">
            <a:xfrm rot="3616332">
              <a:off x="6380193" y="2476486"/>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5" name="Freeform 40"/>
            <p:cNvSpPr>
              <a:spLocks/>
            </p:cNvSpPr>
            <p:nvPr/>
          </p:nvSpPr>
          <p:spPr bwMode="auto">
            <a:xfrm rot="3616332">
              <a:off x="6553230" y="2549511"/>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6" name="Line 41"/>
            <p:cNvSpPr>
              <a:spLocks noChangeShapeType="1"/>
            </p:cNvSpPr>
            <p:nvPr/>
          </p:nvSpPr>
          <p:spPr bwMode="auto">
            <a:xfrm rot="3616332">
              <a:off x="6594505" y="2462198"/>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7" name="Line 42"/>
            <p:cNvSpPr>
              <a:spLocks noChangeShapeType="1"/>
            </p:cNvSpPr>
            <p:nvPr/>
          </p:nvSpPr>
          <p:spPr bwMode="auto">
            <a:xfrm rot="3616332">
              <a:off x="6707218" y="2638411"/>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8" name="Line 43"/>
            <p:cNvSpPr>
              <a:spLocks noChangeShapeType="1"/>
            </p:cNvSpPr>
            <p:nvPr/>
          </p:nvSpPr>
          <p:spPr bwMode="auto">
            <a:xfrm rot="3616332">
              <a:off x="6380193" y="2825736"/>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9" name="Arc 44"/>
            <p:cNvSpPr>
              <a:spLocks/>
            </p:cNvSpPr>
            <p:nvPr/>
          </p:nvSpPr>
          <p:spPr bwMode="auto">
            <a:xfrm rot="17144832">
              <a:off x="6511955" y="2695561"/>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0" name="Freeform 45"/>
            <p:cNvSpPr>
              <a:spLocks/>
            </p:cNvSpPr>
            <p:nvPr/>
          </p:nvSpPr>
          <p:spPr bwMode="auto">
            <a:xfrm rot="6279794">
              <a:off x="6440518" y="2478073"/>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1" name="Freeform 46"/>
            <p:cNvSpPr>
              <a:spLocks/>
            </p:cNvSpPr>
            <p:nvPr/>
          </p:nvSpPr>
          <p:spPr bwMode="auto">
            <a:xfrm rot="3616332">
              <a:off x="6332568" y="2482836"/>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2" name="Arc 47"/>
            <p:cNvSpPr>
              <a:spLocks/>
            </p:cNvSpPr>
            <p:nvPr/>
          </p:nvSpPr>
          <p:spPr bwMode="auto">
            <a:xfrm rot="10553830">
              <a:off x="6470680" y="2198674"/>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3" name="Arc 48"/>
            <p:cNvSpPr>
              <a:spLocks/>
            </p:cNvSpPr>
            <p:nvPr/>
          </p:nvSpPr>
          <p:spPr bwMode="auto">
            <a:xfrm rot="18278834" flipV="1">
              <a:off x="6186518" y="2365361"/>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5" name="Group 49"/>
            <p:cNvGrpSpPr>
              <a:grpSpLocks/>
            </p:cNvGrpSpPr>
            <p:nvPr/>
          </p:nvGrpSpPr>
          <p:grpSpPr bwMode="auto">
            <a:xfrm rot="3616332">
              <a:off x="6419880" y="2673336"/>
              <a:ext cx="600075" cy="503238"/>
              <a:chOff x="4785" y="11039"/>
              <a:chExt cx="829" cy="688"/>
            </a:xfrm>
          </p:grpSpPr>
          <p:sp>
            <p:nvSpPr>
              <p:cNvPr id="211" name="Freeform 5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2" name="Line 51"/>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3" name="Line 52"/>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4" name="Line 53"/>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5" name="Arc 5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55" name="Arc 55"/>
            <p:cNvSpPr>
              <a:spLocks/>
            </p:cNvSpPr>
            <p:nvPr/>
          </p:nvSpPr>
          <p:spPr bwMode="auto">
            <a:xfrm rot="6279794" flipH="1" flipV="1">
              <a:off x="6413530" y="2471723"/>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6" name="Arc 56"/>
            <p:cNvSpPr>
              <a:spLocks/>
            </p:cNvSpPr>
            <p:nvPr/>
          </p:nvSpPr>
          <p:spPr bwMode="auto">
            <a:xfrm rot="6279794">
              <a:off x="6330980" y="233996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7" name="Arc 57"/>
            <p:cNvSpPr>
              <a:spLocks/>
            </p:cNvSpPr>
            <p:nvPr/>
          </p:nvSpPr>
          <p:spPr bwMode="auto">
            <a:xfrm rot="6279794">
              <a:off x="6369080" y="2314561"/>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8" name="Arc 58"/>
            <p:cNvSpPr>
              <a:spLocks/>
            </p:cNvSpPr>
            <p:nvPr/>
          </p:nvSpPr>
          <p:spPr bwMode="auto">
            <a:xfrm rot="6279794" flipH="1" flipV="1">
              <a:off x="6434168" y="2428861"/>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9" name="Line 59"/>
            <p:cNvSpPr>
              <a:spLocks noChangeShapeType="1"/>
            </p:cNvSpPr>
            <p:nvPr/>
          </p:nvSpPr>
          <p:spPr bwMode="auto">
            <a:xfrm rot="7209001">
              <a:off x="5934105" y="1924036"/>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0" name="Line 60"/>
            <p:cNvSpPr>
              <a:spLocks noChangeShapeType="1"/>
            </p:cNvSpPr>
            <p:nvPr/>
          </p:nvSpPr>
          <p:spPr bwMode="auto">
            <a:xfrm rot="14429284">
              <a:off x="6605618" y="1931973"/>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6" name="Group 61"/>
            <p:cNvGrpSpPr>
              <a:grpSpLocks/>
            </p:cNvGrpSpPr>
            <p:nvPr/>
          </p:nvGrpSpPr>
          <p:grpSpPr bwMode="auto">
            <a:xfrm rot="14462297">
              <a:off x="6792943" y="1941498"/>
              <a:ext cx="223838" cy="180975"/>
              <a:chOff x="5504" y="8144"/>
              <a:chExt cx="291" cy="236"/>
            </a:xfrm>
          </p:grpSpPr>
          <p:sp>
            <p:nvSpPr>
              <p:cNvPr id="209" name="Rectangle 62"/>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0" name="Rectangle 63"/>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7" name="Group 64"/>
            <p:cNvGrpSpPr>
              <a:grpSpLocks/>
            </p:cNvGrpSpPr>
            <p:nvPr/>
          </p:nvGrpSpPr>
          <p:grpSpPr bwMode="auto">
            <a:xfrm rot="7209001">
              <a:off x="5526118" y="1951023"/>
              <a:ext cx="227013" cy="180975"/>
              <a:chOff x="5504" y="8144"/>
              <a:chExt cx="291" cy="236"/>
            </a:xfrm>
          </p:grpSpPr>
          <p:sp>
            <p:nvSpPr>
              <p:cNvPr id="207" name="Rectangle 65"/>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8" name="Rectangle 66"/>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63" name="Rectangle 67"/>
            <p:cNvSpPr>
              <a:spLocks noChangeArrowheads="1"/>
            </p:cNvSpPr>
            <p:nvPr/>
          </p:nvSpPr>
          <p:spPr bwMode="auto">
            <a:xfrm rot="10780961">
              <a:off x="6224618" y="1900224"/>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4" name="Rectangle 68"/>
            <p:cNvSpPr>
              <a:spLocks noChangeArrowheads="1"/>
            </p:cNvSpPr>
            <p:nvPr/>
          </p:nvSpPr>
          <p:spPr bwMode="auto">
            <a:xfrm rot="9888311">
              <a:off x="6130955" y="2193911"/>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5" name="Rectangle 69"/>
            <p:cNvSpPr>
              <a:spLocks noChangeArrowheads="1"/>
            </p:cNvSpPr>
            <p:nvPr/>
          </p:nvSpPr>
          <p:spPr bwMode="auto">
            <a:xfrm rot="11744560">
              <a:off x="6373843" y="2201849"/>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 name="Rectangle 70"/>
            <p:cNvSpPr>
              <a:spLocks noChangeArrowheads="1"/>
            </p:cNvSpPr>
            <p:nvPr/>
          </p:nvSpPr>
          <p:spPr bwMode="auto">
            <a:xfrm rot="17064441" flipH="1">
              <a:off x="7912130" y="4856148"/>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7" name="Rectangle 71"/>
            <p:cNvSpPr>
              <a:spLocks noChangeArrowheads="1"/>
            </p:cNvSpPr>
            <p:nvPr/>
          </p:nvSpPr>
          <p:spPr bwMode="auto">
            <a:xfrm rot="18920690" flipH="1">
              <a:off x="7797830" y="5068874"/>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 name="Rectangle 72"/>
            <p:cNvSpPr>
              <a:spLocks noChangeArrowheads="1"/>
            </p:cNvSpPr>
            <p:nvPr/>
          </p:nvSpPr>
          <p:spPr bwMode="auto">
            <a:xfrm rot="18028040" flipH="1">
              <a:off x="8023255" y="5000611"/>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 name="Line 73"/>
            <p:cNvSpPr>
              <a:spLocks noChangeShapeType="1"/>
            </p:cNvSpPr>
            <p:nvPr/>
          </p:nvSpPr>
          <p:spPr bwMode="auto">
            <a:xfrm flipH="1" flipV="1">
              <a:off x="7323168" y="5154599"/>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 name="Rectangle 74"/>
            <p:cNvSpPr>
              <a:spLocks noChangeArrowheads="1"/>
            </p:cNvSpPr>
            <p:nvPr/>
          </p:nvSpPr>
          <p:spPr bwMode="auto">
            <a:xfrm flipH="1">
              <a:off x="8405843" y="5059349"/>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 name="Freeform 75"/>
            <p:cNvSpPr>
              <a:spLocks/>
            </p:cNvSpPr>
            <p:nvPr/>
          </p:nvSpPr>
          <p:spPr bwMode="auto">
            <a:xfrm flipH="1">
              <a:off x="7597805" y="508316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 name="Line 76"/>
            <p:cNvSpPr>
              <a:spLocks noChangeShapeType="1"/>
            </p:cNvSpPr>
            <p:nvPr/>
          </p:nvSpPr>
          <p:spPr bwMode="auto">
            <a:xfrm flipH="1">
              <a:off x="7600980" y="509109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 name="Line 77"/>
            <p:cNvSpPr>
              <a:spLocks noChangeShapeType="1"/>
            </p:cNvSpPr>
            <p:nvPr/>
          </p:nvSpPr>
          <p:spPr bwMode="auto">
            <a:xfrm flipH="1">
              <a:off x="7599393" y="5219686"/>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8" name="Group 78"/>
            <p:cNvGrpSpPr>
              <a:grpSpLocks/>
            </p:cNvGrpSpPr>
            <p:nvPr/>
          </p:nvGrpSpPr>
          <p:grpSpPr bwMode="auto">
            <a:xfrm flipH="1">
              <a:off x="6792943" y="4854561"/>
              <a:ext cx="600075" cy="495300"/>
              <a:chOff x="4785" y="11039"/>
              <a:chExt cx="829" cy="688"/>
            </a:xfrm>
          </p:grpSpPr>
          <p:sp>
            <p:nvSpPr>
              <p:cNvPr id="202" name="Freeform 7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3" name="Line 8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4" name="Line 8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5" name="Line 8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6" name="Arc 8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5" name="Freeform 84"/>
            <p:cNvSpPr>
              <a:spLocks/>
            </p:cNvSpPr>
            <p:nvPr/>
          </p:nvSpPr>
          <p:spPr bwMode="auto">
            <a:xfrm rot="18936538" flipH="1">
              <a:off x="7364443" y="5049824"/>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 name="Freeform 85"/>
            <p:cNvSpPr>
              <a:spLocks/>
            </p:cNvSpPr>
            <p:nvPr/>
          </p:nvSpPr>
          <p:spPr bwMode="auto">
            <a:xfrm flipH="1">
              <a:off x="7231093" y="5040299"/>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 name="Arc 86"/>
            <p:cNvSpPr>
              <a:spLocks/>
            </p:cNvSpPr>
            <p:nvPr/>
          </p:nvSpPr>
          <p:spPr bwMode="auto">
            <a:xfrm rot="14662502" flipH="1">
              <a:off x="7483505" y="4824398"/>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 name="Arc 87"/>
            <p:cNvSpPr>
              <a:spLocks/>
            </p:cNvSpPr>
            <p:nvPr/>
          </p:nvSpPr>
          <p:spPr bwMode="auto">
            <a:xfrm rot="6937498" flipH="1" flipV="1">
              <a:off x="7481918" y="5149836"/>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 name="Group 88"/>
            <p:cNvGrpSpPr>
              <a:grpSpLocks/>
            </p:cNvGrpSpPr>
            <p:nvPr/>
          </p:nvGrpSpPr>
          <p:grpSpPr bwMode="auto">
            <a:xfrm flipH="1">
              <a:off x="6792943" y="4899011"/>
              <a:ext cx="600075" cy="500063"/>
              <a:chOff x="4785" y="11039"/>
              <a:chExt cx="829" cy="688"/>
            </a:xfrm>
          </p:grpSpPr>
          <p:sp>
            <p:nvSpPr>
              <p:cNvPr id="197" name="Freeform 8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8" name="Line 9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9" name="Line 9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0" name="Line 9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1" name="Arc 9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80" name="Arc 94"/>
            <p:cNvSpPr>
              <a:spLocks/>
            </p:cNvSpPr>
            <p:nvPr/>
          </p:nvSpPr>
          <p:spPr bwMode="auto">
            <a:xfrm rot="18936538" flipV="1">
              <a:off x="7221568" y="4976799"/>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1" name="Arc 95"/>
            <p:cNvSpPr>
              <a:spLocks/>
            </p:cNvSpPr>
            <p:nvPr/>
          </p:nvSpPr>
          <p:spPr bwMode="auto">
            <a:xfrm rot="18936538" flipH="1">
              <a:off x="7378730" y="498473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 name="Arc 96"/>
            <p:cNvSpPr>
              <a:spLocks/>
            </p:cNvSpPr>
            <p:nvPr/>
          </p:nvSpPr>
          <p:spPr bwMode="auto">
            <a:xfrm rot="18936538" flipH="1">
              <a:off x="7631143" y="508474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 name="Arc 97"/>
            <p:cNvSpPr>
              <a:spLocks/>
            </p:cNvSpPr>
            <p:nvPr/>
          </p:nvSpPr>
          <p:spPr bwMode="auto">
            <a:xfrm rot="18936538" flipV="1">
              <a:off x="7497793" y="508316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 name="Line 98"/>
            <p:cNvSpPr>
              <a:spLocks noChangeShapeType="1"/>
            </p:cNvSpPr>
            <p:nvPr/>
          </p:nvSpPr>
          <p:spPr bwMode="auto">
            <a:xfrm rot="19792668" flipH="1" flipV="1">
              <a:off x="7864505" y="4470386"/>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 name="Freeform 99"/>
            <p:cNvSpPr>
              <a:spLocks/>
            </p:cNvSpPr>
            <p:nvPr/>
          </p:nvSpPr>
          <p:spPr bwMode="auto">
            <a:xfrm rot="3592668" flipH="1">
              <a:off x="7802593" y="4732323"/>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 name="Line 100"/>
            <p:cNvSpPr>
              <a:spLocks noChangeShapeType="1"/>
            </p:cNvSpPr>
            <p:nvPr/>
          </p:nvSpPr>
          <p:spPr bwMode="auto">
            <a:xfrm rot="3592668" flipH="1">
              <a:off x="7861330" y="477042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 name="Line 101"/>
            <p:cNvSpPr>
              <a:spLocks noChangeShapeType="1"/>
            </p:cNvSpPr>
            <p:nvPr/>
          </p:nvSpPr>
          <p:spPr bwMode="auto">
            <a:xfrm rot="3592668" flipH="1">
              <a:off x="7747030" y="4830748"/>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 name="Freeform 102"/>
            <p:cNvSpPr>
              <a:spLocks/>
            </p:cNvSpPr>
            <p:nvPr/>
          </p:nvSpPr>
          <p:spPr bwMode="auto">
            <a:xfrm rot="3592668" flipH="1">
              <a:off x="7585105" y="4322748"/>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 name="Line 103"/>
            <p:cNvSpPr>
              <a:spLocks noChangeShapeType="1"/>
            </p:cNvSpPr>
            <p:nvPr/>
          </p:nvSpPr>
          <p:spPr bwMode="auto">
            <a:xfrm rot="3592668" flipH="1">
              <a:off x="7712105" y="4383073"/>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 name="Line 104"/>
            <p:cNvSpPr>
              <a:spLocks noChangeShapeType="1"/>
            </p:cNvSpPr>
            <p:nvPr/>
          </p:nvSpPr>
          <p:spPr bwMode="auto">
            <a:xfrm rot="3592668" flipH="1">
              <a:off x="7742268" y="4416411"/>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 name="Line 105"/>
            <p:cNvSpPr>
              <a:spLocks noChangeShapeType="1"/>
            </p:cNvSpPr>
            <p:nvPr/>
          </p:nvSpPr>
          <p:spPr bwMode="auto">
            <a:xfrm rot="3592668" flipH="1">
              <a:off x="7413655" y="4602148"/>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 name="Arc 106"/>
            <p:cNvSpPr>
              <a:spLocks/>
            </p:cNvSpPr>
            <p:nvPr/>
          </p:nvSpPr>
          <p:spPr bwMode="auto">
            <a:xfrm rot="11664170" flipH="1">
              <a:off x="7294593" y="4035411"/>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 name="Freeform 107"/>
            <p:cNvSpPr>
              <a:spLocks/>
            </p:cNvSpPr>
            <p:nvPr/>
          </p:nvSpPr>
          <p:spPr bwMode="auto">
            <a:xfrm rot="929206" flipH="1">
              <a:off x="7647018" y="4552936"/>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 name="Freeform 108"/>
            <p:cNvSpPr>
              <a:spLocks/>
            </p:cNvSpPr>
            <p:nvPr/>
          </p:nvSpPr>
          <p:spPr bwMode="auto">
            <a:xfrm rot="3592668" flipH="1">
              <a:off x="7523193" y="4532298"/>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 name="Arc 109"/>
            <p:cNvSpPr>
              <a:spLocks/>
            </p:cNvSpPr>
            <p:nvPr/>
          </p:nvSpPr>
          <p:spPr bwMode="auto">
            <a:xfrm rot="18255170" flipH="1">
              <a:off x="7831168" y="4544998"/>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 name="Arc 110"/>
            <p:cNvSpPr>
              <a:spLocks/>
            </p:cNvSpPr>
            <p:nvPr/>
          </p:nvSpPr>
          <p:spPr bwMode="auto">
            <a:xfrm rot="10530167" flipH="1" flipV="1">
              <a:off x="7547005" y="4708511"/>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0" name="Group 111"/>
            <p:cNvGrpSpPr>
              <a:grpSpLocks/>
            </p:cNvGrpSpPr>
            <p:nvPr/>
          </p:nvGrpSpPr>
          <p:grpSpPr bwMode="auto">
            <a:xfrm rot="3592668" flipH="1">
              <a:off x="7243793" y="4094148"/>
              <a:ext cx="600075" cy="503238"/>
              <a:chOff x="4785" y="11039"/>
              <a:chExt cx="829" cy="688"/>
            </a:xfrm>
          </p:grpSpPr>
          <p:sp>
            <p:nvSpPr>
              <p:cNvPr id="192" name="Freeform 11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3" name="Line 113"/>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4" name="Line 114"/>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5" name="Line 115"/>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6" name="Arc 11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8" name="Arc 117"/>
            <p:cNvSpPr>
              <a:spLocks/>
            </p:cNvSpPr>
            <p:nvPr/>
          </p:nvSpPr>
          <p:spPr bwMode="auto">
            <a:xfrm rot="929206" flipV="1">
              <a:off x="7545418" y="4416411"/>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 name="Arc 118"/>
            <p:cNvSpPr>
              <a:spLocks/>
            </p:cNvSpPr>
            <p:nvPr/>
          </p:nvSpPr>
          <p:spPr bwMode="auto">
            <a:xfrm rot="929206" flipH="1">
              <a:off x="7616855" y="455611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 name="Arc 119"/>
            <p:cNvSpPr>
              <a:spLocks/>
            </p:cNvSpPr>
            <p:nvPr/>
          </p:nvSpPr>
          <p:spPr bwMode="auto">
            <a:xfrm rot="929206" flipH="1">
              <a:off x="7801005" y="478629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 name="Arc 120"/>
            <p:cNvSpPr>
              <a:spLocks/>
            </p:cNvSpPr>
            <p:nvPr/>
          </p:nvSpPr>
          <p:spPr bwMode="auto">
            <a:xfrm rot="929206" flipV="1">
              <a:off x="7735918" y="4670411"/>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 name="Line 121"/>
            <p:cNvSpPr>
              <a:spLocks noChangeShapeType="1"/>
            </p:cNvSpPr>
            <p:nvPr/>
          </p:nvSpPr>
          <p:spPr bwMode="auto">
            <a:xfrm flipH="1">
              <a:off x="7793068" y="5133961"/>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 name="Line 122"/>
            <p:cNvSpPr>
              <a:spLocks noChangeShapeType="1"/>
            </p:cNvSpPr>
            <p:nvPr/>
          </p:nvSpPr>
          <p:spPr bwMode="auto">
            <a:xfrm rot="14379716" flipH="1">
              <a:off x="8124855" y="4549761"/>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 name="Group 123"/>
            <p:cNvGrpSpPr>
              <a:grpSpLocks/>
            </p:cNvGrpSpPr>
            <p:nvPr/>
          </p:nvGrpSpPr>
          <p:grpSpPr bwMode="auto">
            <a:xfrm rot="14346703" flipH="1">
              <a:off x="8299480" y="4541823"/>
              <a:ext cx="223838" cy="180975"/>
              <a:chOff x="5504" y="8144"/>
              <a:chExt cx="291" cy="236"/>
            </a:xfrm>
          </p:grpSpPr>
          <p:sp>
            <p:nvSpPr>
              <p:cNvPr id="190" name="Rectangle 124"/>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1" name="Rectangle 125"/>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2" name="Group 126"/>
            <p:cNvGrpSpPr>
              <a:grpSpLocks/>
            </p:cNvGrpSpPr>
            <p:nvPr/>
          </p:nvGrpSpPr>
          <p:grpSpPr bwMode="auto">
            <a:xfrm flipH="1">
              <a:off x="7654955" y="5632436"/>
              <a:ext cx="227013" cy="180975"/>
              <a:chOff x="5504" y="8144"/>
              <a:chExt cx="291" cy="236"/>
            </a:xfrm>
          </p:grpSpPr>
          <p:sp>
            <p:nvSpPr>
              <p:cNvPr id="188" name="Rectangle 127"/>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9" name="Rectangle 128"/>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06" name="Rectangle 129"/>
            <p:cNvSpPr>
              <a:spLocks noChangeArrowheads="1"/>
            </p:cNvSpPr>
            <p:nvPr/>
          </p:nvSpPr>
          <p:spPr bwMode="auto">
            <a:xfrm rot="18028040" flipH="1">
              <a:off x="8021668" y="5002198"/>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 name="Rectangle 130"/>
            <p:cNvSpPr>
              <a:spLocks noChangeArrowheads="1"/>
            </p:cNvSpPr>
            <p:nvPr/>
          </p:nvSpPr>
          <p:spPr bwMode="auto">
            <a:xfrm rot="18920690" flipH="1">
              <a:off x="7797830" y="5068874"/>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 name="Rectangle 131"/>
            <p:cNvSpPr>
              <a:spLocks noChangeArrowheads="1"/>
            </p:cNvSpPr>
            <p:nvPr/>
          </p:nvSpPr>
          <p:spPr bwMode="auto">
            <a:xfrm rot="17064441" flipH="1">
              <a:off x="7912130" y="4856148"/>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 name="Rectangle 132"/>
            <p:cNvSpPr>
              <a:spLocks noChangeArrowheads="1"/>
            </p:cNvSpPr>
            <p:nvPr/>
          </p:nvSpPr>
          <p:spPr bwMode="auto">
            <a:xfrm rot="4535559">
              <a:off x="4584730" y="4862498"/>
              <a:ext cx="38100"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 name="Rectangle 133"/>
            <p:cNvSpPr>
              <a:spLocks noChangeArrowheads="1"/>
            </p:cNvSpPr>
            <p:nvPr/>
          </p:nvSpPr>
          <p:spPr bwMode="auto">
            <a:xfrm rot="2679310">
              <a:off x="4697443" y="5073636"/>
              <a:ext cx="39688"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 name="Rectangle 134"/>
            <p:cNvSpPr>
              <a:spLocks noChangeArrowheads="1"/>
            </p:cNvSpPr>
            <p:nvPr/>
          </p:nvSpPr>
          <p:spPr bwMode="auto">
            <a:xfrm rot="3571960">
              <a:off x="4472018" y="5006961"/>
              <a:ext cx="41275" cy="350838"/>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 name="Line 135"/>
            <p:cNvSpPr>
              <a:spLocks noChangeShapeType="1"/>
            </p:cNvSpPr>
            <p:nvPr/>
          </p:nvSpPr>
          <p:spPr bwMode="auto">
            <a:xfrm flipV="1">
              <a:off x="3871268" y="5153690"/>
              <a:ext cx="1500198" cy="45719"/>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 name="Rectangle 136"/>
            <p:cNvSpPr>
              <a:spLocks noChangeArrowheads="1"/>
            </p:cNvSpPr>
            <p:nvPr/>
          </p:nvSpPr>
          <p:spPr bwMode="auto">
            <a:xfrm>
              <a:off x="3778280" y="5106643"/>
              <a:ext cx="350838" cy="18415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 name="Freeform 138"/>
            <p:cNvSpPr>
              <a:spLocks/>
            </p:cNvSpPr>
            <p:nvPr/>
          </p:nvSpPr>
          <p:spPr bwMode="auto">
            <a:xfrm>
              <a:off x="4857780" y="508951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 name="Line 139"/>
            <p:cNvSpPr>
              <a:spLocks noChangeShapeType="1"/>
            </p:cNvSpPr>
            <p:nvPr/>
          </p:nvSpPr>
          <p:spPr bwMode="auto">
            <a:xfrm>
              <a:off x="4864130" y="509586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 name="Line 140"/>
            <p:cNvSpPr>
              <a:spLocks noChangeShapeType="1"/>
            </p:cNvSpPr>
            <p:nvPr/>
          </p:nvSpPr>
          <p:spPr bwMode="auto">
            <a:xfrm>
              <a:off x="4867305" y="522603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3" name="Group 141"/>
            <p:cNvGrpSpPr>
              <a:grpSpLocks/>
            </p:cNvGrpSpPr>
            <p:nvPr/>
          </p:nvGrpSpPr>
          <p:grpSpPr bwMode="auto">
            <a:xfrm>
              <a:off x="5141943" y="4906949"/>
              <a:ext cx="600075" cy="500063"/>
              <a:chOff x="4785" y="11039"/>
              <a:chExt cx="829" cy="688"/>
            </a:xfrm>
          </p:grpSpPr>
          <p:sp>
            <p:nvSpPr>
              <p:cNvPr id="183" name="Freeform 14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4" name="Line 14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5" name="Line 14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6" name="Line 14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7" name="Arc 14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9" name="Freeform 147"/>
            <p:cNvSpPr>
              <a:spLocks/>
            </p:cNvSpPr>
            <p:nvPr/>
          </p:nvSpPr>
          <p:spPr bwMode="auto">
            <a:xfrm>
              <a:off x="5059393" y="5065699"/>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 name="Freeform 148"/>
            <p:cNvSpPr>
              <a:spLocks/>
            </p:cNvSpPr>
            <p:nvPr/>
          </p:nvSpPr>
          <p:spPr bwMode="auto">
            <a:xfrm flipV="1">
              <a:off x="5057805" y="5219686"/>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 name="Freeform 149"/>
            <p:cNvSpPr>
              <a:spLocks/>
            </p:cNvSpPr>
            <p:nvPr/>
          </p:nvSpPr>
          <p:spPr bwMode="auto">
            <a:xfrm rot="2663462">
              <a:off x="4953030" y="5056174"/>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 name="Freeform 150"/>
            <p:cNvSpPr>
              <a:spLocks/>
            </p:cNvSpPr>
            <p:nvPr/>
          </p:nvSpPr>
          <p:spPr bwMode="auto">
            <a:xfrm>
              <a:off x="5251480" y="5065699"/>
              <a:ext cx="2008188"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 name="Freeform 151"/>
            <p:cNvSpPr>
              <a:spLocks/>
            </p:cNvSpPr>
            <p:nvPr/>
          </p:nvSpPr>
          <p:spPr bwMode="auto">
            <a:xfrm>
              <a:off x="4853018" y="5046649"/>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 name="Arc 152"/>
            <p:cNvSpPr>
              <a:spLocks/>
            </p:cNvSpPr>
            <p:nvPr/>
          </p:nvSpPr>
          <p:spPr bwMode="auto">
            <a:xfrm rot="6937498">
              <a:off x="4760943" y="4830748"/>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 name="Arc 153"/>
            <p:cNvSpPr>
              <a:spLocks/>
            </p:cNvSpPr>
            <p:nvPr/>
          </p:nvSpPr>
          <p:spPr bwMode="auto">
            <a:xfrm rot="14662502" flipV="1">
              <a:off x="4760943" y="5156186"/>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 name="Freeform 154"/>
            <p:cNvSpPr>
              <a:spLocks/>
            </p:cNvSpPr>
            <p:nvPr/>
          </p:nvSpPr>
          <p:spPr bwMode="auto">
            <a:xfrm flipH="1">
              <a:off x="7213630" y="4970449"/>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 name="Line 155"/>
            <p:cNvSpPr>
              <a:spLocks noChangeShapeType="1"/>
            </p:cNvSpPr>
            <p:nvPr/>
          </p:nvSpPr>
          <p:spPr bwMode="auto">
            <a:xfrm flipH="1">
              <a:off x="7383493" y="495616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8" name="Line 156"/>
            <p:cNvSpPr>
              <a:spLocks noChangeShapeType="1"/>
            </p:cNvSpPr>
            <p:nvPr/>
          </p:nvSpPr>
          <p:spPr bwMode="auto">
            <a:xfrm flipH="1">
              <a:off x="7210455" y="4967274"/>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9" name="Line 157"/>
            <p:cNvSpPr>
              <a:spLocks noChangeShapeType="1"/>
            </p:cNvSpPr>
            <p:nvPr/>
          </p:nvSpPr>
          <p:spPr bwMode="auto">
            <a:xfrm flipH="1">
              <a:off x="7205693" y="5341924"/>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0" name="Arc 158"/>
            <p:cNvSpPr>
              <a:spLocks/>
            </p:cNvSpPr>
            <p:nvPr/>
          </p:nvSpPr>
          <p:spPr bwMode="auto">
            <a:xfrm rot="8071501" flipH="1">
              <a:off x="6797705" y="4897423"/>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1" name="Freeform 159"/>
            <p:cNvSpPr>
              <a:spLocks/>
            </p:cNvSpPr>
            <p:nvPr/>
          </p:nvSpPr>
          <p:spPr bwMode="auto">
            <a:xfrm>
              <a:off x="5153055" y="4976799"/>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2" name="Line 160"/>
            <p:cNvSpPr>
              <a:spLocks noChangeShapeType="1"/>
            </p:cNvSpPr>
            <p:nvPr/>
          </p:nvSpPr>
          <p:spPr bwMode="auto">
            <a:xfrm>
              <a:off x="5151468" y="496251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3" name="Line 161"/>
            <p:cNvSpPr>
              <a:spLocks noChangeShapeType="1"/>
            </p:cNvSpPr>
            <p:nvPr/>
          </p:nvSpPr>
          <p:spPr bwMode="auto">
            <a:xfrm>
              <a:off x="5141943" y="5348274"/>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4" name="Arc 162"/>
            <p:cNvSpPr>
              <a:spLocks/>
            </p:cNvSpPr>
            <p:nvPr/>
          </p:nvSpPr>
          <p:spPr bwMode="auto">
            <a:xfrm rot="13528499">
              <a:off x="5235605" y="4903773"/>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5" name="Arc 163"/>
            <p:cNvSpPr>
              <a:spLocks/>
            </p:cNvSpPr>
            <p:nvPr/>
          </p:nvSpPr>
          <p:spPr bwMode="auto">
            <a:xfrm rot="2663462" flipH="1" flipV="1">
              <a:off x="4960968" y="4981561"/>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6" name="Arc 164"/>
            <p:cNvSpPr>
              <a:spLocks/>
            </p:cNvSpPr>
            <p:nvPr/>
          </p:nvSpPr>
          <p:spPr bwMode="auto">
            <a:xfrm rot="2663462">
              <a:off x="4805393" y="4991086"/>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7" name="Arc 165"/>
            <p:cNvSpPr>
              <a:spLocks/>
            </p:cNvSpPr>
            <p:nvPr/>
          </p:nvSpPr>
          <p:spPr bwMode="auto">
            <a:xfrm rot="2663462">
              <a:off x="4764118" y="509109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8" name="Arc 166"/>
            <p:cNvSpPr>
              <a:spLocks/>
            </p:cNvSpPr>
            <p:nvPr/>
          </p:nvSpPr>
          <p:spPr bwMode="auto">
            <a:xfrm rot="2663462" flipH="1" flipV="1">
              <a:off x="4895880" y="508951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9" name="Line 167"/>
            <p:cNvSpPr>
              <a:spLocks noChangeShapeType="1"/>
            </p:cNvSpPr>
            <p:nvPr/>
          </p:nvSpPr>
          <p:spPr bwMode="auto">
            <a:xfrm rot="1807332" flipH="1" flipV="1">
              <a:off x="4623135" y="4709470"/>
              <a:ext cx="45720" cy="480410"/>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0" name="Freeform 168"/>
            <p:cNvSpPr>
              <a:spLocks/>
            </p:cNvSpPr>
            <p:nvPr/>
          </p:nvSpPr>
          <p:spPr bwMode="auto">
            <a:xfrm rot="18007332">
              <a:off x="4654580" y="473708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1" name="Line 169"/>
            <p:cNvSpPr>
              <a:spLocks noChangeShapeType="1"/>
            </p:cNvSpPr>
            <p:nvPr/>
          </p:nvSpPr>
          <p:spPr bwMode="auto">
            <a:xfrm rot="18007332">
              <a:off x="4605368" y="4773598"/>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2" name="Line 170"/>
            <p:cNvSpPr>
              <a:spLocks noChangeShapeType="1"/>
            </p:cNvSpPr>
            <p:nvPr/>
          </p:nvSpPr>
          <p:spPr bwMode="auto">
            <a:xfrm rot="18007332">
              <a:off x="4719668" y="483551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4" name="Group 171"/>
            <p:cNvGrpSpPr>
              <a:grpSpLocks/>
            </p:cNvGrpSpPr>
            <p:nvPr/>
          </p:nvGrpSpPr>
          <p:grpSpPr bwMode="auto">
            <a:xfrm rot="18007332">
              <a:off x="4667280" y="4086211"/>
              <a:ext cx="600075" cy="500063"/>
              <a:chOff x="4785" y="11039"/>
              <a:chExt cx="829" cy="688"/>
            </a:xfrm>
          </p:grpSpPr>
          <p:sp>
            <p:nvSpPr>
              <p:cNvPr id="178" name="Freeform 17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9" name="Line 17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0" name="Line 17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1" name="Line 17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2" name="Arc 17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44" name="Freeform 177"/>
            <p:cNvSpPr>
              <a:spLocks/>
            </p:cNvSpPr>
            <p:nvPr/>
          </p:nvSpPr>
          <p:spPr bwMode="auto">
            <a:xfrm rot="18007332">
              <a:off x="4171980" y="3673461"/>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5" name="Freeform 178"/>
            <p:cNvSpPr>
              <a:spLocks/>
            </p:cNvSpPr>
            <p:nvPr/>
          </p:nvSpPr>
          <p:spPr bwMode="auto">
            <a:xfrm rot="18007332" flipV="1">
              <a:off x="4302155" y="3751248"/>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6" name="Freeform 179"/>
            <p:cNvSpPr>
              <a:spLocks/>
            </p:cNvSpPr>
            <p:nvPr/>
          </p:nvSpPr>
          <p:spPr bwMode="auto">
            <a:xfrm rot="20670794">
              <a:off x="4670455" y="4559286"/>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7" name="Freeform 180"/>
            <p:cNvSpPr>
              <a:spLocks/>
            </p:cNvSpPr>
            <p:nvPr/>
          </p:nvSpPr>
          <p:spPr bwMode="auto">
            <a:xfrm rot="18007332">
              <a:off x="4379943" y="3519473"/>
              <a:ext cx="2006600"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8" name="Freeform 181"/>
            <p:cNvSpPr>
              <a:spLocks/>
            </p:cNvSpPr>
            <p:nvPr/>
          </p:nvSpPr>
          <p:spPr bwMode="auto">
            <a:xfrm rot="18007332">
              <a:off x="4559330" y="4537061"/>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9" name="Arc 182"/>
            <p:cNvSpPr>
              <a:spLocks/>
            </p:cNvSpPr>
            <p:nvPr/>
          </p:nvSpPr>
          <p:spPr bwMode="auto">
            <a:xfrm rot="3344830">
              <a:off x="4413280" y="4549761"/>
              <a:ext cx="290513"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0" name="Arc 183"/>
            <p:cNvSpPr>
              <a:spLocks/>
            </p:cNvSpPr>
            <p:nvPr/>
          </p:nvSpPr>
          <p:spPr bwMode="auto">
            <a:xfrm rot="11069833" flipV="1">
              <a:off x="4694268" y="4711686"/>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1" name="Freeform 184"/>
            <p:cNvSpPr>
              <a:spLocks/>
            </p:cNvSpPr>
            <p:nvPr/>
          </p:nvSpPr>
          <p:spPr bwMode="auto">
            <a:xfrm rot="18007332" flipH="1">
              <a:off x="5810280" y="2544748"/>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2" name="Line 185"/>
            <p:cNvSpPr>
              <a:spLocks noChangeShapeType="1"/>
            </p:cNvSpPr>
            <p:nvPr/>
          </p:nvSpPr>
          <p:spPr bwMode="auto">
            <a:xfrm rot="18007332" flipH="1">
              <a:off x="5937280" y="2455848"/>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3" name="Line 186"/>
            <p:cNvSpPr>
              <a:spLocks noChangeShapeType="1"/>
            </p:cNvSpPr>
            <p:nvPr/>
          </p:nvSpPr>
          <p:spPr bwMode="auto">
            <a:xfrm rot="18007332" flipH="1">
              <a:off x="5643593" y="2632061"/>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4" name="Line 187"/>
            <p:cNvSpPr>
              <a:spLocks noChangeShapeType="1"/>
            </p:cNvSpPr>
            <p:nvPr/>
          </p:nvSpPr>
          <p:spPr bwMode="auto">
            <a:xfrm rot="18007332" flipH="1">
              <a:off x="5964268" y="2820973"/>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5" name="Arc 188"/>
            <p:cNvSpPr>
              <a:spLocks/>
            </p:cNvSpPr>
            <p:nvPr/>
          </p:nvSpPr>
          <p:spPr bwMode="auto">
            <a:xfrm rot="4478833" flipH="1">
              <a:off x="5515005" y="2689211"/>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6" name="Freeform 189"/>
            <p:cNvSpPr>
              <a:spLocks/>
            </p:cNvSpPr>
            <p:nvPr/>
          </p:nvSpPr>
          <p:spPr bwMode="auto">
            <a:xfrm rot="18007332">
              <a:off x="4781580" y="4327511"/>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7" name="Line 190"/>
            <p:cNvSpPr>
              <a:spLocks noChangeShapeType="1"/>
            </p:cNvSpPr>
            <p:nvPr/>
          </p:nvSpPr>
          <p:spPr bwMode="auto">
            <a:xfrm rot="18007332">
              <a:off x="4822855" y="438783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8" name="Line 191"/>
            <p:cNvSpPr>
              <a:spLocks noChangeShapeType="1"/>
            </p:cNvSpPr>
            <p:nvPr/>
          </p:nvSpPr>
          <p:spPr bwMode="auto">
            <a:xfrm rot="18007332">
              <a:off x="4540280" y="4635423"/>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9" name="Line 192"/>
            <p:cNvSpPr>
              <a:spLocks noChangeShapeType="1"/>
            </p:cNvSpPr>
            <p:nvPr/>
          </p:nvSpPr>
          <p:spPr bwMode="auto">
            <a:xfrm rot="18007332">
              <a:off x="4933980" y="4606911"/>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0" name="Arc 193"/>
            <p:cNvSpPr>
              <a:spLocks/>
            </p:cNvSpPr>
            <p:nvPr/>
          </p:nvSpPr>
          <p:spPr bwMode="auto">
            <a:xfrm rot="9935830">
              <a:off x="4738718" y="4040174"/>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1" name="Arc 194"/>
            <p:cNvSpPr>
              <a:spLocks/>
            </p:cNvSpPr>
            <p:nvPr/>
          </p:nvSpPr>
          <p:spPr bwMode="auto">
            <a:xfrm rot="20670794" flipH="1" flipV="1">
              <a:off x="4638705" y="4421174"/>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2" name="Arc 195"/>
            <p:cNvSpPr>
              <a:spLocks/>
            </p:cNvSpPr>
            <p:nvPr/>
          </p:nvSpPr>
          <p:spPr bwMode="auto">
            <a:xfrm rot="20670794">
              <a:off x="4567268" y="4560874"/>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3" name="Arc 196"/>
            <p:cNvSpPr>
              <a:spLocks/>
            </p:cNvSpPr>
            <p:nvPr/>
          </p:nvSpPr>
          <p:spPr bwMode="auto">
            <a:xfrm rot="20670794">
              <a:off x="4594255" y="479264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4" name="Arc 197"/>
            <p:cNvSpPr>
              <a:spLocks/>
            </p:cNvSpPr>
            <p:nvPr/>
          </p:nvSpPr>
          <p:spPr bwMode="auto">
            <a:xfrm rot="20670794" flipH="1" flipV="1">
              <a:off x="4657755" y="467676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5" name="Line 198"/>
            <p:cNvSpPr>
              <a:spLocks noChangeShapeType="1"/>
            </p:cNvSpPr>
            <p:nvPr/>
          </p:nvSpPr>
          <p:spPr bwMode="auto">
            <a:xfrm>
              <a:off x="4740305" y="5140311"/>
              <a:ext cx="1588"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6" name="Line 199"/>
            <p:cNvSpPr>
              <a:spLocks noChangeShapeType="1"/>
            </p:cNvSpPr>
            <p:nvPr/>
          </p:nvSpPr>
          <p:spPr bwMode="auto">
            <a:xfrm rot="7220284">
              <a:off x="4411693" y="4556111"/>
              <a:ext cx="0"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5" name="Group 200"/>
            <p:cNvGrpSpPr>
              <a:grpSpLocks/>
            </p:cNvGrpSpPr>
            <p:nvPr/>
          </p:nvGrpSpPr>
          <p:grpSpPr bwMode="auto">
            <a:xfrm rot="7253297">
              <a:off x="3994180" y="4571986"/>
              <a:ext cx="227013" cy="180975"/>
              <a:chOff x="5504" y="8144"/>
              <a:chExt cx="291" cy="236"/>
            </a:xfrm>
          </p:grpSpPr>
          <p:sp>
            <p:nvSpPr>
              <p:cNvPr id="176" name="Rectangle 201"/>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7" name="Rectangle 202"/>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7" name="Group 203"/>
            <p:cNvGrpSpPr>
              <a:grpSpLocks/>
            </p:cNvGrpSpPr>
            <p:nvPr/>
          </p:nvGrpSpPr>
          <p:grpSpPr bwMode="auto">
            <a:xfrm>
              <a:off x="4624418" y="5638786"/>
              <a:ext cx="223838" cy="180975"/>
              <a:chOff x="5504" y="8144"/>
              <a:chExt cx="291" cy="236"/>
            </a:xfrm>
          </p:grpSpPr>
          <p:sp>
            <p:nvSpPr>
              <p:cNvPr id="174" name="Rectangle 204"/>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5" name="Rectangle 205"/>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69" name="Rectangle 206"/>
            <p:cNvSpPr>
              <a:spLocks noChangeArrowheads="1"/>
            </p:cNvSpPr>
            <p:nvPr/>
          </p:nvSpPr>
          <p:spPr bwMode="auto">
            <a:xfrm rot="3571960">
              <a:off x="4470430" y="5006961"/>
              <a:ext cx="42863" cy="350838"/>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0" name="Rectangle 207"/>
            <p:cNvSpPr>
              <a:spLocks noChangeArrowheads="1"/>
            </p:cNvSpPr>
            <p:nvPr/>
          </p:nvSpPr>
          <p:spPr bwMode="auto">
            <a:xfrm rot="2679310">
              <a:off x="4697443" y="5073636"/>
              <a:ext cx="39688"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1" name="Rectangle 208"/>
            <p:cNvSpPr>
              <a:spLocks noChangeArrowheads="1"/>
            </p:cNvSpPr>
            <p:nvPr/>
          </p:nvSpPr>
          <p:spPr bwMode="auto">
            <a:xfrm rot="4535559">
              <a:off x="4584730" y="4860911"/>
              <a:ext cx="38100"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6" name="Text Box 211"/>
            <p:cNvSpPr txBox="1">
              <a:spLocks noChangeArrowheads="1"/>
            </p:cNvSpPr>
            <p:nvPr/>
          </p:nvSpPr>
          <p:spPr bwMode="auto">
            <a:xfrm>
              <a:off x="3636993" y="5264136"/>
              <a:ext cx="957262" cy="285750"/>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Laser</a:t>
              </a:r>
            </a:p>
          </p:txBody>
        </p:sp>
        <p:sp>
          <p:nvSpPr>
            <p:cNvPr id="227" name="Text Box 212"/>
            <p:cNvSpPr txBox="1">
              <a:spLocks noChangeArrowheads="1"/>
            </p:cNvSpPr>
            <p:nvPr/>
          </p:nvSpPr>
          <p:spPr bwMode="auto">
            <a:xfrm>
              <a:off x="3929093" y="5489561"/>
              <a:ext cx="800100" cy="423862"/>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Photo-</a:t>
              </a:r>
            </a:p>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detector</a:t>
              </a:r>
            </a:p>
          </p:txBody>
        </p:sp>
        <p:sp>
          <p:nvSpPr>
            <p:cNvPr id="228" name="Text Box 214"/>
            <p:cNvSpPr txBox="1">
              <a:spLocks noChangeArrowheads="1"/>
            </p:cNvSpPr>
            <p:nvPr/>
          </p:nvSpPr>
          <p:spPr bwMode="auto">
            <a:xfrm>
              <a:off x="5632468" y="4740287"/>
              <a:ext cx="1582738" cy="368300"/>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600" b="1" kern="1200" dirty="0">
                  <a:solidFill>
                    <a:srgbClr val="CCFFCC"/>
                  </a:solidFill>
                  <a:latin typeface="+mj-lt"/>
                  <a:ea typeface="ＭＳ Ｐゴシック" pitchFamily="50" charset="-128"/>
                  <a:cs typeface="+mn-cs"/>
                </a:rPr>
                <a:t>Arm cavity</a:t>
              </a:r>
            </a:p>
          </p:txBody>
        </p:sp>
        <p:sp>
          <p:nvSpPr>
            <p:cNvPr id="229" name="Text Box 215"/>
            <p:cNvSpPr txBox="1">
              <a:spLocks noChangeArrowheads="1"/>
            </p:cNvSpPr>
            <p:nvPr/>
          </p:nvSpPr>
          <p:spPr bwMode="auto">
            <a:xfrm>
              <a:off x="5200668" y="5811857"/>
              <a:ext cx="1943100" cy="403225"/>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1600" b="1" kern="1200" dirty="0">
                  <a:solidFill>
                    <a:srgbClr val="FFCCFF"/>
                  </a:solidFill>
                  <a:latin typeface="+mj-lt"/>
                  <a:ea typeface="ＭＳ Ｐゴシック" pitchFamily="50" charset="-128"/>
                  <a:cs typeface="+mn-cs"/>
                </a:rPr>
                <a:t>Drag-free S/C</a:t>
              </a:r>
            </a:p>
          </p:txBody>
        </p:sp>
        <p:sp>
          <p:nvSpPr>
            <p:cNvPr id="230" name="Text Box 216"/>
            <p:cNvSpPr txBox="1">
              <a:spLocks noChangeArrowheads="1"/>
            </p:cNvSpPr>
            <p:nvPr/>
          </p:nvSpPr>
          <p:spPr bwMode="auto">
            <a:xfrm rot="17950394">
              <a:off x="4408785" y="3176419"/>
              <a:ext cx="1543050" cy="368300"/>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600" b="1" kern="1200" dirty="0">
                  <a:solidFill>
                    <a:srgbClr val="CCFFCC"/>
                  </a:solidFill>
                  <a:latin typeface="+mj-lt"/>
                  <a:ea typeface="ＭＳ Ｐゴシック" pitchFamily="50" charset="-128"/>
                  <a:cs typeface="+mn-cs"/>
                </a:rPr>
                <a:t>Arm cavity</a:t>
              </a:r>
            </a:p>
          </p:txBody>
        </p:sp>
        <p:sp>
          <p:nvSpPr>
            <p:cNvPr id="231" name="Text Box 218"/>
            <p:cNvSpPr txBox="1">
              <a:spLocks noChangeArrowheads="1"/>
            </p:cNvSpPr>
            <p:nvPr/>
          </p:nvSpPr>
          <p:spPr bwMode="auto">
            <a:xfrm>
              <a:off x="4760943" y="5314936"/>
              <a:ext cx="722312" cy="319087"/>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Mirror</a:t>
              </a:r>
            </a:p>
          </p:txBody>
        </p:sp>
      </p:grpSp>
      <p:sp>
        <p:nvSpPr>
          <p:cNvPr id="233" name="Text Box 3"/>
          <p:cNvSpPr txBox="1">
            <a:spLocks noChangeArrowheads="1"/>
          </p:cNvSpPr>
          <p:nvPr/>
        </p:nvSpPr>
        <p:spPr bwMode="auto">
          <a:xfrm>
            <a:off x="723907" y="2357366"/>
            <a:ext cx="3419465" cy="2086725"/>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Arm </a:t>
            </a:r>
            <a:r>
              <a:rPr kumimoji="1" lang="en-US" altLang="ja-JP" sz="1800" b="1" kern="1200" dirty="0">
                <a:solidFill>
                  <a:srgbClr val="FFFFFF"/>
                </a:solidFill>
                <a:latin typeface="+mj-lt"/>
                <a:ea typeface="ＭＳ Ｐゴシック" pitchFamily="50" charset="-128"/>
                <a:cs typeface="+mn-cs"/>
              </a:rPr>
              <a:t>length: </a:t>
            </a:r>
            <a:r>
              <a:rPr kumimoji="1" lang="en-US" altLang="ja-JP" sz="1800" b="1" kern="1200" dirty="0" smtClean="0">
                <a:solidFill>
                  <a:srgbClr val="FFFFFF"/>
                </a:solidFill>
                <a:latin typeface="+mj-lt"/>
                <a:ea typeface="ＭＳ Ｐゴシック" pitchFamily="50" charset="-128"/>
                <a:cs typeface="+mn-cs"/>
              </a:rPr>
              <a:t>           </a:t>
            </a:r>
            <a:r>
              <a:rPr kumimoji="1" lang="en-US" altLang="ja-JP" sz="1800" b="1" kern="1200" dirty="0" smtClean="0">
                <a:solidFill>
                  <a:srgbClr val="CCFFCC"/>
                </a:solidFill>
                <a:latin typeface="+mj-lt"/>
                <a:ea typeface="ＭＳ Ｐゴシック" pitchFamily="50" charset="-128"/>
                <a:cs typeface="+mn-cs"/>
              </a:rPr>
              <a:t>1000 </a:t>
            </a:r>
            <a:r>
              <a:rPr kumimoji="1" lang="en-US" altLang="ja-JP" sz="1800" b="1" kern="1200" dirty="0">
                <a:solidFill>
                  <a:srgbClr val="CCFFCC"/>
                </a:solidFill>
                <a:latin typeface="+mj-lt"/>
                <a:ea typeface="ＭＳ Ｐゴシック" pitchFamily="50" charset="-128"/>
                <a:cs typeface="+mn-cs"/>
              </a:rPr>
              <a:t>km</a:t>
            </a:r>
          </a:p>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Finesse:                  </a:t>
            </a:r>
            <a:r>
              <a:rPr kumimoji="1" lang="en-US" altLang="ja-JP" sz="1800" b="1" kern="1200" dirty="0" smtClean="0">
                <a:solidFill>
                  <a:srgbClr val="CCFFCC"/>
                </a:solidFill>
                <a:latin typeface="+mj-lt"/>
                <a:ea typeface="ＭＳ Ｐゴシック" pitchFamily="50" charset="-128"/>
                <a:cs typeface="+mn-cs"/>
              </a:rPr>
              <a:t>10</a:t>
            </a:r>
          </a:p>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Mirror </a:t>
            </a:r>
            <a:r>
              <a:rPr kumimoji="1" lang="en-US" altLang="ja-JP" sz="1800" b="1" kern="1200" dirty="0">
                <a:solidFill>
                  <a:srgbClr val="FFFFFF"/>
                </a:solidFill>
                <a:latin typeface="+mj-lt"/>
                <a:ea typeface="ＭＳ Ｐゴシック" pitchFamily="50" charset="-128"/>
                <a:cs typeface="+mn-cs"/>
              </a:rPr>
              <a:t>diameter: </a:t>
            </a:r>
            <a:r>
              <a:rPr kumimoji="1" lang="en-US" altLang="ja-JP" sz="1800" b="1" kern="1200" dirty="0" smtClean="0">
                <a:solidFill>
                  <a:srgbClr val="FFFFFF"/>
                </a:solidFill>
                <a:latin typeface="+mj-lt"/>
                <a:ea typeface="ＭＳ Ｐゴシック" pitchFamily="50" charset="-128"/>
                <a:cs typeface="+mn-cs"/>
              </a:rPr>
              <a:t>   </a:t>
            </a:r>
            <a:r>
              <a:rPr kumimoji="1" lang="en-US" altLang="ja-JP" sz="1800" b="1" kern="1200" dirty="0" smtClean="0">
                <a:solidFill>
                  <a:srgbClr val="CCFFCC"/>
                </a:solidFill>
                <a:latin typeface="+mj-lt"/>
                <a:ea typeface="ＭＳ Ｐゴシック" pitchFamily="50" charset="-128"/>
                <a:cs typeface="+mn-cs"/>
              </a:rPr>
              <a:t>1 </a:t>
            </a:r>
            <a:r>
              <a:rPr kumimoji="1" lang="en-US" altLang="ja-JP" sz="1800" b="1" kern="1200" dirty="0">
                <a:solidFill>
                  <a:srgbClr val="CCFFCC"/>
                </a:solidFill>
                <a:latin typeface="+mj-lt"/>
                <a:ea typeface="ＭＳ Ｐゴシック" pitchFamily="50" charset="-128"/>
                <a:cs typeface="+mn-cs"/>
              </a:rPr>
              <a:t>m</a:t>
            </a:r>
          </a:p>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Mirror mass:          </a:t>
            </a:r>
            <a:r>
              <a:rPr kumimoji="1" lang="en-US" altLang="ja-JP" sz="1800" b="1" kern="1200" dirty="0" smtClean="0">
                <a:solidFill>
                  <a:srgbClr val="CCFFCC"/>
                </a:solidFill>
                <a:latin typeface="+mj-lt"/>
                <a:ea typeface="ＭＳ Ｐゴシック" pitchFamily="50" charset="-128"/>
                <a:cs typeface="+mn-cs"/>
              </a:rPr>
              <a:t>100 kg</a:t>
            </a:r>
          </a:p>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Laser power:          </a:t>
            </a:r>
            <a:r>
              <a:rPr kumimoji="1" lang="en-US" altLang="ja-JP" sz="1800" b="1" kern="1200" dirty="0" smtClean="0">
                <a:solidFill>
                  <a:srgbClr val="CCFFCC"/>
                </a:solidFill>
                <a:latin typeface="+mj-lt"/>
                <a:ea typeface="ＭＳ Ｐゴシック" pitchFamily="50" charset="-128"/>
                <a:cs typeface="+mn-cs"/>
              </a:rPr>
              <a:t>10 W</a:t>
            </a:r>
          </a:p>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Laser </a:t>
            </a:r>
            <a:r>
              <a:rPr kumimoji="1" lang="en-US" altLang="ja-JP" sz="1800" b="1" kern="1200" dirty="0">
                <a:solidFill>
                  <a:srgbClr val="FFFFFF"/>
                </a:solidFill>
                <a:latin typeface="+mj-lt"/>
                <a:ea typeface="ＭＳ Ｐゴシック" pitchFamily="50" charset="-128"/>
                <a:cs typeface="+mn-cs"/>
              </a:rPr>
              <a:t>wavelength</a:t>
            </a:r>
            <a:r>
              <a:rPr kumimoji="1" lang="ja-JP" altLang="en-US" sz="1800" b="1" kern="1200" dirty="0" smtClean="0">
                <a:solidFill>
                  <a:srgbClr val="FFFFFF"/>
                </a:solidFill>
                <a:latin typeface="+mj-lt"/>
                <a:ea typeface="ＭＳ Ｐゴシック" pitchFamily="50" charset="-128"/>
                <a:cs typeface="+mn-cs"/>
              </a:rPr>
              <a:t>：</a:t>
            </a:r>
            <a:r>
              <a:rPr kumimoji="1" lang="en-US" altLang="ja-JP" sz="1800" b="1" kern="1200" dirty="0" smtClean="0">
                <a:solidFill>
                  <a:srgbClr val="CCFFCC"/>
                </a:solidFill>
                <a:latin typeface="+mj-lt"/>
                <a:ea typeface="ＭＳ Ｐゴシック" pitchFamily="50" charset="-128"/>
                <a:cs typeface="+mn-cs"/>
              </a:rPr>
              <a:t>532 </a:t>
            </a:r>
            <a:r>
              <a:rPr lang="en-US" altLang="ja-JP" sz="1800" b="1" dirty="0" smtClean="0">
                <a:solidFill>
                  <a:srgbClr val="CCFFCC"/>
                </a:solidFill>
                <a:latin typeface="+mj-lt"/>
                <a:ea typeface="ＭＳ Ｐゴシック" pitchFamily="50" charset="-128"/>
                <a:sym typeface="Symbol" pitchFamily="18" charset="2"/>
              </a:rPr>
              <a:t>n</a:t>
            </a:r>
            <a:r>
              <a:rPr kumimoji="1" lang="en-US" altLang="ja-JP" sz="1800" b="1" kern="1200" dirty="0" smtClean="0">
                <a:solidFill>
                  <a:srgbClr val="CCFFCC"/>
                </a:solidFill>
                <a:latin typeface="+mj-lt"/>
                <a:ea typeface="ＭＳ Ｐゴシック" pitchFamily="50" charset="-128"/>
                <a:cs typeface="+mn-cs"/>
              </a:rPr>
              <a:t>m</a:t>
            </a:r>
            <a:endParaRPr kumimoji="1" lang="en-US" altLang="ja-JP" sz="1800" b="1" kern="1200" dirty="0">
              <a:solidFill>
                <a:srgbClr val="CCFFCC"/>
              </a:solidFill>
              <a:latin typeface="+mj-lt"/>
              <a:ea typeface="ＭＳ Ｐゴシック" pitchFamily="50" charset="-128"/>
              <a:cs typeface="+mn-cs"/>
            </a:endParaRPr>
          </a:p>
        </p:txBody>
      </p:sp>
      <p:sp>
        <p:nvSpPr>
          <p:cNvPr id="234" name="Text Box 3"/>
          <p:cNvSpPr txBox="1">
            <a:spLocks noChangeArrowheads="1"/>
          </p:cNvSpPr>
          <p:nvPr/>
        </p:nvSpPr>
        <p:spPr bwMode="auto">
          <a:xfrm>
            <a:off x="928662" y="4957886"/>
            <a:ext cx="2714644" cy="757130"/>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S/C</a:t>
            </a:r>
            <a:r>
              <a:rPr kumimoji="1" lang="en-US" altLang="ja-JP" sz="1800" b="1" kern="1200" dirty="0">
                <a:solidFill>
                  <a:srgbClr val="FFFFFF"/>
                </a:solidFill>
                <a:latin typeface="+mj-lt"/>
                <a:ea typeface="ＭＳ Ｐゴシック" pitchFamily="50" charset="-128"/>
                <a:cs typeface="+mn-cs"/>
              </a:rPr>
              <a:t>: drag free</a:t>
            </a:r>
          </a:p>
          <a:p>
            <a:pPr algn="l" rtl="0" fontAlgn="base">
              <a:lnSpc>
                <a:spcPct val="120000"/>
              </a:lnSpc>
              <a:spcBef>
                <a:spcPct val="0"/>
              </a:spcBef>
              <a:spcAft>
                <a:spcPct val="0"/>
              </a:spcAft>
              <a:buNone/>
            </a:pPr>
            <a:r>
              <a:rPr kumimoji="1" lang="en-US" altLang="ja-JP" sz="1800" b="1" kern="1200" dirty="0">
                <a:solidFill>
                  <a:srgbClr val="FFFFFF"/>
                </a:solidFill>
                <a:latin typeface="+mj-lt"/>
                <a:ea typeface="ＭＳ Ｐゴシック" pitchFamily="50" charset="-128"/>
                <a:cs typeface="+mn-cs"/>
              </a:rPr>
              <a:t>3 interferometers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126"/>
          <p:cNvSpPr>
            <a:spLocks noChangeArrowheads="1"/>
          </p:cNvSpPr>
          <p:nvPr/>
        </p:nvSpPr>
        <p:spPr bwMode="auto">
          <a:xfrm>
            <a:off x="1473201" y="2357430"/>
            <a:ext cx="6500858" cy="3929090"/>
          </a:xfrm>
          <a:prstGeom prst="roundRect">
            <a:avLst>
              <a:gd name="adj" fmla="val 3486"/>
            </a:avLst>
          </a:prstGeom>
          <a:solidFill>
            <a:srgbClr val="FFFFFF">
              <a:alpha val="90000"/>
            </a:srgbClr>
          </a:solidFill>
          <a:ln w="6350">
            <a:noFill/>
            <a:round/>
            <a:headEnd/>
            <a:tailEnd/>
          </a:ln>
        </p:spPr>
        <p:txBody>
          <a:bodyPr wrap="square" anchor="ctr">
            <a:noAutofit/>
          </a:bodyPr>
          <a:lstStyle/>
          <a:p>
            <a:endParaRPr lang="ja-JP" altLang="en-US" dirty="0"/>
          </a:p>
        </p:txBody>
      </p:sp>
      <p:sp>
        <p:nvSpPr>
          <p:cNvPr id="431106" name="Rectangle 2"/>
          <p:cNvSpPr>
            <a:spLocks noGrp="1" noChangeArrowheads="1"/>
          </p:cNvSpPr>
          <p:nvPr>
            <p:ph type="title"/>
          </p:nvPr>
        </p:nvSpPr>
        <p:spPr/>
        <p:txBody>
          <a:bodyPr/>
          <a:lstStyle/>
          <a:p>
            <a:r>
              <a:rPr lang="en-US" altLang="ja-JP" dirty="0" smtClean="0"/>
              <a:t>Interferometer Design</a:t>
            </a:r>
            <a:endParaRPr lang="en-US" altLang="ja-JP" dirty="0"/>
          </a:p>
        </p:txBody>
      </p:sp>
      <p:sp>
        <p:nvSpPr>
          <p:cNvPr id="12"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DDDDDD"/>
                </a:solidFill>
                <a:latin typeface="Tahoma"/>
                <a:ea typeface="HGP創英角ｺﾞｼｯｸUB"/>
                <a:cs typeface="+mn-cs"/>
              </a:rPr>
              <a:t>KEK Theory Center Cosmophysics Group Workshop (November 11, 2009, Tskuba, Ibaraki)</a:t>
            </a:r>
            <a:endParaRPr lang="en-US" altLang="ja-JP" sz="1200" b="1" kern="1200" dirty="0">
              <a:solidFill>
                <a:srgbClr val="DDDDDD"/>
              </a:solidFill>
              <a:latin typeface="Tahoma"/>
              <a:ea typeface="HGP創英角ｺﾞｼｯｸUB"/>
              <a:cs typeface="+mn-cs"/>
            </a:endParaRPr>
          </a:p>
        </p:txBody>
      </p:sp>
      <p:sp>
        <p:nvSpPr>
          <p:cNvPr id="431108" name="Rectangle 4"/>
          <p:cNvSpPr>
            <a:spLocks noChangeArrowheads="1"/>
          </p:cNvSpPr>
          <p:nvPr/>
        </p:nvSpPr>
        <p:spPr bwMode="auto">
          <a:xfrm>
            <a:off x="857224" y="917567"/>
            <a:ext cx="6643734" cy="430887"/>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en-US" altLang="ja-JP" sz="2000" b="1" kern="1200" dirty="0">
                <a:solidFill>
                  <a:srgbClr val="FFCC99"/>
                </a:solidFill>
                <a:latin typeface="Tahoma" pitchFamily="34" charset="0"/>
                <a:ea typeface="HGP創英角ｺﾞｼｯｸUB" pitchFamily="50" charset="-128"/>
                <a:cs typeface="+mn-cs"/>
              </a:rPr>
              <a:t>Transponder type </a:t>
            </a:r>
            <a:r>
              <a:rPr kumimoji="1" lang="en-US" altLang="ja-JP" sz="2000" b="1" kern="1200" dirty="0">
                <a:solidFill>
                  <a:srgbClr val="FFFFFF"/>
                </a:solidFill>
                <a:latin typeface="Tahoma" pitchFamily="34" charset="0"/>
                <a:ea typeface="HGP創英角ｺﾞｼｯｸUB" pitchFamily="50" charset="-128"/>
                <a:cs typeface="+mn-cs"/>
              </a:rPr>
              <a:t>vs </a:t>
            </a:r>
            <a:r>
              <a:rPr kumimoji="1" lang="en-US" altLang="ja-JP" sz="2000" b="1" kern="1200" dirty="0">
                <a:solidFill>
                  <a:srgbClr val="FFCCFF"/>
                </a:solidFill>
                <a:latin typeface="Tahoma" pitchFamily="34" charset="0"/>
                <a:ea typeface="HGP創英角ｺﾞｼｯｸUB" pitchFamily="50" charset="-128"/>
                <a:cs typeface="+mn-cs"/>
              </a:rPr>
              <a:t>Direct-reflection </a:t>
            </a:r>
            <a:r>
              <a:rPr kumimoji="1" lang="en-US" altLang="ja-JP" sz="2000" b="1" kern="1200" dirty="0" smtClean="0">
                <a:solidFill>
                  <a:srgbClr val="FFCCFF"/>
                </a:solidFill>
                <a:latin typeface="Tahoma" pitchFamily="34" charset="0"/>
                <a:ea typeface="HGP創英角ｺﾞｼｯｸUB" pitchFamily="50" charset="-128"/>
                <a:cs typeface="+mn-cs"/>
              </a:rPr>
              <a:t>type</a:t>
            </a:r>
            <a:endParaRPr kumimoji="1" lang="en-US" altLang="ja-JP" sz="2000" b="1" kern="1200" dirty="0">
              <a:solidFill>
                <a:srgbClr val="FFCCFF"/>
              </a:solidFill>
              <a:latin typeface="Tahoma" pitchFamily="34" charset="0"/>
              <a:ea typeface="HGP創英角ｺﾞｼｯｸUB" pitchFamily="50" charset="-128"/>
              <a:cs typeface="+mn-cs"/>
            </a:endParaRPr>
          </a:p>
        </p:txBody>
      </p:sp>
      <p:pic>
        <p:nvPicPr>
          <p:cNvPr id="431109" name="Picture 5"/>
          <p:cNvPicPr>
            <a:picLocks noChangeAspect="1" noChangeArrowheads="1"/>
          </p:cNvPicPr>
          <p:nvPr/>
        </p:nvPicPr>
        <p:blipFill>
          <a:blip r:embed="rId3" cstate="print"/>
          <a:srcRect/>
          <a:stretch>
            <a:fillRect/>
          </a:stretch>
        </p:blipFill>
        <p:spPr bwMode="auto">
          <a:xfrm>
            <a:off x="1447824" y="2422524"/>
            <a:ext cx="6553200" cy="3860800"/>
          </a:xfrm>
          <a:prstGeom prst="rect">
            <a:avLst/>
          </a:prstGeom>
          <a:noFill/>
          <a:ln w="15875">
            <a:noFill/>
            <a:miter lim="800000"/>
            <a:headEnd/>
            <a:tailEnd/>
          </a:ln>
          <a:effectLst/>
        </p:spPr>
      </p:pic>
      <p:grpSp>
        <p:nvGrpSpPr>
          <p:cNvPr id="13" name="グループ化 12"/>
          <p:cNvGrpSpPr/>
          <p:nvPr/>
        </p:nvGrpSpPr>
        <p:grpSpPr>
          <a:xfrm>
            <a:off x="2152625" y="1846261"/>
            <a:ext cx="6419903" cy="3948115"/>
            <a:chOff x="2152625" y="1846261"/>
            <a:chExt cx="6419903" cy="3948115"/>
          </a:xfrm>
        </p:grpSpPr>
        <p:grpSp>
          <p:nvGrpSpPr>
            <p:cNvPr id="2" name="Group 8"/>
            <p:cNvGrpSpPr>
              <a:grpSpLocks/>
            </p:cNvGrpSpPr>
            <p:nvPr/>
          </p:nvGrpSpPr>
          <p:grpSpPr bwMode="auto">
            <a:xfrm>
              <a:off x="3629045" y="3430588"/>
              <a:ext cx="985836" cy="2363788"/>
              <a:chOff x="2213" y="2251"/>
              <a:chExt cx="621" cy="1489"/>
            </a:xfrm>
          </p:grpSpPr>
          <p:sp>
            <p:nvSpPr>
              <p:cNvPr id="431113" name="Oval 9"/>
              <p:cNvSpPr>
                <a:spLocks noChangeArrowheads="1"/>
              </p:cNvSpPr>
              <p:nvPr/>
            </p:nvSpPr>
            <p:spPr bwMode="auto">
              <a:xfrm rot="2700000">
                <a:off x="1949" y="2728"/>
                <a:ext cx="1361" cy="408"/>
              </a:xfrm>
              <a:prstGeom prst="ellipse">
                <a:avLst/>
              </a:prstGeom>
              <a:solidFill>
                <a:srgbClr val="CC99FF">
                  <a:alpha val="50000"/>
                </a:srgbClr>
              </a:solidFill>
              <a:ln w="15875">
                <a:noFill/>
                <a:round/>
                <a:headEnd/>
                <a:tailEnd/>
              </a:ln>
              <a:effectLst/>
            </p:spPr>
            <p:txBody>
              <a:bodyPr wrap="none" anchor="ctr">
                <a:sp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ＭＳ Ｐゴシック" charset="-128"/>
                  <a:cs typeface="+mn-cs"/>
                </a:endParaRPr>
              </a:p>
            </p:txBody>
          </p:sp>
          <p:sp>
            <p:nvSpPr>
              <p:cNvPr id="431114" name="Rectangle 10"/>
              <p:cNvSpPr>
                <a:spLocks noChangeArrowheads="1"/>
              </p:cNvSpPr>
              <p:nvPr/>
            </p:nvSpPr>
            <p:spPr bwMode="auto">
              <a:xfrm rot="2700000">
                <a:off x="1780" y="2865"/>
                <a:ext cx="1308" cy="442"/>
              </a:xfrm>
              <a:prstGeom prst="rect">
                <a:avLst/>
              </a:prstGeom>
              <a:noFill/>
              <a:ln w="15875">
                <a:noFill/>
                <a:miter lim="800000"/>
                <a:headEnd/>
                <a:tailEnd/>
              </a:ln>
              <a:effectLst/>
            </p:spPr>
            <p:txBody>
              <a:bodyPr>
                <a:sp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en-US" altLang="ja-JP" sz="1800" b="1" kern="1200" dirty="0">
                    <a:solidFill>
                      <a:srgbClr val="9966FF"/>
                    </a:solidFill>
                    <a:latin typeface="Tahoma" pitchFamily="34" charset="0"/>
                    <a:ea typeface="HGP創英角ｺﾞｼｯｸUB" pitchFamily="50" charset="-128"/>
                    <a:cs typeface="+mn-cs"/>
                  </a:rPr>
                  <a:t>WD-WD</a:t>
                </a:r>
              </a:p>
              <a:p>
                <a:pPr algn="l" rtl="0" fontAlgn="base">
                  <a:lnSpc>
                    <a:spcPct val="110000"/>
                  </a:lnSpc>
                  <a:spcBef>
                    <a:spcPct val="0"/>
                  </a:spcBef>
                  <a:spcAft>
                    <a:spcPct val="0"/>
                  </a:spcAft>
                  <a:buClr>
                    <a:srgbClr val="003366"/>
                  </a:buClr>
                  <a:buSzPct val="70000"/>
                  <a:buFont typeface="Wingdings" pitchFamily="2" charset="2"/>
                  <a:buNone/>
                </a:pPr>
                <a:r>
                  <a:rPr kumimoji="1" lang="en-US" altLang="ja-JP" sz="1800" b="1" kern="1200" dirty="0">
                    <a:solidFill>
                      <a:srgbClr val="9966FF"/>
                    </a:solidFill>
                    <a:latin typeface="Tahoma" pitchFamily="34" charset="0"/>
                    <a:ea typeface="HGP創英角ｺﾞｼｯｸUB" pitchFamily="50" charset="-128"/>
                    <a:cs typeface="+mn-cs"/>
                  </a:rPr>
                  <a:t> confusion noise</a:t>
                </a:r>
              </a:p>
            </p:txBody>
          </p:sp>
        </p:grpSp>
        <p:sp>
          <p:nvSpPr>
            <p:cNvPr id="431116" name="AutoShape 12"/>
            <p:cNvSpPr>
              <a:spLocks noChangeArrowheads="1"/>
            </p:cNvSpPr>
            <p:nvPr/>
          </p:nvSpPr>
          <p:spPr bwMode="auto">
            <a:xfrm>
              <a:off x="2152625" y="1846262"/>
              <a:ext cx="234933" cy="357190"/>
            </a:xfrm>
            <a:custGeom>
              <a:avLst/>
              <a:gdLst>
                <a:gd name="G0" fmla="+- 11249 0 0"/>
                <a:gd name="G1" fmla="+- 5118 0 0"/>
                <a:gd name="G2" fmla="+- 21600 0 5118"/>
                <a:gd name="G3" fmla="+- 10800 0 5118"/>
                <a:gd name="G4" fmla="+- 21600 0 11249"/>
                <a:gd name="G5" fmla="*/ G4 G3 10800"/>
                <a:gd name="G6" fmla="+- 21600 0 G5"/>
                <a:gd name="T0" fmla="*/ 11249 w 21600"/>
                <a:gd name="T1" fmla="*/ 0 h 21600"/>
                <a:gd name="T2" fmla="*/ 0 w 21600"/>
                <a:gd name="T3" fmla="*/ 10800 h 21600"/>
                <a:gd name="T4" fmla="*/ 11249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1249" y="0"/>
                  </a:moveTo>
                  <a:lnTo>
                    <a:pt x="11249" y="5118"/>
                  </a:lnTo>
                  <a:lnTo>
                    <a:pt x="3375" y="5118"/>
                  </a:lnTo>
                  <a:lnTo>
                    <a:pt x="3375" y="16482"/>
                  </a:lnTo>
                  <a:lnTo>
                    <a:pt x="11249" y="16482"/>
                  </a:lnTo>
                  <a:lnTo>
                    <a:pt x="11249" y="21600"/>
                  </a:lnTo>
                  <a:lnTo>
                    <a:pt x="21600" y="10800"/>
                  </a:lnTo>
                  <a:close/>
                </a:path>
                <a:path w="21600" h="21600">
                  <a:moveTo>
                    <a:pt x="1350" y="5118"/>
                  </a:moveTo>
                  <a:lnTo>
                    <a:pt x="1350" y="16482"/>
                  </a:lnTo>
                  <a:lnTo>
                    <a:pt x="2700" y="16482"/>
                  </a:lnTo>
                  <a:lnTo>
                    <a:pt x="2700" y="5118"/>
                  </a:lnTo>
                  <a:close/>
                </a:path>
                <a:path w="21600" h="21600">
                  <a:moveTo>
                    <a:pt x="0" y="5118"/>
                  </a:moveTo>
                  <a:lnTo>
                    <a:pt x="0" y="16482"/>
                  </a:lnTo>
                  <a:lnTo>
                    <a:pt x="675" y="16482"/>
                  </a:lnTo>
                  <a:lnTo>
                    <a:pt x="675" y="5118"/>
                  </a:lnTo>
                  <a:close/>
                </a:path>
              </a:pathLst>
            </a:custGeom>
            <a:solidFill>
              <a:srgbClr val="CC99FF">
                <a:alpha val="10000"/>
              </a:srgbClr>
            </a:solidFill>
            <a:ln w="3175">
              <a:solidFill>
                <a:srgbClr val="CC99FF"/>
              </a:solidFill>
              <a:miter lim="800000"/>
              <a:headEnd/>
              <a:tailEnd/>
            </a:ln>
            <a:effectLst/>
          </p:spPr>
          <p:txBody>
            <a:bodyPr anchor="ctr">
              <a:noAutofit/>
            </a:bodyPr>
            <a:lstStyle/>
            <a:p>
              <a:pPr algn="ctr" rtl="0" fontAlgn="base">
                <a:spcBef>
                  <a:spcPct val="0"/>
                </a:spcBef>
                <a:spcAft>
                  <a:spcPct val="0"/>
                </a:spcAft>
                <a:buFontTx/>
                <a:buChar char="•"/>
              </a:pPr>
              <a:endParaRPr kumimoji="1" lang="ja-JP" altLang="en-US" sz="2400" kern="1200" dirty="0">
                <a:solidFill>
                  <a:srgbClr val="FFFFFF"/>
                </a:solidFill>
                <a:latin typeface="Times New Roman" pitchFamily="18" charset="0"/>
                <a:ea typeface="ＭＳ Ｐゴシック" charset="-128"/>
                <a:cs typeface="+mn-cs"/>
              </a:endParaRPr>
            </a:p>
          </p:txBody>
        </p:sp>
        <p:sp>
          <p:nvSpPr>
            <p:cNvPr id="431117" name="Rectangle 13"/>
            <p:cNvSpPr>
              <a:spLocks noChangeArrowheads="1"/>
            </p:cNvSpPr>
            <p:nvPr/>
          </p:nvSpPr>
          <p:spPr bwMode="auto">
            <a:xfrm>
              <a:off x="2363779" y="1846261"/>
              <a:ext cx="6208749" cy="439731"/>
            </a:xfrm>
            <a:prstGeom prst="rect">
              <a:avLst/>
            </a:prstGeom>
            <a:noFill/>
            <a:ln w="15875">
              <a:noFill/>
              <a:miter lim="800000"/>
              <a:headEnd/>
              <a:tailEnd/>
            </a:ln>
            <a:effectLst/>
          </p:spPr>
          <p:txBody>
            <a:bodyPr>
              <a:no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en-US" altLang="ja-JP" sz="2000" b="1" kern="1200" dirty="0">
                  <a:solidFill>
                    <a:srgbClr val="FFFFFF"/>
                  </a:solidFill>
                  <a:latin typeface="Tahoma" pitchFamily="34" charset="0"/>
                  <a:ea typeface="HGP創英角ｺﾞｼｯｸUB" pitchFamily="50" charset="-128"/>
                  <a:cs typeface="+mn-cs"/>
                </a:rPr>
                <a:t>Decisive factor: </a:t>
              </a:r>
              <a:r>
                <a:rPr kumimoji="1" lang="en-US" altLang="ja-JP" sz="2000" b="1" kern="1200" dirty="0">
                  <a:solidFill>
                    <a:srgbClr val="CC99FF"/>
                  </a:solidFill>
                  <a:latin typeface="Tahoma" pitchFamily="34" charset="0"/>
                  <a:ea typeface="HGP創英角ｺﾞｼｯｸUB" pitchFamily="50" charset="-128"/>
                  <a:cs typeface="+mn-cs"/>
                </a:rPr>
                <a:t>Binary confusion noise </a:t>
              </a:r>
            </a:p>
          </p:txBody>
        </p:sp>
      </p:grpSp>
      <p:sp>
        <p:nvSpPr>
          <p:cNvPr id="15" name="Rectangle 4"/>
          <p:cNvSpPr>
            <a:spLocks noChangeArrowheads="1"/>
          </p:cNvSpPr>
          <p:nvPr/>
        </p:nvSpPr>
        <p:spPr bwMode="auto">
          <a:xfrm>
            <a:off x="1214414" y="1357298"/>
            <a:ext cx="6929486" cy="397032"/>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en-US" altLang="ja-JP" sz="1800" b="1" kern="1200" dirty="0" smtClean="0">
                <a:solidFill>
                  <a:srgbClr val="FFFFFF"/>
                </a:solidFill>
                <a:latin typeface="Tahoma" pitchFamily="34" charset="0"/>
                <a:ea typeface="HGP創英角ｺﾞｼｯｸUB" pitchFamily="50" charset="-128"/>
                <a:cs typeface="+mn-cs"/>
              </a:rPr>
              <a:t>Compare</a:t>
            </a:r>
            <a:r>
              <a:rPr lang="en-US" altLang="ja-JP" sz="1800" b="1" dirty="0" smtClean="0">
                <a:solidFill>
                  <a:srgbClr val="FFFFFF"/>
                </a:solidFill>
              </a:rPr>
              <a:t> :</a:t>
            </a:r>
            <a:r>
              <a:rPr kumimoji="1" lang="en-US" altLang="ja-JP" sz="1800" b="1" kern="1200" dirty="0" smtClean="0">
                <a:solidFill>
                  <a:srgbClr val="FFFFFF"/>
                </a:solidFill>
                <a:latin typeface="Tahoma" pitchFamily="34" charset="0"/>
                <a:ea typeface="HGP創英角ｺﾞｼｯｸUB" pitchFamily="50" charset="-128"/>
                <a:cs typeface="+mn-cs"/>
              </a:rPr>
              <a:t> </a:t>
            </a:r>
            <a:r>
              <a:rPr lang="en-US" altLang="ja-JP" sz="1800" b="1" dirty="0" smtClean="0">
                <a:solidFill>
                  <a:srgbClr val="FFFFFF"/>
                </a:solidFill>
              </a:rPr>
              <a:t>S</a:t>
            </a:r>
            <a:r>
              <a:rPr kumimoji="1" lang="en-US" altLang="ja-JP" sz="1800" b="1" kern="1200" dirty="0" smtClean="0">
                <a:solidFill>
                  <a:srgbClr val="FFFFFF"/>
                </a:solidFill>
                <a:latin typeface="Tahoma" pitchFamily="34" charset="0"/>
                <a:ea typeface="HGP創英角ｺﾞｼｯｸUB" pitchFamily="50" charset="-128"/>
                <a:cs typeface="+mn-cs"/>
              </a:rPr>
              <a:t>ensitivity curves </a:t>
            </a:r>
            <a:r>
              <a:rPr kumimoji="1" lang="en-US" altLang="ja-JP" sz="1800" b="1" kern="1200" dirty="0">
                <a:solidFill>
                  <a:srgbClr val="FFFFFF"/>
                </a:solidFill>
                <a:latin typeface="Tahoma" pitchFamily="34" charset="0"/>
                <a:ea typeface="HGP創英角ｺﾞｼｯｸUB" pitchFamily="50" charset="-128"/>
                <a:cs typeface="+mn-cs"/>
              </a:rPr>
              <a:t>and Expected </a:t>
            </a:r>
            <a:r>
              <a:rPr kumimoji="1" lang="en-US" altLang="ja-JP" sz="1800" b="1" kern="1200" dirty="0" smtClean="0">
                <a:solidFill>
                  <a:srgbClr val="FFFFFF"/>
                </a:solidFill>
                <a:latin typeface="Tahoma" pitchFamily="34" charset="0"/>
                <a:ea typeface="HGP創英角ｺﾞｼｯｸUB" pitchFamily="50" charset="-128"/>
                <a:cs typeface="+mn-cs"/>
              </a:rPr>
              <a:t>Sciences</a:t>
            </a:r>
            <a:endParaRPr kumimoji="1" lang="en-US" altLang="ja-JP" sz="1800" b="1" kern="1200" dirty="0">
              <a:solidFill>
                <a:srgbClr val="FFFFFF"/>
              </a:solidFill>
              <a:latin typeface="Tahoma" pitchFamily="34" charset="0"/>
              <a:ea typeface="HGP創英角ｺﾞｼｯｸUB" pitchFamily="50" charset="-128"/>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ChangeArrowheads="1"/>
          </p:cNvSpPr>
          <p:nvPr>
            <p:ph type="title"/>
          </p:nvPr>
        </p:nvSpPr>
        <p:spPr/>
        <p:txBody>
          <a:bodyPr/>
          <a:lstStyle/>
          <a:p>
            <a:r>
              <a:rPr lang="en-US" altLang="ja-JP" dirty="0" smtClean="0"/>
              <a:t>Cavity and S/C control</a:t>
            </a:r>
            <a:endParaRPr lang="en-US" altLang="ja-JP" dirty="0"/>
          </a:p>
        </p:txBody>
      </p:sp>
      <p:sp>
        <p:nvSpPr>
          <p:cNvPr id="63"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DDDDDD"/>
                </a:solidFill>
                <a:latin typeface="Tahoma"/>
                <a:ea typeface="HGP創英角ｺﾞｼｯｸUB"/>
                <a:cs typeface="+mn-cs"/>
              </a:rPr>
              <a:t>KEK Theory Center Cosmophysics Group Workshop (November 11, 2009, Tskuba, Ibaraki)</a:t>
            </a:r>
            <a:endParaRPr lang="en-US" altLang="ja-JP" sz="1200" b="1" kern="1200" dirty="0">
              <a:solidFill>
                <a:srgbClr val="DDDDDD"/>
              </a:solidFill>
              <a:latin typeface="Tahoma"/>
              <a:ea typeface="HGP創英角ｺﾞｼｯｸUB"/>
              <a:cs typeface="+mn-cs"/>
            </a:endParaRPr>
          </a:p>
        </p:txBody>
      </p:sp>
      <p:sp>
        <p:nvSpPr>
          <p:cNvPr id="441350" name="Text Box 6"/>
          <p:cNvSpPr txBox="1">
            <a:spLocks noChangeArrowheads="1"/>
          </p:cNvSpPr>
          <p:nvPr/>
        </p:nvSpPr>
        <p:spPr bwMode="auto">
          <a:xfrm>
            <a:off x="3927475" y="3074997"/>
            <a:ext cx="1422400" cy="904875"/>
          </a:xfrm>
          <a:prstGeom prst="rect">
            <a:avLst/>
          </a:prstGeom>
          <a:noFill/>
          <a:ln w="9525">
            <a:noFill/>
            <a:miter lim="800000"/>
            <a:headEnd/>
            <a:tailEnd/>
          </a:ln>
        </p:spPr>
        <p:txBody>
          <a:bodyPr lIns="74295" tIns="8890" rIns="74295" bIns="8890"/>
          <a:lstStyle/>
          <a:p>
            <a:pPr algn="ctr" rtl="0" fontAlgn="base">
              <a:spcBef>
                <a:spcPct val="0"/>
              </a:spcBef>
              <a:spcAft>
                <a:spcPct val="0"/>
              </a:spcAft>
              <a:buNone/>
            </a:pPr>
            <a:r>
              <a:rPr kumimoji="1" lang="en-US" altLang="ja-JP" sz="2000" b="1" kern="1200" dirty="0">
                <a:solidFill>
                  <a:srgbClr val="FFFFFF"/>
                </a:solidFill>
                <a:latin typeface="Tahoma" pitchFamily="34" charset="0"/>
                <a:ea typeface="ＭＳ Ｐゴシック" charset="-128"/>
                <a:cs typeface="+mn-cs"/>
              </a:rPr>
              <a:t>Local Sensor</a:t>
            </a:r>
          </a:p>
        </p:txBody>
      </p:sp>
      <p:sp>
        <p:nvSpPr>
          <p:cNvPr id="441351" name="Text Box 7"/>
          <p:cNvSpPr txBox="1">
            <a:spLocks noChangeArrowheads="1"/>
          </p:cNvSpPr>
          <p:nvPr/>
        </p:nvSpPr>
        <p:spPr bwMode="auto">
          <a:xfrm>
            <a:off x="3679825" y="5487988"/>
            <a:ext cx="1571625" cy="454025"/>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2000" b="1" kern="1200" dirty="0">
                <a:solidFill>
                  <a:srgbClr val="FFFFFF"/>
                </a:solidFill>
                <a:latin typeface="Tahoma" pitchFamily="34" charset="0"/>
                <a:ea typeface="ＭＳ Ｐゴシック" charset="-128"/>
                <a:cs typeface="+mn-cs"/>
              </a:rPr>
              <a:t>Actuator</a:t>
            </a:r>
          </a:p>
        </p:txBody>
      </p:sp>
      <p:sp>
        <p:nvSpPr>
          <p:cNvPr id="441352" name="Text Box 8"/>
          <p:cNvSpPr txBox="1">
            <a:spLocks noChangeArrowheads="1"/>
          </p:cNvSpPr>
          <p:nvPr/>
        </p:nvSpPr>
        <p:spPr bwMode="auto">
          <a:xfrm>
            <a:off x="1644650" y="6146800"/>
            <a:ext cx="6888163" cy="450850"/>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600" b="1" kern="1200" dirty="0">
                <a:solidFill>
                  <a:srgbClr val="33CC33"/>
                </a:solidFill>
                <a:latin typeface="Tahoma" pitchFamily="34" charset="0"/>
                <a:ea typeface="ＭＳ Ｐゴシック" charset="-128"/>
                <a:cs typeface="+mn-cs"/>
              </a:rPr>
              <a:t>Displacement signal between the two Mirrors</a:t>
            </a:r>
          </a:p>
        </p:txBody>
      </p:sp>
      <p:sp>
        <p:nvSpPr>
          <p:cNvPr id="441353" name="Text Box 9"/>
          <p:cNvSpPr txBox="1">
            <a:spLocks noChangeArrowheads="1"/>
          </p:cNvSpPr>
          <p:nvPr/>
        </p:nvSpPr>
        <p:spPr bwMode="auto">
          <a:xfrm>
            <a:off x="395288" y="5230813"/>
            <a:ext cx="1609725" cy="501650"/>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2000" b="1" kern="1200" dirty="0">
                <a:solidFill>
                  <a:srgbClr val="FFFFFF"/>
                </a:solidFill>
                <a:latin typeface="Tahoma" pitchFamily="34" charset="0"/>
                <a:ea typeface="ＭＳ Ｐゴシック" charset="-128"/>
                <a:cs typeface="+mn-cs"/>
              </a:rPr>
              <a:t>Thruster</a:t>
            </a:r>
          </a:p>
        </p:txBody>
      </p:sp>
      <p:sp>
        <p:nvSpPr>
          <p:cNvPr id="441354" name="AutoShape 10"/>
          <p:cNvSpPr>
            <a:spLocks noChangeArrowheads="1"/>
          </p:cNvSpPr>
          <p:nvPr/>
        </p:nvSpPr>
        <p:spPr bwMode="auto">
          <a:xfrm rot="5400000">
            <a:off x="1039813" y="4265612"/>
            <a:ext cx="419100" cy="333375"/>
          </a:xfrm>
          <a:prstGeom prst="flowChartManualOperation">
            <a:avLst/>
          </a:prstGeom>
          <a:solidFill>
            <a:srgbClr val="FF0000"/>
          </a:solidFill>
          <a:ln w="28575">
            <a:solidFill>
              <a:srgbClr val="000000"/>
            </a:solidFill>
            <a:miter lim="800000"/>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55" name="Oval 11"/>
          <p:cNvSpPr>
            <a:spLocks noChangeArrowheads="1"/>
          </p:cNvSpPr>
          <p:nvPr/>
        </p:nvSpPr>
        <p:spPr bwMode="auto">
          <a:xfrm>
            <a:off x="1398588" y="3070225"/>
            <a:ext cx="2746375" cy="2743200"/>
          </a:xfrm>
          <a:prstGeom prst="ellipse">
            <a:avLst/>
          </a:prstGeom>
          <a:solidFill>
            <a:srgbClr val="FFFFFF"/>
          </a:solidFill>
          <a:ln w="2857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56" name="Rectangle 12"/>
          <p:cNvSpPr>
            <a:spLocks noChangeArrowheads="1"/>
          </p:cNvSpPr>
          <p:nvPr/>
        </p:nvSpPr>
        <p:spPr bwMode="auto">
          <a:xfrm rot="2679310">
            <a:off x="2555875" y="4311650"/>
            <a:ext cx="57150" cy="269875"/>
          </a:xfrm>
          <a:prstGeom prst="rect">
            <a:avLst/>
          </a:prstGeom>
          <a:solidFill>
            <a:srgbClr val="00CCFF"/>
          </a:solidFill>
          <a:ln w="28575">
            <a:solidFill>
              <a:srgbClr val="000000"/>
            </a:solidFill>
            <a:miter lim="800000"/>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57" name="Line 13"/>
          <p:cNvSpPr>
            <a:spLocks noChangeShapeType="1"/>
          </p:cNvSpPr>
          <p:nvPr/>
        </p:nvSpPr>
        <p:spPr bwMode="auto">
          <a:xfrm>
            <a:off x="2619375" y="4410075"/>
            <a:ext cx="1588" cy="793750"/>
          </a:xfrm>
          <a:prstGeom prst="line">
            <a:avLst/>
          </a:prstGeom>
          <a:noFill/>
          <a:ln w="57150">
            <a:solidFill>
              <a:srgbClr val="00FF00"/>
            </a:solidFill>
            <a:round/>
            <a:headEnd/>
            <a:tailEnd/>
          </a:ln>
          <a:effectLst/>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58" name="Line 14"/>
          <p:cNvSpPr>
            <a:spLocks noChangeShapeType="1"/>
          </p:cNvSpPr>
          <p:nvPr/>
        </p:nvSpPr>
        <p:spPr bwMode="auto">
          <a:xfrm>
            <a:off x="2613025" y="5445125"/>
            <a:ext cx="3175" cy="212725"/>
          </a:xfrm>
          <a:prstGeom prst="line">
            <a:avLst/>
          </a:prstGeom>
          <a:noFill/>
          <a:ln w="38100">
            <a:solidFill>
              <a:schemeClr val="tx1"/>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59" name="Line 15"/>
          <p:cNvSpPr>
            <a:spLocks noChangeShapeType="1"/>
          </p:cNvSpPr>
          <p:nvPr/>
        </p:nvSpPr>
        <p:spPr bwMode="auto">
          <a:xfrm>
            <a:off x="2606675" y="5646738"/>
            <a:ext cx="520700" cy="1587"/>
          </a:xfrm>
          <a:prstGeom prst="line">
            <a:avLst/>
          </a:prstGeom>
          <a:noFill/>
          <a:ln w="38100">
            <a:solidFill>
              <a:schemeClr val="tx1"/>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60" name="Line 16"/>
          <p:cNvSpPr>
            <a:spLocks noChangeShapeType="1"/>
          </p:cNvSpPr>
          <p:nvPr/>
        </p:nvSpPr>
        <p:spPr bwMode="auto">
          <a:xfrm flipV="1">
            <a:off x="3108325" y="4810125"/>
            <a:ext cx="0" cy="842963"/>
          </a:xfrm>
          <a:prstGeom prst="line">
            <a:avLst/>
          </a:prstGeom>
          <a:noFill/>
          <a:ln w="38100">
            <a:solidFill>
              <a:schemeClr val="tx1"/>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61" name="Line 17"/>
          <p:cNvSpPr>
            <a:spLocks noChangeShapeType="1"/>
          </p:cNvSpPr>
          <p:nvPr/>
        </p:nvSpPr>
        <p:spPr bwMode="auto">
          <a:xfrm>
            <a:off x="3087688" y="4837113"/>
            <a:ext cx="336550" cy="1587"/>
          </a:xfrm>
          <a:prstGeom prst="line">
            <a:avLst/>
          </a:prstGeom>
          <a:noFill/>
          <a:ln w="38100">
            <a:solidFill>
              <a:schemeClr val="tx1"/>
            </a:solidFill>
            <a:round/>
            <a:headEnd/>
            <a:tailEnd type="triangle" w="med" len="me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grpSp>
        <p:nvGrpSpPr>
          <p:cNvPr id="2" name="Group 18"/>
          <p:cNvGrpSpPr>
            <a:grpSpLocks/>
          </p:cNvGrpSpPr>
          <p:nvPr/>
        </p:nvGrpSpPr>
        <p:grpSpPr bwMode="auto">
          <a:xfrm>
            <a:off x="2441575" y="5170488"/>
            <a:ext cx="342900" cy="274637"/>
            <a:chOff x="5504" y="8144"/>
            <a:chExt cx="291" cy="236"/>
          </a:xfrm>
        </p:grpSpPr>
        <p:sp>
          <p:nvSpPr>
            <p:cNvPr id="441363" name="Rectangle 19"/>
            <p:cNvSpPr>
              <a:spLocks noChangeArrowheads="1"/>
            </p:cNvSpPr>
            <p:nvPr/>
          </p:nvSpPr>
          <p:spPr bwMode="auto">
            <a:xfrm>
              <a:off x="5577" y="8233"/>
              <a:ext cx="155" cy="147"/>
            </a:xfrm>
            <a:prstGeom prst="rect">
              <a:avLst/>
            </a:prstGeom>
            <a:solidFill>
              <a:srgbClr val="00CCFF"/>
            </a:solidFill>
            <a:ln w="28575">
              <a:solidFill>
                <a:srgbClr val="000000"/>
              </a:solidFill>
              <a:miter lim="800000"/>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64" name="Rectangle 20"/>
            <p:cNvSpPr>
              <a:spLocks noChangeArrowheads="1"/>
            </p:cNvSpPr>
            <p:nvPr/>
          </p:nvSpPr>
          <p:spPr bwMode="auto">
            <a:xfrm>
              <a:off x="5504" y="8144"/>
              <a:ext cx="291" cy="106"/>
            </a:xfrm>
            <a:prstGeom prst="rect">
              <a:avLst/>
            </a:prstGeom>
            <a:solidFill>
              <a:srgbClr val="00CCFF"/>
            </a:solidFill>
            <a:ln w="28575">
              <a:solidFill>
                <a:srgbClr val="000000"/>
              </a:solidFill>
              <a:miter lim="800000"/>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grpSp>
      <p:sp>
        <p:nvSpPr>
          <p:cNvPr id="441365" name="Rectangle 21"/>
          <p:cNvSpPr>
            <a:spLocks noChangeArrowheads="1"/>
          </p:cNvSpPr>
          <p:nvPr/>
        </p:nvSpPr>
        <p:spPr bwMode="auto">
          <a:xfrm>
            <a:off x="3468688" y="4543425"/>
            <a:ext cx="107950" cy="393700"/>
          </a:xfrm>
          <a:prstGeom prst="rect">
            <a:avLst/>
          </a:prstGeom>
          <a:solidFill>
            <a:srgbClr val="0000FF"/>
          </a:solidFill>
          <a:ln w="28575">
            <a:solidFill>
              <a:srgbClr val="000000"/>
            </a:solidFill>
            <a:miter lim="800000"/>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66" name="Line 22"/>
          <p:cNvSpPr>
            <a:spLocks noChangeShapeType="1"/>
          </p:cNvSpPr>
          <p:nvPr/>
        </p:nvSpPr>
        <p:spPr bwMode="auto">
          <a:xfrm flipV="1">
            <a:off x="1689100" y="4043363"/>
            <a:ext cx="1588" cy="392112"/>
          </a:xfrm>
          <a:prstGeom prst="line">
            <a:avLst/>
          </a:prstGeom>
          <a:noFill/>
          <a:ln w="38100">
            <a:solidFill>
              <a:schemeClr val="tx1"/>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67" name="Line 23"/>
          <p:cNvSpPr>
            <a:spLocks noChangeShapeType="1"/>
          </p:cNvSpPr>
          <p:nvPr/>
        </p:nvSpPr>
        <p:spPr bwMode="auto">
          <a:xfrm flipV="1">
            <a:off x="1666875" y="4052888"/>
            <a:ext cx="1846263" cy="3175"/>
          </a:xfrm>
          <a:prstGeom prst="line">
            <a:avLst/>
          </a:prstGeom>
          <a:noFill/>
          <a:ln w="38100">
            <a:solidFill>
              <a:schemeClr val="tx1"/>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68" name="Line 24"/>
          <p:cNvSpPr>
            <a:spLocks noChangeShapeType="1"/>
          </p:cNvSpPr>
          <p:nvPr/>
        </p:nvSpPr>
        <p:spPr bwMode="auto">
          <a:xfrm flipV="1">
            <a:off x="1431925" y="4429125"/>
            <a:ext cx="268288" cy="1588"/>
          </a:xfrm>
          <a:prstGeom prst="line">
            <a:avLst/>
          </a:prstGeom>
          <a:noFill/>
          <a:ln w="38100">
            <a:solidFill>
              <a:schemeClr val="tx1"/>
            </a:solidFill>
            <a:round/>
            <a:headEnd type="triangle" w="med" len="me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69" name="Rectangle 25"/>
          <p:cNvSpPr>
            <a:spLocks noChangeArrowheads="1"/>
          </p:cNvSpPr>
          <p:nvPr/>
        </p:nvSpPr>
        <p:spPr bwMode="auto">
          <a:xfrm>
            <a:off x="3468688" y="3944938"/>
            <a:ext cx="107950" cy="393700"/>
          </a:xfrm>
          <a:prstGeom prst="rect">
            <a:avLst/>
          </a:prstGeom>
          <a:solidFill>
            <a:srgbClr val="FFCC00"/>
          </a:solidFill>
          <a:ln w="28575">
            <a:solidFill>
              <a:srgbClr val="000000"/>
            </a:solidFill>
            <a:miter lim="800000"/>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70" name="AutoShape 26"/>
          <p:cNvSpPr>
            <a:spLocks noChangeArrowheads="1"/>
          </p:cNvSpPr>
          <p:nvPr/>
        </p:nvSpPr>
        <p:spPr bwMode="auto">
          <a:xfrm rot="16200000" flipH="1">
            <a:off x="7747794" y="4237832"/>
            <a:ext cx="419100" cy="334962"/>
          </a:xfrm>
          <a:prstGeom prst="flowChartManualOperation">
            <a:avLst/>
          </a:prstGeom>
          <a:solidFill>
            <a:srgbClr val="FF0000"/>
          </a:solidFill>
          <a:ln w="28575">
            <a:solidFill>
              <a:srgbClr val="000000"/>
            </a:solidFill>
            <a:miter lim="800000"/>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71" name="Oval 27"/>
          <p:cNvSpPr>
            <a:spLocks noChangeArrowheads="1"/>
          </p:cNvSpPr>
          <p:nvPr/>
        </p:nvSpPr>
        <p:spPr bwMode="auto">
          <a:xfrm flipH="1">
            <a:off x="5062538" y="3044825"/>
            <a:ext cx="2746375" cy="2743200"/>
          </a:xfrm>
          <a:prstGeom prst="ellipse">
            <a:avLst/>
          </a:prstGeom>
          <a:solidFill>
            <a:srgbClr val="FFFFFF"/>
          </a:solidFill>
          <a:ln w="2857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72" name="Line 28"/>
          <p:cNvSpPr>
            <a:spLocks noChangeShapeType="1"/>
          </p:cNvSpPr>
          <p:nvPr/>
        </p:nvSpPr>
        <p:spPr bwMode="auto">
          <a:xfrm flipH="1" flipV="1">
            <a:off x="7516813" y="4008438"/>
            <a:ext cx="1587" cy="401637"/>
          </a:xfrm>
          <a:prstGeom prst="line">
            <a:avLst/>
          </a:prstGeom>
          <a:noFill/>
          <a:ln w="38100">
            <a:solidFill>
              <a:schemeClr val="tx1"/>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73" name="Line 29"/>
          <p:cNvSpPr>
            <a:spLocks noChangeShapeType="1"/>
          </p:cNvSpPr>
          <p:nvPr/>
        </p:nvSpPr>
        <p:spPr bwMode="auto">
          <a:xfrm flipH="1" flipV="1">
            <a:off x="5673725" y="4021138"/>
            <a:ext cx="1865313" cy="3175"/>
          </a:xfrm>
          <a:prstGeom prst="line">
            <a:avLst/>
          </a:prstGeom>
          <a:noFill/>
          <a:ln w="38100">
            <a:solidFill>
              <a:schemeClr val="tx1"/>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74" name="Line 30"/>
          <p:cNvSpPr>
            <a:spLocks noChangeShapeType="1"/>
          </p:cNvSpPr>
          <p:nvPr/>
        </p:nvSpPr>
        <p:spPr bwMode="auto">
          <a:xfrm flipH="1" flipV="1">
            <a:off x="7507288" y="4402138"/>
            <a:ext cx="268287" cy="3175"/>
          </a:xfrm>
          <a:prstGeom prst="line">
            <a:avLst/>
          </a:prstGeom>
          <a:noFill/>
          <a:ln w="38100">
            <a:solidFill>
              <a:schemeClr val="tx1"/>
            </a:solidFill>
            <a:round/>
            <a:headEnd type="triangle" w="med" len="me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75" name="Rectangle 31"/>
          <p:cNvSpPr>
            <a:spLocks noChangeArrowheads="1"/>
          </p:cNvSpPr>
          <p:nvPr/>
        </p:nvSpPr>
        <p:spPr bwMode="auto">
          <a:xfrm flipH="1">
            <a:off x="5630863" y="3919538"/>
            <a:ext cx="106362" cy="392112"/>
          </a:xfrm>
          <a:prstGeom prst="rect">
            <a:avLst/>
          </a:prstGeom>
          <a:solidFill>
            <a:srgbClr val="FFCC00"/>
          </a:solidFill>
          <a:ln w="28575">
            <a:solidFill>
              <a:srgbClr val="000000"/>
            </a:solidFill>
            <a:miter lim="800000"/>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76" name="Line 32"/>
          <p:cNvSpPr>
            <a:spLocks noChangeShapeType="1"/>
          </p:cNvSpPr>
          <p:nvPr/>
        </p:nvSpPr>
        <p:spPr bwMode="auto">
          <a:xfrm flipV="1">
            <a:off x="977900" y="4656138"/>
            <a:ext cx="246063" cy="627062"/>
          </a:xfrm>
          <a:prstGeom prst="line">
            <a:avLst/>
          </a:prstGeom>
          <a:noFill/>
          <a:ln w="25400">
            <a:solidFill>
              <a:srgbClr val="969696"/>
            </a:solidFill>
            <a:round/>
            <a:headEnd/>
            <a:tailEnd type="triangle" w="med" len="me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77" name="Text Box 33"/>
          <p:cNvSpPr txBox="1">
            <a:spLocks noChangeArrowheads="1"/>
          </p:cNvSpPr>
          <p:nvPr/>
        </p:nvSpPr>
        <p:spPr bwMode="auto">
          <a:xfrm>
            <a:off x="7529513" y="5224463"/>
            <a:ext cx="1538287" cy="503237"/>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2000" b="1" kern="1200" dirty="0">
                <a:solidFill>
                  <a:srgbClr val="FFFFFF"/>
                </a:solidFill>
                <a:latin typeface="Tahoma" pitchFamily="34" charset="0"/>
                <a:ea typeface="ＭＳ Ｐゴシック" charset="-128"/>
                <a:cs typeface="+mn-cs"/>
              </a:rPr>
              <a:t>Thruster</a:t>
            </a:r>
          </a:p>
        </p:txBody>
      </p:sp>
      <p:sp>
        <p:nvSpPr>
          <p:cNvPr id="441378" name="Line 34"/>
          <p:cNvSpPr>
            <a:spLocks noChangeShapeType="1"/>
          </p:cNvSpPr>
          <p:nvPr/>
        </p:nvSpPr>
        <p:spPr bwMode="auto">
          <a:xfrm flipH="1" flipV="1">
            <a:off x="2797175" y="5675313"/>
            <a:ext cx="265113" cy="444500"/>
          </a:xfrm>
          <a:prstGeom prst="line">
            <a:avLst/>
          </a:prstGeom>
          <a:noFill/>
          <a:ln w="31750">
            <a:solidFill>
              <a:srgbClr val="33CC33"/>
            </a:solidFill>
            <a:round/>
            <a:headEnd/>
            <a:tailEnd type="stealth" w="lg" len="lg"/>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79" name="Line 35"/>
          <p:cNvSpPr>
            <a:spLocks noChangeShapeType="1"/>
          </p:cNvSpPr>
          <p:nvPr/>
        </p:nvSpPr>
        <p:spPr bwMode="auto">
          <a:xfrm flipH="1" flipV="1">
            <a:off x="3562350" y="4989513"/>
            <a:ext cx="558800" cy="519112"/>
          </a:xfrm>
          <a:prstGeom prst="line">
            <a:avLst/>
          </a:prstGeom>
          <a:noFill/>
          <a:ln w="25400">
            <a:solidFill>
              <a:srgbClr val="969696"/>
            </a:solidFill>
            <a:round/>
            <a:headEnd/>
            <a:tailEnd type="triangle" w="med" len="me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80" name="Text Box 36"/>
          <p:cNvSpPr txBox="1">
            <a:spLocks noChangeArrowheads="1"/>
          </p:cNvSpPr>
          <p:nvPr/>
        </p:nvSpPr>
        <p:spPr bwMode="auto">
          <a:xfrm>
            <a:off x="2139950" y="2565400"/>
            <a:ext cx="5024438" cy="452438"/>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600" b="1" kern="1200" dirty="0">
                <a:solidFill>
                  <a:srgbClr val="FF5050"/>
                </a:solidFill>
                <a:latin typeface="Tahoma" pitchFamily="34" charset="0"/>
                <a:ea typeface="ＭＳ Ｐゴシック" charset="-128"/>
                <a:cs typeface="+mn-cs"/>
              </a:rPr>
              <a:t>Displacement Signal between S/C and Mirror</a:t>
            </a:r>
          </a:p>
        </p:txBody>
      </p:sp>
      <p:sp>
        <p:nvSpPr>
          <p:cNvPr id="441381" name="Line 37"/>
          <p:cNvSpPr>
            <a:spLocks noChangeShapeType="1"/>
          </p:cNvSpPr>
          <p:nvPr/>
        </p:nvSpPr>
        <p:spPr bwMode="auto">
          <a:xfrm flipH="1">
            <a:off x="2843213" y="2906713"/>
            <a:ext cx="592137" cy="1079500"/>
          </a:xfrm>
          <a:prstGeom prst="line">
            <a:avLst/>
          </a:prstGeom>
          <a:noFill/>
          <a:ln w="38100">
            <a:solidFill>
              <a:srgbClr val="FF5050"/>
            </a:solidFill>
            <a:round/>
            <a:headEnd/>
            <a:tailEnd type="stealth" w="lg" len="lg"/>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82" name="Line 38"/>
          <p:cNvSpPr>
            <a:spLocks noChangeShapeType="1"/>
          </p:cNvSpPr>
          <p:nvPr/>
        </p:nvSpPr>
        <p:spPr bwMode="auto">
          <a:xfrm flipH="1">
            <a:off x="3575050" y="3505200"/>
            <a:ext cx="465138" cy="385763"/>
          </a:xfrm>
          <a:prstGeom prst="line">
            <a:avLst/>
          </a:prstGeom>
          <a:noFill/>
          <a:ln w="25400">
            <a:solidFill>
              <a:srgbClr val="969696"/>
            </a:solidFill>
            <a:round/>
            <a:headEnd/>
            <a:tailEnd type="triangle" w="med" len="me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83" name="Line 39"/>
          <p:cNvSpPr>
            <a:spLocks noChangeShapeType="1"/>
          </p:cNvSpPr>
          <p:nvPr/>
        </p:nvSpPr>
        <p:spPr bwMode="auto">
          <a:xfrm flipH="1" flipV="1">
            <a:off x="7967663" y="4651375"/>
            <a:ext cx="246062" cy="625475"/>
          </a:xfrm>
          <a:prstGeom prst="line">
            <a:avLst/>
          </a:prstGeom>
          <a:noFill/>
          <a:ln w="25400">
            <a:solidFill>
              <a:srgbClr val="969696"/>
            </a:solidFill>
            <a:round/>
            <a:headEnd/>
            <a:tailEnd type="triangle" w="med" len="me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84" name="Line 40"/>
          <p:cNvSpPr>
            <a:spLocks noChangeShapeType="1"/>
          </p:cNvSpPr>
          <p:nvPr/>
        </p:nvSpPr>
        <p:spPr bwMode="auto">
          <a:xfrm>
            <a:off x="5180013" y="3478213"/>
            <a:ext cx="465137" cy="385762"/>
          </a:xfrm>
          <a:prstGeom prst="line">
            <a:avLst/>
          </a:prstGeom>
          <a:noFill/>
          <a:ln w="25400">
            <a:solidFill>
              <a:srgbClr val="969696"/>
            </a:solidFill>
            <a:round/>
            <a:headEnd/>
            <a:tailEnd type="triangle" w="med" len="me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85" name="Text Box 41"/>
          <p:cNvSpPr txBox="1">
            <a:spLocks noChangeArrowheads="1"/>
          </p:cNvSpPr>
          <p:nvPr/>
        </p:nvSpPr>
        <p:spPr bwMode="auto">
          <a:xfrm>
            <a:off x="4127500" y="4786322"/>
            <a:ext cx="1042988" cy="485775"/>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2000" b="1" kern="1200" dirty="0">
                <a:solidFill>
                  <a:srgbClr val="FFFFFF"/>
                </a:solidFill>
                <a:latin typeface="Tahoma" pitchFamily="34" charset="0"/>
                <a:ea typeface="ＭＳ Ｐゴシック" charset="-128"/>
                <a:cs typeface="+mn-cs"/>
              </a:rPr>
              <a:t>Mirror</a:t>
            </a:r>
          </a:p>
        </p:txBody>
      </p:sp>
      <p:sp>
        <p:nvSpPr>
          <p:cNvPr id="441386" name="Line 42"/>
          <p:cNvSpPr>
            <a:spLocks noChangeShapeType="1"/>
          </p:cNvSpPr>
          <p:nvPr/>
        </p:nvSpPr>
        <p:spPr bwMode="auto">
          <a:xfrm flipH="1" flipV="1">
            <a:off x="3860800" y="4789488"/>
            <a:ext cx="320675" cy="147637"/>
          </a:xfrm>
          <a:prstGeom prst="line">
            <a:avLst/>
          </a:prstGeom>
          <a:noFill/>
          <a:ln w="25400">
            <a:solidFill>
              <a:srgbClr val="969696"/>
            </a:solidFill>
            <a:round/>
            <a:headEnd/>
            <a:tailEnd type="triangle" w="med" len="me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87" name="Line 43"/>
          <p:cNvSpPr>
            <a:spLocks noChangeShapeType="1"/>
          </p:cNvSpPr>
          <p:nvPr/>
        </p:nvSpPr>
        <p:spPr bwMode="auto">
          <a:xfrm flipV="1">
            <a:off x="5032375" y="4762500"/>
            <a:ext cx="320675" cy="147638"/>
          </a:xfrm>
          <a:prstGeom prst="line">
            <a:avLst/>
          </a:prstGeom>
          <a:noFill/>
          <a:ln w="25400">
            <a:solidFill>
              <a:srgbClr val="969696"/>
            </a:solidFill>
            <a:round/>
            <a:headEnd/>
            <a:tailEnd type="triangle" w="med" len="me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88" name="Line 44"/>
          <p:cNvSpPr>
            <a:spLocks noChangeShapeType="1"/>
          </p:cNvSpPr>
          <p:nvPr/>
        </p:nvSpPr>
        <p:spPr bwMode="auto">
          <a:xfrm>
            <a:off x="5718175" y="2852738"/>
            <a:ext cx="592138" cy="1081087"/>
          </a:xfrm>
          <a:prstGeom prst="line">
            <a:avLst/>
          </a:prstGeom>
          <a:noFill/>
          <a:ln w="38100">
            <a:solidFill>
              <a:srgbClr val="FF5050"/>
            </a:solidFill>
            <a:round/>
            <a:headEnd/>
            <a:tailEnd type="stealth" w="lg" len="lg"/>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89" name="Freeform 45"/>
          <p:cNvSpPr>
            <a:spLocks/>
          </p:cNvSpPr>
          <p:nvPr/>
        </p:nvSpPr>
        <p:spPr bwMode="auto">
          <a:xfrm>
            <a:off x="3876675" y="4344988"/>
            <a:ext cx="1454150" cy="198437"/>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3175" cmpd="sng">
            <a:solidFill>
              <a:srgbClr val="339933"/>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grpSp>
        <p:nvGrpSpPr>
          <p:cNvPr id="3" name="Group 46"/>
          <p:cNvGrpSpPr>
            <a:grpSpLocks/>
          </p:cNvGrpSpPr>
          <p:nvPr/>
        </p:nvGrpSpPr>
        <p:grpSpPr bwMode="auto">
          <a:xfrm flipH="1">
            <a:off x="4616450" y="4033838"/>
            <a:ext cx="914400" cy="758825"/>
            <a:chOff x="4785" y="11039"/>
            <a:chExt cx="829" cy="688"/>
          </a:xfrm>
        </p:grpSpPr>
        <p:sp>
          <p:nvSpPr>
            <p:cNvPr id="441391" name="Freeform 4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92" name="Line 48"/>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93" name="Line 49"/>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94" name="Line 50"/>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95" name="Arc 5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grpSp>
      <p:grpSp>
        <p:nvGrpSpPr>
          <p:cNvPr id="4" name="Group 52"/>
          <p:cNvGrpSpPr>
            <a:grpSpLocks/>
          </p:cNvGrpSpPr>
          <p:nvPr/>
        </p:nvGrpSpPr>
        <p:grpSpPr bwMode="auto">
          <a:xfrm>
            <a:off x="3676650" y="4060825"/>
            <a:ext cx="914400" cy="758825"/>
            <a:chOff x="4785" y="11039"/>
            <a:chExt cx="829" cy="688"/>
          </a:xfrm>
        </p:grpSpPr>
        <p:sp>
          <p:nvSpPr>
            <p:cNvPr id="441397" name="Freeform 53"/>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98" name="Line 54"/>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399" name="Line 55"/>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400" name="Line 56"/>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401" name="Arc 57"/>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grpSp>
      <p:sp>
        <p:nvSpPr>
          <p:cNvPr id="441402" name="Line 58"/>
          <p:cNvSpPr>
            <a:spLocks noChangeShapeType="1"/>
          </p:cNvSpPr>
          <p:nvPr/>
        </p:nvSpPr>
        <p:spPr bwMode="auto">
          <a:xfrm flipV="1">
            <a:off x="2017713" y="4441825"/>
            <a:ext cx="1901825" cy="1588"/>
          </a:xfrm>
          <a:prstGeom prst="line">
            <a:avLst/>
          </a:prstGeom>
          <a:noFill/>
          <a:ln w="57150">
            <a:solidFill>
              <a:srgbClr val="00FF00"/>
            </a:solidFill>
            <a:round/>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403" name="Rectangle 59"/>
          <p:cNvSpPr>
            <a:spLocks noChangeArrowheads="1"/>
          </p:cNvSpPr>
          <p:nvPr/>
        </p:nvSpPr>
        <p:spPr bwMode="auto">
          <a:xfrm>
            <a:off x="1806575" y="4297363"/>
            <a:ext cx="534988" cy="280987"/>
          </a:xfrm>
          <a:prstGeom prst="rect">
            <a:avLst/>
          </a:prstGeom>
          <a:solidFill>
            <a:srgbClr val="00CCFF"/>
          </a:solidFill>
          <a:ln w="28575">
            <a:solidFill>
              <a:srgbClr val="000000"/>
            </a:solidFill>
            <a:miter lim="800000"/>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404" name="Rectangle 60"/>
          <p:cNvSpPr>
            <a:spLocks noChangeArrowheads="1"/>
          </p:cNvSpPr>
          <p:nvPr/>
        </p:nvSpPr>
        <p:spPr bwMode="auto">
          <a:xfrm rot="2679310">
            <a:off x="2555875" y="4311650"/>
            <a:ext cx="57150" cy="269875"/>
          </a:xfrm>
          <a:prstGeom prst="rect">
            <a:avLst/>
          </a:prstGeom>
          <a:noFill/>
          <a:ln w="28575">
            <a:solidFill>
              <a:srgbClr val="000000"/>
            </a:solidFill>
            <a:miter lim="800000"/>
            <a:headEnd/>
            <a:tailEnd/>
          </a:ln>
        </p:spPr>
        <p:txBody>
          <a:bodyPr lIns="74295" tIns="8890" rIns="74295" bIns="8890"/>
          <a:lstStyle/>
          <a:p>
            <a:pPr algn="ctr" rtl="0" fontAlgn="base">
              <a:spcBef>
                <a:spcPct val="0"/>
              </a:spcBef>
              <a:spcAft>
                <a:spcPct val="0"/>
              </a:spcAft>
              <a:buNone/>
            </a:pPr>
            <a:endParaRPr kumimoji="1" lang="ja-JP" altLang="en-US" sz="2400" kern="1200" dirty="0">
              <a:solidFill>
                <a:srgbClr val="003366"/>
              </a:solidFill>
              <a:latin typeface="Times New Roman" pitchFamily="18" charset="0"/>
              <a:ea typeface="ＭＳ Ｐゴシック" charset="-128"/>
              <a:cs typeface="+mn-cs"/>
            </a:endParaRPr>
          </a:p>
        </p:txBody>
      </p:sp>
      <p:sp>
        <p:nvSpPr>
          <p:cNvPr id="441405" name="Text Box 61"/>
          <p:cNvSpPr txBox="1">
            <a:spLocks noChangeArrowheads="1"/>
          </p:cNvSpPr>
          <p:nvPr/>
        </p:nvSpPr>
        <p:spPr bwMode="auto">
          <a:xfrm>
            <a:off x="1760538" y="3338513"/>
            <a:ext cx="1009650" cy="360362"/>
          </a:xfrm>
          <a:prstGeom prst="rect">
            <a:avLst/>
          </a:prstGeom>
          <a:noFill/>
          <a:ln w="9525">
            <a:noFill/>
            <a:miter lim="800000"/>
            <a:headEnd/>
            <a:tailEnd/>
          </a:ln>
        </p:spPr>
        <p:txBody>
          <a:bodyPr lIns="74295" tIns="8890" rIns="74295" bIns="8890"/>
          <a:lstStyle/>
          <a:p>
            <a:pPr algn="ctr" rtl="0" fontAlgn="base">
              <a:spcBef>
                <a:spcPct val="0"/>
              </a:spcBef>
              <a:spcAft>
                <a:spcPct val="0"/>
              </a:spcAft>
              <a:buNone/>
            </a:pPr>
            <a:r>
              <a:rPr kumimoji="1" lang="en-US" altLang="ja-JP" b="1" kern="1200" dirty="0">
                <a:solidFill>
                  <a:srgbClr val="5F5F5F"/>
                </a:solidFill>
                <a:latin typeface="Tahoma" pitchFamily="34" charset="0"/>
                <a:ea typeface="ＭＳ Ｐゴシック" charset="-128"/>
                <a:cs typeface="+mn-cs"/>
              </a:rPr>
              <a:t>S/C 1</a:t>
            </a:r>
          </a:p>
        </p:txBody>
      </p:sp>
      <p:sp>
        <p:nvSpPr>
          <p:cNvPr id="441406" name="Text Box 62"/>
          <p:cNvSpPr txBox="1">
            <a:spLocks noChangeArrowheads="1"/>
          </p:cNvSpPr>
          <p:nvPr/>
        </p:nvSpPr>
        <p:spPr bwMode="auto">
          <a:xfrm>
            <a:off x="6369050" y="3267075"/>
            <a:ext cx="1009650" cy="360363"/>
          </a:xfrm>
          <a:prstGeom prst="rect">
            <a:avLst/>
          </a:prstGeom>
          <a:noFill/>
          <a:ln w="9525">
            <a:noFill/>
            <a:miter lim="800000"/>
            <a:headEnd/>
            <a:tailEnd/>
          </a:ln>
        </p:spPr>
        <p:txBody>
          <a:bodyPr lIns="74295" tIns="8890" rIns="74295" bIns="8890"/>
          <a:lstStyle/>
          <a:p>
            <a:pPr algn="ctr" rtl="0" fontAlgn="base">
              <a:spcBef>
                <a:spcPct val="0"/>
              </a:spcBef>
              <a:spcAft>
                <a:spcPct val="0"/>
              </a:spcAft>
              <a:buNone/>
            </a:pPr>
            <a:r>
              <a:rPr kumimoji="1" lang="en-US" altLang="ja-JP" b="1" kern="1200" dirty="0">
                <a:solidFill>
                  <a:srgbClr val="5F5F5F"/>
                </a:solidFill>
                <a:latin typeface="Tahoma" pitchFamily="34" charset="0"/>
                <a:ea typeface="ＭＳ Ｐゴシック" charset="-128"/>
                <a:cs typeface="+mn-cs"/>
              </a:rPr>
              <a:t>S/C 2</a:t>
            </a:r>
          </a:p>
        </p:txBody>
      </p:sp>
      <p:sp>
        <p:nvSpPr>
          <p:cNvPr id="441407" name="Text Box 63"/>
          <p:cNvSpPr txBox="1">
            <a:spLocks noChangeArrowheads="1"/>
          </p:cNvSpPr>
          <p:nvPr/>
        </p:nvSpPr>
        <p:spPr bwMode="auto">
          <a:xfrm>
            <a:off x="7226300" y="6076950"/>
            <a:ext cx="1809750" cy="307777"/>
          </a:xfrm>
          <a:prstGeom prst="rect">
            <a:avLst/>
          </a:prstGeom>
          <a:noFill/>
          <a:ln w="9525" algn="ctr">
            <a:noFill/>
            <a:miter lim="800000"/>
            <a:headEnd/>
            <a:tailEnd/>
          </a:ln>
          <a:effectLst/>
        </p:spPr>
        <p:txBody>
          <a:bodyPr>
            <a:spAutoFit/>
          </a:bodyPr>
          <a:lstStyle/>
          <a:p>
            <a:pPr algn="l">
              <a:buSzPct val="70000"/>
              <a:buNone/>
            </a:pPr>
            <a:r>
              <a:rPr kumimoji="1" lang="en-US" altLang="ja-JP" sz="1400" b="1" kern="1200" dirty="0">
                <a:solidFill>
                  <a:srgbClr val="5F5F5F"/>
                </a:solidFill>
                <a:latin typeface="Tahoma" pitchFamily="34" charset="0"/>
                <a:ea typeface="ＭＳ Ｐゴシック" charset="-128"/>
                <a:cs typeface="+mn-cs"/>
              </a:rPr>
              <a:t>Fig: S. Kawamura</a:t>
            </a:r>
          </a:p>
        </p:txBody>
      </p:sp>
      <p:sp>
        <p:nvSpPr>
          <p:cNvPr id="441408" name="Rectangle 64"/>
          <p:cNvSpPr>
            <a:spLocks noChangeArrowheads="1"/>
          </p:cNvSpPr>
          <p:nvPr/>
        </p:nvSpPr>
        <p:spPr bwMode="auto">
          <a:xfrm>
            <a:off x="684212" y="910880"/>
            <a:ext cx="8102630" cy="1446550"/>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kumimoji="1" lang="en-US" altLang="ja-JP" sz="2000" b="1" kern="1200" dirty="0">
                <a:solidFill>
                  <a:srgbClr val="CCFFCC"/>
                </a:solidFill>
                <a:latin typeface="Tahoma" pitchFamily="34" charset="0"/>
                <a:ea typeface="HGP創英角ｺﾞｼｯｸUB" pitchFamily="50" charset="-128"/>
                <a:cs typeface="+mn-cs"/>
              </a:rPr>
              <a:t>Cavity length change</a:t>
            </a:r>
          </a:p>
          <a:p>
            <a:pPr algn="l">
              <a:lnSpc>
                <a:spcPct val="110000"/>
              </a:lnSpc>
              <a:buClr>
                <a:srgbClr val="003366"/>
              </a:buClr>
              <a:buSzPct val="70000"/>
              <a:buNone/>
            </a:pPr>
            <a:r>
              <a:rPr kumimoji="1" lang="en-US" altLang="ja-JP" sz="2000" b="1" kern="1200" dirty="0">
                <a:solidFill>
                  <a:srgbClr val="FFFFFF"/>
                </a:solidFill>
                <a:latin typeface="Tahoma" pitchFamily="34" charset="0"/>
                <a:ea typeface="HGP創英角ｺﾞｼｯｸUB" pitchFamily="50" charset="-128"/>
                <a:cs typeface="+mn-cs"/>
              </a:rPr>
              <a:t>      PDH error signal </a:t>
            </a:r>
            <a:r>
              <a:rPr kumimoji="1" lang="en-US" altLang="ja-JP" sz="2000" b="1" kern="1200" dirty="0">
                <a:solidFill>
                  <a:srgbClr val="FFFFFF"/>
                </a:solidFill>
                <a:latin typeface="Tahoma" pitchFamily="34" charset="0"/>
                <a:ea typeface="HGP創英角ｺﾞｼｯｸUB" pitchFamily="50" charset="-128"/>
                <a:cs typeface="+mn-cs"/>
                <a:sym typeface="Wingdings" pitchFamily="2" charset="2"/>
              </a:rPr>
              <a:t>  Mirror position </a:t>
            </a:r>
            <a:r>
              <a:rPr kumimoji="1" lang="ja-JP" altLang="en-US" sz="2000" b="1" kern="1200" dirty="0" smtClean="0">
                <a:solidFill>
                  <a:srgbClr val="FFFFFF"/>
                </a:solidFill>
                <a:latin typeface="Tahoma" pitchFamily="34" charset="0"/>
                <a:ea typeface="HGP創英角ｺﾞｼｯｸUB" pitchFamily="50" charset="-128"/>
                <a:cs typeface="+mn-cs"/>
                <a:sym typeface="Wingdings" pitchFamily="2" charset="2"/>
              </a:rPr>
              <a:t>　</a:t>
            </a:r>
            <a:r>
              <a:rPr kumimoji="1" lang="en-US" altLang="ja-JP" sz="1800" b="1" kern="1200" dirty="0" smtClean="0">
                <a:solidFill>
                  <a:srgbClr val="DDDDDD"/>
                </a:solidFill>
                <a:latin typeface="Tahoma" pitchFamily="34" charset="0"/>
                <a:ea typeface="HGP創英角ｺﾞｼｯｸUB" pitchFamily="50" charset="-128"/>
                <a:cs typeface="+mn-cs"/>
                <a:sym typeface="Wingdings" pitchFamily="2" charset="2"/>
              </a:rPr>
              <a:t>(</a:t>
            </a:r>
            <a:r>
              <a:rPr kumimoji="1" lang="en-US" altLang="ja-JP" sz="1800" b="1" kern="1200" dirty="0">
                <a:solidFill>
                  <a:srgbClr val="DDDDDD"/>
                </a:solidFill>
                <a:latin typeface="Tahoma" pitchFamily="34" charset="0"/>
                <a:ea typeface="HGP創英角ｺﾞｼｯｸUB" pitchFamily="50" charset="-128"/>
                <a:cs typeface="+mn-cs"/>
                <a:sym typeface="Wingdings" pitchFamily="2" charset="2"/>
              </a:rPr>
              <a:t>and Laser frequency)</a:t>
            </a:r>
          </a:p>
          <a:p>
            <a:pPr algn="l">
              <a:lnSpc>
                <a:spcPct val="110000"/>
              </a:lnSpc>
              <a:buClr>
                <a:srgbClr val="003366"/>
              </a:buClr>
              <a:buSzPct val="70000"/>
              <a:buNone/>
            </a:pPr>
            <a:r>
              <a:rPr kumimoji="1" lang="en-US" altLang="ja-JP" sz="2000" b="1" kern="1200" dirty="0">
                <a:solidFill>
                  <a:srgbClr val="FFCCFF"/>
                </a:solidFill>
                <a:latin typeface="Tahoma" pitchFamily="34" charset="0"/>
                <a:ea typeface="HGP創英角ｺﾞｼｯｸUB" pitchFamily="50" charset="-128"/>
                <a:cs typeface="+mn-cs"/>
                <a:sym typeface="Wingdings" pitchFamily="2" charset="2"/>
              </a:rPr>
              <a:t>Relative motion between mirror and S/C</a:t>
            </a:r>
          </a:p>
          <a:p>
            <a:pPr algn="l">
              <a:lnSpc>
                <a:spcPct val="110000"/>
              </a:lnSpc>
              <a:buClr>
                <a:srgbClr val="003366"/>
              </a:buClr>
              <a:buSzPct val="70000"/>
              <a:buNone/>
            </a:pPr>
            <a:r>
              <a:rPr kumimoji="1" lang="en-US" altLang="ja-JP" sz="2000" b="1" kern="1200" dirty="0">
                <a:solidFill>
                  <a:srgbClr val="FFFFFF"/>
                </a:solidFill>
                <a:latin typeface="Tahoma" pitchFamily="34" charset="0"/>
                <a:ea typeface="HGP創英角ｺﾞｼｯｸUB" pitchFamily="50" charset="-128"/>
                <a:cs typeface="+mn-cs"/>
                <a:sym typeface="Wingdings" pitchFamily="2" charset="2"/>
              </a:rPr>
              <a:t>      Local sensor          S/C thruster </a:t>
            </a:r>
            <a:endParaRPr kumimoji="1" lang="en-US" altLang="ja-JP" sz="2000" b="1" kern="1200" dirty="0">
              <a:solidFill>
                <a:srgbClr val="FFFFFF"/>
              </a:solidFill>
              <a:latin typeface="Tahoma" pitchFamily="34" charset="0"/>
              <a:ea typeface="HGP創英角ｺﾞｼｯｸUB" pitchFamily="50" charset="-128"/>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角丸四角形 71"/>
          <p:cNvSpPr/>
          <p:nvPr/>
        </p:nvSpPr>
        <p:spPr bwMode="auto">
          <a:xfrm>
            <a:off x="1315988" y="3714752"/>
            <a:ext cx="5214974" cy="1214446"/>
          </a:xfrm>
          <a:prstGeom prst="roundRect">
            <a:avLst>
              <a:gd name="adj" fmla="val 4342"/>
            </a:avLst>
          </a:prstGeom>
          <a:solidFill>
            <a:srgbClr val="FFCCFF">
              <a:alpha val="15000"/>
            </a:srgbClr>
          </a:solidFill>
          <a:ln w="158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71" name="角丸四角形 70"/>
          <p:cNvSpPr/>
          <p:nvPr/>
        </p:nvSpPr>
        <p:spPr bwMode="auto">
          <a:xfrm>
            <a:off x="1244550" y="1071546"/>
            <a:ext cx="5214974" cy="1214446"/>
          </a:xfrm>
          <a:prstGeom prst="roundRect">
            <a:avLst>
              <a:gd name="adj" fmla="val 4342"/>
            </a:avLst>
          </a:prstGeom>
          <a:solidFill>
            <a:srgbClr val="CCFFCC">
              <a:alpha val="15000"/>
            </a:srgbClr>
          </a:solidFill>
          <a:ln w="158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441346" name="Rectangle 2"/>
          <p:cNvSpPr>
            <a:spLocks noGrp="1" noChangeArrowheads="1"/>
          </p:cNvSpPr>
          <p:nvPr>
            <p:ph type="title"/>
          </p:nvPr>
        </p:nvSpPr>
        <p:spPr/>
        <p:txBody>
          <a:bodyPr/>
          <a:lstStyle/>
          <a:p>
            <a:r>
              <a:rPr lang="en-US" altLang="ja-JP" dirty="0" smtClean="0"/>
              <a:t>Requirements</a:t>
            </a:r>
            <a:endParaRPr lang="en-US" altLang="ja-JP" dirty="0"/>
          </a:p>
        </p:txBody>
      </p:sp>
      <p:sp>
        <p:nvSpPr>
          <p:cNvPr id="63"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DDDDDD"/>
                </a:solidFill>
                <a:latin typeface="Tahoma"/>
                <a:ea typeface="HGP創英角ｺﾞｼｯｸUB"/>
                <a:cs typeface="+mn-cs"/>
              </a:rPr>
              <a:t>KEK Theory Center Cosmophysics Group Workshop (November 11, 2009, Tskuba, Ibaraki)</a:t>
            </a:r>
            <a:endParaRPr lang="en-US" altLang="ja-JP" sz="1200" b="1" kern="1200" dirty="0">
              <a:solidFill>
                <a:srgbClr val="DDDDDD"/>
              </a:solidFill>
              <a:latin typeface="Tahoma"/>
              <a:ea typeface="HGP創英角ｺﾞｼｯｸUB"/>
              <a:cs typeface="+mn-cs"/>
            </a:endParaRPr>
          </a:p>
        </p:txBody>
      </p:sp>
      <p:sp>
        <p:nvSpPr>
          <p:cNvPr id="441408" name="Rectangle 64"/>
          <p:cNvSpPr>
            <a:spLocks noChangeArrowheads="1"/>
          </p:cNvSpPr>
          <p:nvPr/>
        </p:nvSpPr>
        <p:spPr bwMode="auto">
          <a:xfrm>
            <a:off x="1285852" y="1071546"/>
            <a:ext cx="6030928" cy="769441"/>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CCFFCC"/>
                </a:solidFill>
              </a:rPr>
              <a:t>Disp. meas. </a:t>
            </a:r>
            <a:r>
              <a:rPr kumimoji="1" lang="en-US" altLang="ja-JP" sz="2000" b="1" kern="1200" dirty="0" smtClean="0">
                <a:solidFill>
                  <a:srgbClr val="CCFFCC"/>
                </a:solidFill>
                <a:latin typeface="Tahoma" pitchFamily="34" charset="0"/>
                <a:ea typeface="HGP創英角ｺﾞｼｯｸUB" pitchFamily="50" charset="-128"/>
                <a:cs typeface="+mn-cs"/>
              </a:rPr>
              <a:t>Noise</a:t>
            </a:r>
            <a:endParaRPr kumimoji="1" lang="en-US" altLang="ja-JP" sz="2000" b="1" kern="1200" dirty="0">
              <a:solidFill>
                <a:srgbClr val="CCFFCC"/>
              </a:solidFill>
              <a:latin typeface="Tahoma" pitchFamily="34" charset="0"/>
              <a:ea typeface="HGP創英角ｺﾞｼｯｸUB" pitchFamily="50" charset="-128"/>
              <a:cs typeface="+mn-cs"/>
            </a:endParaRPr>
          </a:p>
          <a:p>
            <a:pPr algn="l">
              <a:lnSpc>
                <a:spcPct val="110000"/>
              </a:lnSpc>
              <a:buClr>
                <a:srgbClr val="003366"/>
              </a:buClr>
              <a:buSzPct val="70000"/>
              <a:buNone/>
            </a:pPr>
            <a:r>
              <a:rPr kumimoji="1" lang="en-US" altLang="ja-JP" sz="2000" b="1" kern="1200" dirty="0" smtClean="0">
                <a:solidFill>
                  <a:srgbClr val="FFFFFF"/>
                </a:solidFill>
                <a:latin typeface="Tahoma" pitchFamily="34" charset="0"/>
                <a:ea typeface="HGP創英角ｺﾞｼｯｸUB" pitchFamily="50" charset="-128"/>
                <a:cs typeface="+mn-cs"/>
              </a:rPr>
              <a:t>     Shot noise    </a:t>
            </a:r>
            <a:r>
              <a:rPr lang="en-US" altLang="ja-JP" sz="2000" b="1" dirty="0" smtClean="0">
                <a:solidFill>
                  <a:srgbClr val="CCFFCC"/>
                </a:solidFill>
              </a:rPr>
              <a:t>3 x 10</a:t>
            </a:r>
            <a:r>
              <a:rPr lang="en-US" altLang="ja-JP" sz="2000" b="1" baseline="30000" dirty="0" smtClean="0">
                <a:solidFill>
                  <a:srgbClr val="CCFFCC"/>
                </a:solidFill>
              </a:rPr>
              <a:t>-18</a:t>
            </a:r>
            <a:r>
              <a:rPr lang="en-US" altLang="ja-JP" sz="2000" b="1" dirty="0" smtClean="0">
                <a:solidFill>
                  <a:srgbClr val="CCFFCC"/>
                </a:solidFill>
              </a:rPr>
              <a:t> m/Hz</a:t>
            </a:r>
            <a:r>
              <a:rPr lang="en-US" altLang="ja-JP" sz="2000" b="1" baseline="30000" dirty="0" smtClean="0">
                <a:solidFill>
                  <a:srgbClr val="CCFFCC"/>
                </a:solidFill>
              </a:rPr>
              <a:t>1/2</a:t>
            </a:r>
            <a:r>
              <a:rPr lang="en-US" altLang="ja-JP" sz="2000" b="1" dirty="0" smtClean="0">
                <a:solidFill>
                  <a:srgbClr val="CCFFCC"/>
                </a:solidFill>
              </a:rPr>
              <a:t>   </a:t>
            </a:r>
            <a:r>
              <a:rPr lang="en-US" altLang="ja-JP" sz="1200" b="1" dirty="0" smtClean="0">
                <a:solidFill>
                  <a:srgbClr val="CCFFCC"/>
                </a:solidFill>
              </a:rPr>
              <a:t>(0.1 Hz)</a:t>
            </a:r>
            <a:r>
              <a:rPr lang="en-US" altLang="ja-JP" sz="2000" b="1" dirty="0" smtClean="0">
                <a:solidFill>
                  <a:srgbClr val="CCFFCC"/>
                </a:solidFill>
                <a:sym typeface="Wingdings" pitchFamily="2" charset="2"/>
              </a:rPr>
              <a:t> </a:t>
            </a:r>
          </a:p>
        </p:txBody>
      </p:sp>
      <p:sp>
        <p:nvSpPr>
          <p:cNvPr id="64" name="Rectangle 64"/>
          <p:cNvSpPr>
            <a:spLocks noChangeArrowheads="1"/>
          </p:cNvSpPr>
          <p:nvPr/>
        </p:nvSpPr>
        <p:spPr bwMode="auto">
          <a:xfrm>
            <a:off x="1387426" y="3714752"/>
            <a:ext cx="5857916" cy="769441"/>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kumimoji="1" lang="en-US" altLang="ja-JP" sz="2000" b="1" kern="1200" dirty="0" smtClean="0">
                <a:solidFill>
                  <a:srgbClr val="FFCCFF"/>
                </a:solidFill>
                <a:latin typeface="Tahoma" pitchFamily="34" charset="0"/>
                <a:ea typeface="HGP創英角ｺﾞｼｯｸUB" pitchFamily="50" charset="-128"/>
                <a:cs typeface="+mn-cs"/>
                <a:sym typeface="Wingdings" pitchFamily="2" charset="2"/>
              </a:rPr>
              <a:t>Acceleration Noise</a:t>
            </a:r>
            <a:endParaRPr kumimoji="1" lang="en-US" altLang="ja-JP" sz="2000" b="1" kern="1200" dirty="0">
              <a:solidFill>
                <a:srgbClr val="FFCCFF"/>
              </a:solidFill>
              <a:latin typeface="Tahoma" pitchFamily="34" charset="0"/>
              <a:ea typeface="HGP創英角ｺﾞｼｯｸUB" pitchFamily="50" charset="-128"/>
              <a:cs typeface="+mn-cs"/>
              <a:sym typeface="Wingdings" pitchFamily="2" charset="2"/>
            </a:endParaRPr>
          </a:p>
          <a:p>
            <a:pPr algn="l">
              <a:lnSpc>
                <a:spcPct val="110000"/>
              </a:lnSpc>
              <a:buClr>
                <a:srgbClr val="003366"/>
              </a:buClr>
              <a:buSzPct val="70000"/>
              <a:buNone/>
            </a:pPr>
            <a:r>
              <a:rPr kumimoji="1" lang="en-US" altLang="ja-JP" sz="2000" b="1" kern="1200" dirty="0">
                <a:solidFill>
                  <a:srgbClr val="FFFFFF"/>
                </a:solidFill>
                <a:latin typeface="Tahoma" pitchFamily="34" charset="0"/>
                <a:ea typeface="HGP創英角ｺﾞｼｯｸUB" pitchFamily="50" charset="-128"/>
                <a:cs typeface="+mn-cs"/>
                <a:sym typeface="Wingdings" pitchFamily="2" charset="2"/>
              </a:rPr>
              <a:t>      </a:t>
            </a:r>
            <a:r>
              <a:rPr lang="en-US" altLang="ja-JP" sz="2000" b="1" dirty="0" smtClean="0">
                <a:solidFill>
                  <a:srgbClr val="FFFFFF"/>
                </a:solidFill>
                <a:sym typeface="Wingdings" pitchFamily="2" charset="2"/>
              </a:rPr>
              <a:t>F</a:t>
            </a:r>
            <a:r>
              <a:rPr kumimoji="1" lang="en-US" altLang="ja-JP" sz="2000" b="1" kern="1200" dirty="0" smtClean="0">
                <a:solidFill>
                  <a:srgbClr val="FFFFFF"/>
                </a:solidFill>
                <a:latin typeface="Tahoma" pitchFamily="34" charset="0"/>
                <a:ea typeface="HGP創英角ｺﾞｼｯｸUB" pitchFamily="50" charset="-128"/>
                <a:cs typeface="+mn-cs"/>
                <a:sym typeface="Wingdings" pitchFamily="2" charset="2"/>
              </a:rPr>
              <a:t>orce noise   </a:t>
            </a:r>
            <a:r>
              <a:rPr lang="en-US" altLang="ja-JP" sz="2000" b="1" dirty="0" smtClean="0">
                <a:solidFill>
                  <a:srgbClr val="FFCCFF"/>
                </a:solidFill>
              </a:rPr>
              <a:t>4x10</a:t>
            </a:r>
            <a:r>
              <a:rPr lang="en-US" altLang="ja-JP" sz="2000" b="1" baseline="30000" dirty="0" smtClean="0">
                <a:solidFill>
                  <a:srgbClr val="FFCCFF"/>
                </a:solidFill>
              </a:rPr>
              <a:t>-17</a:t>
            </a:r>
            <a:r>
              <a:rPr lang="en-US" altLang="ja-JP" sz="2000" b="1" dirty="0" smtClean="0">
                <a:solidFill>
                  <a:srgbClr val="FFCCFF"/>
                </a:solidFill>
              </a:rPr>
              <a:t> N/Hz</a:t>
            </a:r>
            <a:r>
              <a:rPr lang="en-US" altLang="ja-JP" sz="2000" b="1" baseline="30000" dirty="0" smtClean="0">
                <a:solidFill>
                  <a:srgbClr val="FFCCFF"/>
                </a:solidFill>
              </a:rPr>
              <a:t>1/2</a:t>
            </a:r>
            <a:r>
              <a:rPr kumimoji="1" lang="en-US" altLang="ja-JP" sz="2000" b="1" kern="1200" dirty="0" smtClean="0">
                <a:solidFill>
                  <a:srgbClr val="FFCCFF"/>
                </a:solidFill>
                <a:latin typeface="Tahoma" pitchFamily="34" charset="0"/>
                <a:ea typeface="HGP創英角ｺﾞｼｯｸUB" pitchFamily="50" charset="-128"/>
                <a:cs typeface="+mn-cs"/>
                <a:sym typeface="Wingdings" pitchFamily="2" charset="2"/>
              </a:rPr>
              <a:t>   </a:t>
            </a:r>
            <a:r>
              <a:rPr lang="en-US" altLang="ja-JP" sz="1200" b="1" dirty="0" smtClean="0">
                <a:solidFill>
                  <a:srgbClr val="FFCCFF"/>
                </a:solidFill>
              </a:rPr>
              <a:t>(0.1 Hz)</a:t>
            </a:r>
            <a:r>
              <a:rPr kumimoji="1" lang="en-US" altLang="ja-JP" sz="2000" b="1" kern="1200" dirty="0" smtClean="0">
                <a:solidFill>
                  <a:srgbClr val="FFCCFF"/>
                </a:solidFill>
                <a:latin typeface="Tahoma" pitchFamily="34" charset="0"/>
                <a:ea typeface="HGP創英角ｺﾞｼｯｸUB" pitchFamily="50" charset="-128"/>
                <a:cs typeface="+mn-cs"/>
                <a:sym typeface="Wingdings" pitchFamily="2" charset="2"/>
              </a:rPr>
              <a:t> </a:t>
            </a:r>
            <a:endParaRPr kumimoji="1" lang="en-US" altLang="ja-JP" sz="2000" b="1" kern="1200" dirty="0">
              <a:solidFill>
                <a:srgbClr val="FFFFFF"/>
              </a:solidFill>
              <a:latin typeface="Tahoma" pitchFamily="34" charset="0"/>
              <a:ea typeface="HGP創英角ｺﾞｼｯｸUB" pitchFamily="50" charset="-128"/>
              <a:cs typeface="+mn-cs"/>
            </a:endParaRPr>
          </a:p>
        </p:txBody>
      </p:sp>
      <p:sp>
        <p:nvSpPr>
          <p:cNvPr id="65" name="下矢印 64"/>
          <p:cNvSpPr/>
          <p:nvPr/>
        </p:nvSpPr>
        <p:spPr bwMode="auto">
          <a:xfrm rot="5400000" flipV="1">
            <a:off x="2214547" y="1901505"/>
            <a:ext cx="357190" cy="214315"/>
          </a:xfrm>
          <a:prstGeom prst="downArrow">
            <a:avLst/>
          </a:prstGeom>
          <a:solidFill>
            <a:srgbClr val="FFFFFF">
              <a:alpha val="10000"/>
            </a:srgbClr>
          </a:solidFill>
          <a:ln w="158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66" name="Rectangle 64"/>
          <p:cNvSpPr>
            <a:spLocks noChangeArrowheads="1"/>
          </p:cNvSpPr>
          <p:nvPr/>
        </p:nvSpPr>
        <p:spPr bwMode="auto">
          <a:xfrm>
            <a:off x="1643042" y="2357430"/>
            <a:ext cx="6858048" cy="1107996"/>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FFFFFF"/>
                </a:solidFill>
              </a:rPr>
              <a:t>Other noises should be  well below the shot noise</a:t>
            </a:r>
          </a:p>
          <a:p>
            <a:pPr algn="l">
              <a:lnSpc>
                <a:spcPct val="110000"/>
              </a:lnSpc>
              <a:buClr>
                <a:srgbClr val="003366"/>
              </a:buClr>
              <a:buSzPct val="70000"/>
              <a:buNone/>
            </a:pPr>
            <a:r>
              <a:rPr lang="en-US" altLang="ja-JP" sz="2000" b="1" dirty="0" smtClean="0">
                <a:solidFill>
                  <a:srgbClr val="FFFFFF"/>
                </a:solidFill>
              </a:rPr>
              <a:t>             Laser freq. noise:    </a:t>
            </a:r>
            <a:r>
              <a:rPr lang="en-US" altLang="ja-JP" sz="2000" b="1" dirty="0" smtClean="0">
                <a:solidFill>
                  <a:srgbClr val="CCFFCC"/>
                </a:solidFill>
              </a:rPr>
              <a:t>1 Hz/Hz</a:t>
            </a:r>
            <a:r>
              <a:rPr lang="en-US" altLang="ja-JP" sz="2000" b="1" baseline="30000" dirty="0" smtClean="0">
                <a:solidFill>
                  <a:srgbClr val="CCFFCC"/>
                </a:solidFill>
              </a:rPr>
              <a:t>1/2</a:t>
            </a:r>
            <a:r>
              <a:rPr lang="en-US" altLang="ja-JP" sz="2000" b="1" dirty="0" smtClean="0">
                <a:solidFill>
                  <a:srgbClr val="CCFFCC"/>
                </a:solidFill>
              </a:rPr>
              <a:t>   </a:t>
            </a:r>
            <a:r>
              <a:rPr lang="en-US" altLang="ja-JP" sz="1200" b="1" dirty="0" smtClean="0">
                <a:solidFill>
                  <a:srgbClr val="CCFFCC"/>
                </a:solidFill>
              </a:rPr>
              <a:t>(1Hz)</a:t>
            </a:r>
          </a:p>
          <a:p>
            <a:pPr algn="l">
              <a:lnSpc>
                <a:spcPct val="110000"/>
              </a:lnSpc>
              <a:buClr>
                <a:srgbClr val="003366"/>
              </a:buClr>
              <a:buSzPct val="70000"/>
              <a:buNone/>
            </a:pPr>
            <a:r>
              <a:rPr lang="en-US" altLang="ja-JP" sz="2000" b="1" dirty="0" smtClean="0">
                <a:solidFill>
                  <a:srgbClr val="FFFFFF"/>
                </a:solidFill>
              </a:rPr>
              <a:t>             Stab. Gain 10</a:t>
            </a:r>
            <a:r>
              <a:rPr lang="en-US" altLang="ja-JP" sz="2000" b="1" baseline="30000" dirty="0" smtClean="0">
                <a:solidFill>
                  <a:srgbClr val="FFFFFF"/>
                </a:solidFill>
              </a:rPr>
              <a:t>5</a:t>
            </a:r>
            <a:r>
              <a:rPr lang="en-US" altLang="ja-JP" sz="2000" b="1" dirty="0" smtClean="0">
                <a:solidFill>
                  <a:srgbClr val="FFFFFF"/>
                </a:solidFill>
              </a:rPr>
              <a:t>,    CMRR   10</a:t>
            </a:r>
            <a:r>
              <a:rPr lang="en-US" altLang="ja-JP" sz="2000" b="1" baseline="30000" dirty="0" smtClean="0">
                <a:solidFill>
                  <a:srgbClr val="FFFFFF"/>
                </a:solidFill>
              </a:rPr>
              <a:t>5</a:t>
            </a:r>
            <a:endParaRPr lang="en-US" altLang="ja-JP" sz="1200" b="1" baseline="30000" dirty="0" smtClean="0">
              <a:solidFill>
                <a:srgbClr val="CCFFCC"/>
              </a:solidFill>
            </a:endParaRPr>
          </a:p>
        </p:txBody>
      </p:sp>
      <p:sp>
        <p:nvSpPr>
          <p:cNvPr id="67" name="Rectangle 64"/>
          <p:cNvSpPr>
            <a:spLocks noChangeArrowheads="1"/>
          </p:cNvSpPr>
          <p:nvPr/>
        </p:nvSpPr>
        <p:spPr bwMode="auto">
          <a:xfrm>
            <a:off x="2571736" y="1785926"/>
            <a:ext cx="5000660" cy="430887"/>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FFFFFF"/>
                </a:solidFill>
              </a:rPr>
              <a:t>x 10 of LCGT  in phase noise</a:t>
            </a:r>
            <a:endParaRPr lang="en-US" altLang="ja-JP" sz="1200" b="1" baseline="30000" dirty="0" smtClean="0">
              <a:solidFill>
                <a:srgbClr val="CCFFCC"/>
              </a:solidFill>
            </a:endParaRPr>
          </a:p>
        </p:txBody>
      </p:sp>
      <p:sp>
        <p:nvSpPr>
          <p:cNvPr id="68" name="下矢印 67"/>
          <p:cNvSpPr/>
          <p:nvPr/>
        </p:nvSpPr>
        <p:spPr bwMode="auto">
          <a:xfrm rot="5400000" flipV="1">
            <a:off x="2244683" y="4572007"/>
            <a:ext cx="357190" cy="214315"/>
          </a:xfrm>
          <a:prstGeom prst="downArrow">
            <a:avLst/>
          </a:prstGeom>
          <a:solidFill>
            <a:srgbClr val="FFFFFF">
              <a:alpha val="10000"/>
            </a:srgbClr>
          </a:solidFill>
          <a:ln w="158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69" name="Rectangle 64"/>
          <p:cNvSpPr>
            <a:spLocks noChangeArrowheads="1"/>
          </p:cNvSpPr>
          <p:nvPr/>
        </p:nvSpPr>
        <p:spPr bwMode="auto">
          <a:xfrm>
            <a:off x="2673310" y="4498311"/>
            <a:ext cx="5000660" cy="398892"/>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FFFFFF"/>
                </a:solidFill>
              </a:rPr>
              <a:t>x 1/50 of LISA</a:t>
            </a:r>
            <a:endParaRPr lang="en-US" altLang="ja-JP" sz="1200" b="1" baseline="30000" dirty="0" smtClean="0">
              <a:solidFill>
                <a:srgbClr val="CCFFCC"/>
              </a:solidFill>
            </a:endParaRPr>
          </a:p>
        </p:txBody>
      </p:sp>
      <p:sp>
        <p:nvSpPr>
          <p:cNvPr id="70" name="Rectangle 64"/>
          <p:cNvSpPr>
            <a:spLocks noChangeArrowheads="1"/>
          </p:cNvSpPr>
          <p:nvPr/>
        </p:nvSpPr>
        <p:spPr bwMode="auto">
          <a:xfrm>
            <a:off x="1744616" y="5107086"/>
            <a:ext cx="6643734" cy="1107996"/>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DDDDDD"/>
                </a:solidFill>
                <a:sym typeface="Wingdings" pitchFamily="2" charset="2"/>
              </a:rPr>
              <a:t>External force sources</a:t>
            </a:r>
          </a:p>
          <a:p>
            <a:pPr algn="l">
              <a:lnSpc>
                <a:spcPct val="110000"/>
              </a:lnSpc>
              <a:buClr>
                <a:srgbClr val="003366"/>
              </a:buClr>
              <a:buSzPct val="70000"/>
              <a:buNone/>
            </a:pPr>
            <a:r>
              <a:rPr lang="en-US" altLang="ja-JP" sz="2000" b="1" dirty="0" smtClean="0">
                <a:solidFill>
                  <a:srgbClr val="DDDDDD"/>
                </a:solidFill>
                <a:sym typeface="Wingdings" pitchFamily="2" charset="2"/>
              </a:rPr>
              <a:t>  Fluctuation of magnetic field, electric field, gravitational field, temperature, pressure, etc.</a:t>
            </a:r>
            <a:r>
              <a:rPr kumimoji="1" lang="en-US" altLang="ja-JP" sz="2000" b="1" kern="1200" dirty="0" smtClean="0">
                <a:solidFill>
                  <a:srgbClr val="DDDDDD"/>
                </a:solidFill>
                <a:latin typeface="Tahoma" pitchFamily="34" charset="0"/>
                <a:ea typeface="HGP創英角ｺﾞｼｯｸUB" pitchFamily="50" charset="-128"/>
                <a:cs typeface="+mn-cs"/>
                <a:sym typeface="Wingdings" pitchFamily="2" charset="2"/>
              </a:rPr>
              <a:t> </a:t>
            </a:r>
            <a:endParaRPr kumimoji="1" lang="en-US" altLang="ja-JP" sz="2000" b="1" kern="1200" dirty="0">
              <a:solidFill>
                <a:srgbClr val="DDDDDD"/>
              </a:solidFill>
              <a:latin typeface="Tahoma" pitchFamily="34" charset="0"/>
              <a:ea typeface="HGP創英角ｺﾞｼｯｸUB" pitchFamily="50" charset="-128"/>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64" grpId="0"/>
      <p:bldP spid="68" grpId="0" animBg="1"/>
      <p:bldP spid="69" grpId="0"/>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Text Box 3"/>
          <p:cNvSpPr txBox="1">
            <a:spLocks noChangeArrowheads="1"/>
          </p:cNvSpPr>
          <p:nvPr/>
        </p:nvSpPr>
        <p:spPr bwMode="auto">
          <a:xfrm>
            <a:off x="652469" y="4000504"/>
            <a:ext cx="3705217" cy="1421928"/>
          </a:xfrm>
          <a:prstGeom prst="rect">
            <a:avLst/>
          </a:prstGeom>
          <a:noFill/>
          <a:ln w="952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sz="1800" b="1" dirty="0" smtClean="0">
                <a:solidFill>
                  <a:srgbClr val="FFFFFF"/>
                </a:solidFill>
                <a:latin typeface="+mj-lt"/>
                <a:ea typeface="ＭＳ Ｐゴシック" pitchFamily="50" charset="-128"/>
              </a:rPr>
              <a:t>Baseline</a:t>
            </a:r>
            <a:r>
              <a:rPr kumimoji="1" lang="en-US" altLang="ja-JP" sz="1800" b="1" kern="1200" dirty="0" smtClean="0">
                <a:solidFill>
                  <a:srgbClr val="FFFFFF"/>
                </a:solidFill>
                <a:latin typeface="+mj-lt"/>
                <a:ea typeface="ＭＳ Ｐゴシック" pitchFamily="50" charset="-128"/>
                <a:cs typeface="+mn-cs"/>
              </a:rPr>
              <a:t> </a:t>
            </a:r>
            <a:r>
              <a:rPr kumimoji="1" lang="en-US" altLang="ja-JP" sz="1800" b="1" kern="1200" dirty="0">
                <a:solidFill>
                  <a:srgbClr val="FFFFFF"/>
                </a:solidFill>
                <a:latin typeface="+mj-lt"/>
                <a:ea typeface="ＭＳ Ｐゴシック" pitchFamily="50" charset="-128"/>
                <a:cs typeface="+mn-cs"/>
              </a:rPr>
              <a:t>length: </a:t>
            </a:r>
            <a:r>
              <a:rPr kumimoji="1" lang="en-US" altLang="ja-JP" sz="1800" b="1" kern="1200" dirty="0" smtClean="0">
                <a:solidFill>
                  <a:srgbClr val="FFFFFF"/>
                </a:solidFill>
                <a:latin typeface="+mj-lt"/>
                <a:ea typeface="ＭＳ Ｐゴシック" pitchFamily="50" charset="-128"/>
                <a:cs typeface="+mn-cs"/>
              </a:rPr>
              <a:t>   </a:t>
            </a:r>
            <a:r>
              <a:rPr kumimoji="1" lang="en-US" altLang="ja-JP" sz="1800" b="1" kern="1200" dirty="0" smtClean="0">
                <a:solidFill>
                  <a:srgbClr val="CCFFCC"/>
                </a:solidFill>
                <a:latin typeface="+mj-lt"/>
                <a:ea typeface="ＭＳ Ｐゴシック" pitchFamily="50" charset="-128"/>
                <a:cs typeface="+mn-cs"/>
              </a:rPr>
              <a:t>1000 </a:t>
            </a:r>
            <a:r>
              <a:rPr kumimoji="1" lang="en-US" altLang="ja-JP" sz="1800" b="1" kern="1200" dirty="0">
                <a:solidFill>
                  <a:srgbClr val="CCFFCC"/>
                </a:solidFill>
                <a:latin typeface="+mj-lt"/>
                <a:ea typeface="ＭＳ Ｐゴシック" pitchFamily="50" charset="-128"/>
                <a:cs typeface="+mn-cs"/>
              </a:rPr>
              <a:t>km</a:t>
            </a:r>
          </a:p>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3 S/C  formation flight</a:t>
            </a:r>
          </a:p>
          <a:p>
            <a:pPr algn="l" rtl="0" fontAlgn="base">
              <a:lnSpc>
                <a:spcPct val="120000"/>
              </a:lnSpc>
              <a:spcBef>
                <a:spcPct val="0"/>
              </a:spcBef>
              <a:spcAft>
                <a:spcPct val="0"/>
              </a:spcAft>
              <a:buNone/>
            </a:pPr>
            <a:r>
              <a:rPr lang="en-US" altLang="ja-JP" sz="1800" b="1" dirty="0" smtClean="0">
                <a:solidFill>
                  <a:srgbClr val="FFFFFF"/>
                </a:solidFill>
                <a:latin typeface="+mj-lt"/>
                <a:ea typeface="ＭＳ Ｐゴシック" pitchFamily="50" charset="-128"/>
              </a:rPr>
              <a:t>      3 FP interferometers</a:t>
            </a:r>
            <a:endParaRPr kumimoji="1" lang="en-US" altLang="ja-JP" sz="1800" b="1" kern="1200" dirty="0" smtClean="0">
              <a:solidFill>
                <a:srgbClr val="CCFFCC"/>
              </a:solidFill>
              <a:latin typeface="+mj-lt"/>
              <a:ea typeface="ＭＳ Ｐゴシック" pitchFamily="50" charset="-128"/>
              <a:cs typeface="+mn-cs"/>
            </a:endParaRPr>
          </a:p>
          <a:p>
            <a:pPr algn="l" rtl="0" fontAlgn="base">
              <a:lnSpc>
                <a:spcPct val="120000"/>
              </a:lnSpc>
              <a:spcBef>
                <a:spcPct val="0"/>
              </a:spcBef>
              <a:spcAft>
                <a:spcPct val="0"/>
              </a:spcAft>
              <a:buNone/>
            </a:pPr>
            <a:r>
              <a:rPr kumimoji="1" lang="en-US" altLang="ja-JP" sz="1800" b="1" kern="1200" dirty="0" smtClean="0">
                <a:solidFill>
                  <a:srgbClr val="FFFFFF"/>
                </a:solidFill>
                <a:latin typeface="+mj-lt"/>
                <a:ea typeface="ＭＳ Ｐゴシック" pitchFamily="50" charset="-128"/>
                <a:cs typeface="+mn-cs"/>
              </a:rPr>
              <a:t>      Drag-free control</a:t>
            </a:r>
            <a:endParaRPr kumimoji="1" lang="en-US" altLang="ja-JP" sz="1800" b="1" kern="1200" dirty="0">
              <a:solidFill>
                <a:srgbClr val="CCFFCC"/>
              </a:solidFill>
              <a:latin typeface="+mj-lt"/>
              <a:ea typeface="ＭＳ Ｐゴシック" pitchFamily="50" charset="-128"/>
              <a:cs typeface="+mn-cs"/>
            </a:endParaRPr>
          </a:p>
        </p:txBody>
      </p:sp>
      <p:sp>
        <p:nvSpPr>
          <p:cNvPr id="235" name="角丸四角形 234"/>
          <p:cNvSpPr/>
          <p:nvPr/>
        </p:nvSpPr>
        <p:spPr bwMode="auto">
          <a:xfrm>
            <a:off x="571472" y="3929066"/>
            <a:ext cx="3429024" cy="1571636"/>
          </a:xfrm>
          <a:prstGeom prst="roundRect">
            <a:avLst>
              <a:gd name="adj" fmla="val 4342"/>
            </a:avLst>
          </a:prstGeom>
          <a:solidFill>
            <a:srgbClr val="CCFFCC">
              <a:alpha val="15000"/>
            </a:srgbClr>
          </a:solidFill>
          <a:ln w="158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1131522" name="Rectangle 2"/>
          <p:cNvSpPr>
            <a:spLocks noGrp="1" noChangeArrowheads="1"/>
          </p:cNvSpPr>
          <p:nvPr>
            <p:ph type="title"/>
          </p:nvPr>
        </p:nvSpPr>
        <p:spPr/>
        <p:txBody>
          <a:bodyPr/>
          <a:lstStyle/>
          <a:p>
            <a:r>
              <a:rPr lang="en-US" altLang="ja-JP" dirty="0" smtClean="0"/>
              <a:t>DECIGO</a:t>
            </a:r>
            <a:endParaRPr lang="en-US" altLang="ja-JP" dirty="0"/>
          </a:p>
        </p:txBody>
      </p:sp>
      <p:sp>
        <p:nvSpPr>
          <p:cNvPr id="16"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grpSp>
        <p:nvGrpSpPr>
          <p:cNvPr id="2" name="グループ化 231"/>
          <p:cNvGrpSpPr/>
          <p:nvPr/>
        </p:nvGrpSpPr>
        <p:grpSpPr>
          <a:xfrm>
            <a:off x="3590955" y="1196961"/>
            <a:ext cx="5338763" cy="5018121"/>
            <a:chOff x="3590955" y="1196961"/>
            <a:chExt cx="5338763" cy="5018121"/>
          </a:xfrm>
        </p:grpSpPr>
        <p:sp>
          <p:nvSpPr>
            <p:cNvPr id="114" name="Oval 137"/>
            <p:cNvSpPr>
              <a:spLocks noChangeArrowheads="1"/>
            </p:cNvSpPr>
            <p:nvPr/>
          </p:nvSpPr>
          <p:spPr bwMode="auto">
            <a:xfrm>
              <a:off x="3590955" y="4259249"/>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2" name="Oval 209"/>
            <p:cNvSpPr>
              <a:spLocks noChangeArrowheads="1"/>
            </p:cNvSpPr>
            <p:nvPr/>
          </p:nvSpPr>
          <p:spPr bwMode="auto">
            <a:xfrm>
              <a:off x="5354668" y="1196961"/>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3" name="Oval 210"/>
            <p:cNvSpPr>
              <a:spLocks noChangeArrowheads="1"/>
            </p:cNvSpPr>
            <p:nvPr/>
          </p:nvSpPr>
          <p:spPr bwMode="auto">
            <a:xfrm>
              <a:off x="7124730" y="4259249"/>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 name="Freeform 5"/>
            <p:cNvSpPr>
              <a:spLocks/>
            </p:cNvSpPr>
            <p:nvPr/>
          </p:nvSpPr>
          <p:spPr bwMode="auto">
            <a:xfrm rot="14397729">
              <a:off x="6053168" y="3727436"/>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 name="Freeform 6"/>
            <p:cNvSpPr>
              <a:spLocks/>
            </p:cNvSpPr>
            <p:nvPr/>
          </p:nvSpPr>
          <p:spPr bwMode="auto">
            <a:xfrm rot="14397729" flipV="1">
              <a:off x="6184930" y="3654411"/>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 name="Freeform 7"/>
            <p:cNvSpPr>
              <a:spLocks/>
            </p:cNvSpPr>
            <p:nvPr/>
          </p:nvSpPr>
          <p:spPr bwMode="auto">
            <a:xfrm rot="14397729">
              <a:off x="6137305" y="3506773"/>
              <a:ext cx="2006600" cy="190500"/>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50000"/>
                <a:alpha val="5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chemeClr val="bg1">
                    <a:lumMod val="50000"/>
                  </a:schemeClr>
                </a:solidFill>
                <a:latin typeface="Arial" charset="0"/>
                <a:ea typeface="ＭＳ Ｐゴシック" pitchFamily="50" charset="-128"/>
                <a:cs typeface="+mn-cs"/>
              </a:endParaRPr>
            </a:p>
          </p:txBody>
        </p:sp>
        <p:sp>
          <p:nvSpPr>
            <p:cNvPr id="23" name="Rectangle 8"/>
            <p:cNvSpPr>
              <a:spLocks noChangeArrowheads="1"/>
            </p:cNvSpPr>
            <p:nvPr/>
          </p:nvSpPr>
          <p:spPr bwMode="auto">
            <a:xfrm rot="11744560">
              <a:off x="6373843" y="2201849"/>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 name="Rectangle 9"/>
            <p:cNvSpPr>
              <a:spLocks noChangeArrowheads="1"/>
            </p:cNvSpPr>
            <p:nvPr/>
          </p:nvSpPr>
          <p:spPr bwMode="auto">
            <a:xfrm rot="9888311">
              <a:off x="6130955" y="2193911"/>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 name="Rectangle 10"/>
            <p:cNvSpPr>
              <a:spLocks noChangeArrowheads="1"/>
            </p:cNvSpPr>
            <p:nvPr/>
          </p:nvSpPr>
          <p:spPr bwMode="auto">
            <a:xfrm rot="10780961">
              <a:off x="6227793" y="1901811"/>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6" name="Line 11"/>
            <p:cNvSpPr>
              <a:spLocks noChangeShapeType="1"/>
            </p:cNvSpPr>
            <p:nvPr/>
          </p:nvSpPr>
          <p:spPr bwMode="auto">
            <a:xfrm rot="7209001" flipV="1">
              <a:off x="5557868" y="2105011"/>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7" name="Rectangle 12"/>
            <p:cNvSpPr>
              <a:spLocks noChangeArrowheads="1"/>
            </p:cNvSpPr>
            <p:nvPr/>
          </p:nvSpPr>
          <p:spPr bwMode="auto">
            <a:xfrm rot="7209001">
              <a:off x="6364318" y="1533511"/>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8" name="Freeform 13"/>
            <p:cNvSpPr>
              <a:spLocks/>
            </p:cNvSpPr>
            <p:nvPr/>
          </p:nvSpPr>
          <p:spPr bwMode="auto">
            <a:xfrm rot="7209001">
              <a:off x="6024593" y="236853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9" name="Line 14"/>
            <p:cNvSpPr>
              <a:spLocks noChangeShapeType="1"/>
            </p:cNvSpPr>
            <p:nvPr/>
          </p:nvSpPr>
          <p:spPr bwMode="auto">
            <a:xfrm rot="7209001">
              <a:off x="6083330" y="247172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0" name="Line 15"/>
            <p:cNvSpPr>
              <a:spLocks noChangeShapeType="1"/>
            </p:cNvSpPr>
            <p:nvPr/>
          </p:nvSpPr>
          <p:spPr bwMode="auto">
            <a:xfrm rot="7209001">
              <a:off x="5970618" y="2411399"/>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3" name="Group 16"/>
            <p:cNvGrpSpPr>
              <a:grpSpLocks/>
            </p:cNvGrpSpPr>
            <p:nvPr/>
          </p:nvGrpSpPr>
          <p:grpSpPr bwMode="auto">
            <a:xfrm rot="7209001">
              <a:off x="5538818" y="2690798"/>
              <a:ext cx="600075" cy="495300"/>
              <a:chOff x="4785" y="11039"/>
              <a:chExt cx="829" cy="688"/>
            </a:xfrm>
          </p:grpSpPr>
          <p:sp>
            <p:nvSpPr>
              <p:cNvPr id="221" name="Freeform 1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2" name="Line 1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3" name="Line 1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4" name="Line 2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5" name="Arc 2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32" name="Freeform 22"/>
            <p:cNvSpPr>
              <a:spLocks/>
            </p:cNvSpPr>
            <p:nvPr/>
          </p:nvSpPr>
          <p:spPr bwMode="auto">
            <a:xfrm rot="9872463">
              <a:off x="5869018" y="2471724"/>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3" name="Freeform 23"/>
            <p:cNvSpPr>
              <a:spLocks/>
            </p:cNvSpPr>
            <p:nvPr/>
          </p:nvSpPr>
          <p:spPr bwMode="auto">
            <a:xfrm rot="7209001">
              <a:off x="5748368" y="2481248"/>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4" name="Arc 24"/>
            <p:cNvSpPr>
              <a:spLocks/>
            </p:cNvSpPr>
            <p:nvPr/>
          </p:nvSpPr>
          <p:spPr bwMode="auto">
            <a:xfrm rot="14146499">
              <a:off x="6054755" y="2360598"/>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5" name="Arc 25"/>
            <p:cNvSpPr>
              <a:spLocks/>
            </p:cNvSpPr>
            <p:nvPr/>
          </p:nvSpPr>
          <p:spPr bwMode="auto">
            <a:xfrm rot="271502" flipV="1">
              <a:off x="5770593" y="2198674"/>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4" name="Group 26"/>
            <p:cNvGrpSpPr>
              <a:grpSpLocks/>
            </p:cNvGrpSpPr>
            <p:nvPr/>
          </p:nvGrpSpPr>
          <p:grpSpPr bwMode="auto">
            <a:xfrm rot="7209001">
              <a:off x="5492780" y="2660636"/>
              <a:ext cx="600075" cy="500063"/>
              <a:chOff x="4785" y="11039"/>
              <a:chExt cx="829" cy="688"/>
            </a:xfrm>
          </p:grpSpPr>
          <p:sp>
            <p:nvSpPr>
              <p:cNvPr id="216" name="Freeform 2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7" name="Line 2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8" name="Line 2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9" name="Line 3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0" name="Arc 3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37" name="Arc 32"/>
            <p:cNvSpPr>
              <a:spLocks/>
            </p:cNvSpPr>
            <p:nvPr/>
          </p:nvSpPr>
          <p:spPr bwMode="auto">
            <a:xfrm rot="9872463" flipH="1" flipV="1">
              <a:off x="5767418" y="2468549"/>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8" name="Arc 33"/>
            <p:cNvSpPr>
              <a:spLocks/>
            </p:cNvSpPr>
            <p:nvPr/>
          </p:nvSpPr>
          <p:spPr bwMode="auto">
            <a:xfrm rot="9872463">
              <a:off x="5840443" y="233043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9" name="Arc 34"/>
            <p:cNvSpPr>
              <a:spLocks/>
            </p:cNvSpPr>
            <p:nvPr/>
          </p:nvSpPr>
          <p:spPr bwMode="auto">
            <a:xfrm rot="9872463">
              <a:off x="6024593" y="2311386"/>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0" name="Arc 35"/>
            <p:cNvSpPr>
              <a:spLocks/>
            </p:cNvSpPr>
            <p:nvPr/>
          </p:nvSpPr>
          <p:spPr bwMode="auto">
            <a:xfrm rot="9872463" flipH="1" flipV="1">
              <a:off x="5957918" y="242886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1" name="Line 36"/>
            <p:cNvSpPr>
              <a:spLocks noChangeShapeType="1"/>
            </p:cNvSpPr>
            <p:nvPr/>
          </p:nvSpPr>
          <p:spPr bwMode="auto">
            <a:xfrm rot="9016332" flipV="1">
              <a:off x="6453218" y="2035161"/>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2" name="Freeform 37"/>
            <p:cNvSpPr>
              <a:spLocks/>
            </p:cNvSpPr>
            <p:nvPr/>
          </p:nvSpPr>
          <p:spPr bwMode="auto">
            <a:xfrm rot="3616332">
              <a:off x="6429405" y="2368536"/>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3" name="Line 38"/>
            <p:cNvSpPr>
              <a:spLocks noChangeShapeType="1"/>
            </p:cNvSpPr>
            <p:nvPr/>
          </p:nvSpPr>
          <p:spPr bwMode="auto">
            <a:xfrm rot="3616332">
              <a:off x="6491318" y="240822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4" name="Line 39"/>
            <p:cNvSpPr>
              <a:spLocks noChangeShapeType="1"/>
            </p:cNvSpPr>
            <p:nvPr/>
          </p:nvSpPr>
          <p:spPr bwMode="auto">
            <a:xfrm rot="3616332">
              <a:off x="6380193" y="2476486"/>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5" name="Freeform 40"/>
            <p:cNvSpPr>
              <a:spLocks/>
            </p:cNvSpPr>
            <p:nvPr/>
          </p:nvSpPr>
          <p:spPr bwMode="auto">
            <a:xfrm rot="3616332">
              <a:off x="6553230" y="2549511"/>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6" name="Line 41"/>
            <p:cNvSpPr>
              <a:spLocks noChangeShapeType="1"/>
            </p:cNvSpPr>
            <p:nvPr/>
          </p:nvSpPr>
          <p:spPr bwMode="auto">
            <a:xfrm rot="3616332">
              <a:off x="6594505" y="2462198"/>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7" name="Line 42"/>
            <p:cNvSpPr>
              <a:spLocks noChangeShapeType="1"/>
            </p:cNvSpPr>
            <p:nvPr/>
          </p:nvSpPr>
          <p:spPr bwMode="auto">
            <a:xfrm rot="3616332">
              <a:off x="6707218" y="2638411"/>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8" name="Line 43"/>
            <p:cNvSpPr>
              <a:spLocks noChangeShapeType="1"/>
            </p:cNvSpPr>
            <p:nvPr/>
          </p:nvSpPr>
          <p:spPr bwMode="auto">
            <a:xfrm rot="3616332">
              <a:off x="6380193" y="2825736"/>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9" name="Arc 44"/>
            <p:cNvSpPr>
              <a:spLocks/>
            </p:cNvSpPr>
            <p:nvPr/>
          </p:nvSpPr>
          <p:spPr bwMode="auto">
            <a:xfrm rot="17144832">
              <a:off x="6511955" y="2695561"/>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0" name="Freeform 45"/>
            <p:cNvSpPr>
              <a:spLocks/>
            </p:cNvSpPr>
            <p:nvPr/>
          </p:nvSpPr>
          <p:spPr bwMode="auto">
            <a:xfrm rot="6279794">
              <a:off x="6440518" y="2478073"/>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1" name="Freeform 46"/>
            <p:cNvSpPr>
              <a:spLocks/>
            </p:cNvSpPr>
            <p:nvPr/>
          </p:nvSpPr>
          <p:spPr bwMode="auto">
            <a:xfrm rot="3616332">
              <a:off x="6332568" y="2482836"/>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2" name="Arc 47"/>
            <p:cNvSpPr>
              <a:spLocks/>
            </p:cNvSpPr>
            <p:nvPr/>
          </p:nvSpPr>
          <p:spPr bwMode="auto">
            <a:xfrm rot="10553830">
              <a:off x="6470680" y="2198674"/>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3" name="Arc 48"/>
            <p:cNvSpPr>
              <a:spLocks/>
            </p:cNvSpPr>
            <p:nvPr/>
          </p:nvSpPr>
          <p:spPr bwMode="auto">
            <a:xfrm rot="18278834" flipV="1">
              <a:off x="6186518" y="2365361"/>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5" name="Group 49"/>
            <p:cNvGrpSpPr>
              <a:grpSpLocks/>
            </p:cNvGrpSpPr>
            <p:nvPr/>
          </p:nvGrpSpPr>
          <p:grpSpPr bwMode="auto">
            <a:xfrm rot="3616332">
              <a:off x="6419880" y="2673336"/>
              <a:ext cx="600075" cy="503238"/>
              <a:chOff x="4785" y="11039"/>
              <a:chExt cx="829" cy="688"/>
            </a:xfrm>
          </p:grpSpPr>
          <p:sp>
            <p:nvSpPr>
              <p:cNvPr id="211" name="Freeform 5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2" name="Line 51"/>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3" name="Line 52"/>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4" name="Line 53"/>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5" name="Arc 5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55" name="Arc 55"/>
            <p:cNvSpPr>
              <a:spLocks/>
            </p:cNvSpPr>
            <p:nvPr/>
          </p:nvSpPr>
          <p:spPr bwMode="auto">
            <a:xfrm rot="6279794" flipH="1" flipV="1">
              <a:off x="6413530" y="2471723"/>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6" name="Arc 56"/>
            <p:cNvSpPr>
              <a:spLocks/>
            </p:cNvSpPr>
            <p:nvPr/>
          </p:nvSpPr>
          <p:spPr bwMode="auto">
            <a:xfrm rot="6279794">
              <a:off x="6330980" y="233996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7" name="Arc 57"/>
            <p:cNvSpPr>
              <a:spLocks/>
            </p:cNvSpPr>
            <p:nvPr/>
          </p:nvSpPr>
          <p:spPr bwMode="auto">
            <a:xfrm rot="6279794">
              <a:off x="6369080" y="2314561"/>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8" name="Arc 58"/>
            <p:cNvSpPr>
              <a:spLocks/>
            </p:cNvSpPr>
            <p:nvPr/>
          </p:nvSpPr>
          <p:spPr bwMode="auto">
            <a:xfrm rot="6279794" flipH="1" flipV="1">
              <a:off x="6434168" y="2428861"/>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9" name="Line 59"/>
            <p:cNvSpPr>
              <a:spLocks noChangeShapeType="1"/>
            </p:cNvSpPr>
            <p:nvPr/>
          </p:nvSpPr>
          <p:spPr bwMode="auto">
            <a:xfrm rot="7209001">
              <a:off x="5934105" y="1924036"/>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0" name="Line 60"/>
            <p:cNvSpPr>
              <a:spLocks noChangeShapeType="1"/>
            </p:cNvSpPr>
            <p:nvPr/>
          </p:nvSpPr>
          <p:spPr bwMode="auto">
            <a:xfrm rot="14429284">
              <a:off x="6605618" y="1931973"/>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6" name="Group 61"/>
            <p:cNvGrpSpPr>
              <a:grpSpLocks/>
            </p:cNvGrpSpPr>
            <p:nvPr/>
          </p:nvGrpSpPr>
          <p:grpSpPr bwMode="auto">
            <a:xfrm rot="14462297">
              <a:off x="6792943" y="1941498"/>
              <a:ext cx="223838" cy="180975"/>
              <a:chOff x="5504" y="8144"/>
              <a:chExt cx="291" cy="236"/>
            </a:xfrm>
          </p:grpSpPr>
          <p:sp>
            <p:nvSpPr>
              <p:cNvPr id="209" name="Rectangle 62"/>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0" name="Rectangle 63"/>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7" name="Group 64"/>
            <p:cNvGrpSpPr>
              <a:grpSpLocks/>
            </p:cNvGrpSpPr>
            <p:nvPr/>
          </p:nvGrpSpPr>
          <p:grpSpPr bwMode="auto">
            <a:xfrm rot="7209001">
              <a:off x="5526118" y="1951023"/>
              <a:ext cx="227013" cy="180975"/>
              <a:chOff x="5504" y="8144"/>
              <a:chExt cx="291" cy="236"/>
            </a:xfrm>
          </p:grpSpPr>
          <p:sp>
            <p:nvSpPr>
              <p:cNvPr id="207" name="Rectangle 65"/>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8" name="Rectangle 66"/>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63" name="Rectangle 67"/>
            <p:cNvSpPr>
              <a:spLocks noChangeArrowheads="1"/>
            </p:cNvSpPr>
            <p:nvPr/>
          </p:nvSpPr>
          <p:spPr bwMode="auto">
            <a:xfrm rot="10780961">
              <a:off x="6224618" y="1900224"/>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4" name="Rectangle 68"/>
            <p:cNvSpPr>
              <a:spLocks noChangeArrowheads="1"/>
            </p:cNvSpPr>
            <p:nvPr/>
          </p:nvSpPr>
          <p:spPr bwMode="auto">
            <a:xfrm rot="9888311">
              <a:off x="6130955" y="2193911"/>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5" name="Rectangle 69"/>
            <p:cNvSpPr>
              <a:spLocks noChangeArrowheads="1"/>
            </p:cNvSpPr>
            <p:nvPr/>
          </p:nvSpPr>
          <p:spPr bwMode="auto">
            <a:xfrm rot="11744560">
              <a:off x="6373843" y="2201849"/>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 name="Rectangle 70"/>
            <p:cNvSpPr>
              <a:spLocks noChangeArrowheads="1"/>
            </p:cNvSpPr>
            <p:nvPr/>
          </p:nvSpPr>
          <p:spPr bwMode="auto">
            <a:xfrm rot="17064441" flipH="1">
              <a:off x="7912130" y="4856148"/>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7" name="Rectangle 71"/>
            <p:cNvSpPr>
              <a:spLocks noChangeArrowheads="1"/>
            </p:cNvSpPr>
            <p:nvPr/>
          </p:nvSpPr>
          <p:spPr bwMode="auto">
            <a:xfrm rot="18920690" flipH="1">
              <a:off x="7797830" y="5068874"/>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 name="Rectangle 72"/>
            <p:cNvSpPr>
              <a:spLocks noChangeArrowheads="1"/>
            </p:cNvSpPr>
            <p:nvPr/>
          </p:nvSpPr>
          <p:spPr bwMode="auto">
            <a:xfrm rot="18028040" flipH="1">
              <a:off x="8023255" y="5000611"/>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 name="Line 73"/>
            <p:cNvSpPr>
              <a:spLocks noChangeShapeType="1"/>
            </p:cNvSpPr>
            <p:nvPr/>
          </p:nvSpPr>
          <p:spPr bwMode="auto">
            <a:xfrm flipH="1" flipV="1">
              <a:off x="7323168" y="5154599"/>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 name="Rectangle 74"/>
            <p:cNvSpPr>
              <a:spLocks noChangeArrowheads="1"/>
            </p:cNvSpPr>
            <p:nvPr/>
          </p:nvSpPr>
          <p:spPr bwMode="auto">
            <a:xfrm flipH="1">
              <a:off x="8405843" y="5059349"/>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 name="Freeform 75"/>
            <p:cNvSpPr>
              <a:spLocks/>
            </p:cNvSpPr>
            <p:nvPr/>
          </p:nvSpPr>
          <p:spPr bwMode="auto">
            <a:xfrm flipH="1">
              <a:off x="7597805" y="508316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 name="Line 76"/>
            <p:cNvSpPr>
              <a:spLocks noChangeShapeType="1"/>
            </p:cNvSpPr>
            <p:nvPr/>
          </p:nvSpPr>
          <p:spPr bwMode="auto">
            <a:xfrm flipH="1">
              <a:off x="7600980" y="509109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 name="Line 77"/>
            <p:cNvSpPr>
              <a:spLocks noChangeShapeType="1"/>
            </p:cNvSpPr>
            <p:nvPr/>
          </p:nvSpPr>
          <p:spPr bwMode="auto">
            <a:xfrm flipH="1">
              <a:off x="7599393" y="5219686"/>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8" name="Group 78"/>
            <p:cNvGrpSpPr>
              <a:grpSpLocks/>
            </p:cNvGrpSpPr>
            <p:nvPr/>
          </p:nvGrpSpPr>
          <p:grpSpPr bwMode="auto">
            <a:xfrm flipH="1">
              <a:off x="6792943" y="4854561"/>
              <a:ext cx="600075" cy="495300"/>
              <a:chOff x="4785" y="11039"/>
              <a:chExt cx="829" cy="688"/>
            </a:xfrm>
          </p:grpSpPr>
          <p:sp>
            <p:nvSpPr>
              <p:cNvPr id="202" name="Freeform 7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3" name="Line 8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4" name="Line 8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5" name="Line 8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6" name="Arc 8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5" name="Freeform 84"/>
            <p:cNvSpPr>
              <a:spLocks/>
            </p:cNvSpPr>
            <p:nvPr/>
          </p:nvSpPr>
          <p:spPr bwMode="auto">
            <a:xfrm rot="18936538" flipH="1">
              <a:off x="7364443" y="5049824"/>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 name="Freeform 85"/>
            <p:cNvSpPr>
              <a:spLocks/>
            </p:cNvSpPr>
            <p:nvPr/>
          </p:nvSpPr>
          <p:spPr bwMode="auto">
            <a:xfrm flipH="1">
              <a:off x="7231093" y="5040299"/>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 name="Arc 86"/>
            <p:cNvSpPr>
              <a:spLocks/>
            </p:cNvSpPr>
            <p:nvPr/>
          </p:nvSpPr>
          <p:spPr bwMode="auto">
            <a:xfrm rot="14662502" flipH="1">
              <a:off x="7483505" y="4824398"/>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 name="Arc 87"/>
            <p:cNvSpPr>
              <a:spLocks/>
            </p:cNvSpPr>
            <p:nvPr/>
          </p:nvSpPr>
          <p:spPr bwMode="auto">
            <a:xfrm rot="6937498" flipH="1" flipV="1">
              <a:off x="7481918" y="5149836"/>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 name="Group 88"/>
            <p:cNvGrpSpPr>
              <a:grpSpLocks/>
            </p:cNvGrpSpPr>
            <p:nvPr/>
          </p:nvGrpSpPr>
          <p:grpSpPr bwMode="auto">
            <a:xfrm flipH="1">
              <a:off x="6792943" y="4899011"/>
              <a:ext cx="600075" cy="500063"/>
              <a:chOff x="4785" y="11039"/>
              <a:chExt cx="829" cy="688"/>
            </a:xfrm>
          </p:grpSpPr>
          <p:sp>
            <p:nvSpPr>
              <p:cNvPr id="197" name="Freeform 8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8" name="Line 9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9" name="Line 9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0" name="Line 9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1" name="Arc 9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80" name="Arc 94"/>
            <p:cNvSpPr>
              <a:spLocks/>
            </p:cNvSpPr>
            <p:nvPr/>
          </p:nvSpPr>
          <p:spPr bwMode="auto">
            <a:xfrm rot="18936538" flipV="1">
              <a:off x="7221568" y="4976799"/>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1" name="Arc 95"/>
            <p:cNvSpPr>
              <a:spLocks/>
            </p:cNvSpPr>
            <p:nvPr/>
          </p:nvSpPr>
          <p:spPr bwMode="auto">
            <a:xfrm rot="18936538" flipH="1">
              <a:off x="7378730" y="498473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 name="Arc 96"/>
            <p:cNvSpPr>
              <a:spLocks/>
            </p:cNvSpPr>
            <p:nvPr/>
          </p:nvSpPr>
          <p:spPr bwMode="auto">
            <a:xfrm rot="18936538" flipH="1">
              <a:off x="7631143" y="508474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 name="Arc 97"/>
            <p:cNvSpPr>
              <a:spLocks/>
            </p:cNvSpPr>
            <p:nvPr/>
          </p:nvSpPr>
          <p:spPr bwMode="auto">
            <a:xfrm rot="18936538" flipV="1">
              <a:off x="7497793" y="508316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 name="Line 98"/>
            <p:cNvSpPr>
              <a:spLocks noChangeShapeType="1"/>
            </p:cNvSpPr>
            <p:nvPr/>
          </p:nvSpPr>
          <p:spPr bwMode="auto">
            <a:xfrm rot="19792668" flipH="1" flipV="1">
              <a:off x="7864505" y="4470386"/>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 name="Freeform 99"/>
            <p:cNvSpPr>
              <a:spLocks/>
            </p:cNvSpPr>
            <p:nvPr/>
          </p:nvSpPr>
          <p:spPr bwMode="auto">
            <a:xfrm rot="3592668" flipH="1">
              <a:off x="7802593" y="4732323"/>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 name="Line 100"/>
            <p:cNvSpPr>
              <a:spLocks noChangeShapeType="1"/>
            </p:cNvSpPr>
            <p:nvPr/>
          </p:nvSpPr>
          <p:spPr bwMode="auto">
            <a:xfrm rot="3592668" flipH="1">
              <a:off x="7861330" y="477042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 name="Line 101"/>
            <p:cNvSpPr>
              <a:spLocks noChangeShapeType="1"/>
            </p:cNvSpPr>
            <p:nvPr/>
          </p:nvSpPr>
          <p:spPr bwMode="auto">
            <a:xfrm rot="3592668" flipH="1">
              <a:off x="7747030" y="4830748"/>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 name="Freeform 102"/>
            <p:cNvSpPr>
              <a:spLocks/>
            </p:cNvSpPr>
            <p:nvPr/>
          </p:nvSpPr>
          <p:spPr bwMode="auto">
            <a:xfrm rot="3592668" flipH="1">
              <a:off x="7585105" y="4322748"/>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 name="Line 103"/>
            <p:cNvSpPr>
              <a:spLocks noChangeShapeType="1"/>
            </p:cNvSpPr>
            <p:nvPr/>
          </p:nvSpPr>
          <p:spPr bwMode="auto">
            <a:xfrm rot="3592668" flipH="1">
              <a:off x="7712105" y="4383073"/>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 name="Line 104"/>
            <p:cNvSpPr>
              <a:spLocks noChangeShapeType="1"/>
            </p:cNvSpPr>
            <p:nvPr/>
          </p:nvSpPr>
          <p:spPr bwMode="auto">
            <a:xfrm rot="3592668" flipH="1">
              <a:off x="7742268" y="4416411"/>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 name="Line 105"/>
            <p:cNvSpPr>
              <a:spLocks noChangeShapeType="1"/>
            </p:cNvSpPr>
            <p:nvPr/>
          </p:nvSpPr>
          <p:spPr bwMode="auto">
            <a:xfrm rot="3592668" flipH="1">
              <a:off x="7413655" y="4602148"/>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 name="Arc 106"/>
            <p:cNvSpPr>
              <a:spLocks/>
            </p:cNvSpPr>
            <p:nvPr/>
          </p:nvSpPr>
          <p:spPr bwMode="auto">
            <a:xfrm rot="11664170" flipH="1">
              <a:off x="7294593" y="4035411"/>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 name="Freeform 107"/>
            <p:cNvSpPr>
              <a:spLocks/>
            </p:cNvSpPr>
            <p:nvPr/>
          </p:nvSpPr>
          <p:spPr bwMode="auto">
            <a:xfrm rot="929206" flipH="1">
              <a:off x="7647018" y="4552936"/>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 name="Freeform 108"/>
            <p:cNvSpPr>
              <a:spLocks/>
            </p:cNvSpPr>
            <p:nvPr/>
          </p:nvSpPr>
          <p:spPr bwMode="auto">
            <a:xfrm rot="3592668" flipH="1">
              <a:off x="7523193" y="4532298"/>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 name="Arc 109"/>
            <p:cNvSpPr>
              <a:spLocks/>
            </p:cNvSpPr>
            <p:nvPr/>
          </p:nvSpPr>
          <p:spPr bwMode="auto">
            <a:xfrm rot="18255170" flipH="1">
              <a:off x="7831168" y="4544998"/>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 name="Arc 110"/>
            <p:cNvSpPr>
              <a:spLocks/>
            </p:cNvSpPr>
            <p:nvPr/>
          </p:nvSpPr>
          <p:spPr bwMode="auto">
            <a:xfrm rot="10530167" flipH="1" flipV="1">
              <a:off x="7547005" y="4708511"/>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0" name="Group 111"/>
            <p:cNvGrpSpPr>
              <a:grpSpLocks/>
            </p:cNvGrpSpPr>
            <p:nvPr/>
          </p:nvGrpSpPr>
          <p:grpSpPr bwMode="auto">
            <a:xfrm rot="3592668" flipH="1">
              <a:off x="7243793" y="4094148"/>
              <a:ext cx="600075" cy="503238"/>
              <a:chOff x="4785" y="11039"/>
              <a:chExt cx="829" cy="688"/>
            </a:xfrm>
          </p:grpSpPr>
          <p:sp>
            <p:nvSpPr>
              <p:cNvPr id="192" name="Freeform 11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3" name="Line 113"/>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4" name="Line 114"/>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5" name="Line 115"/>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6" name="Arc 11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8" name="Arc 117"/>
            <p:cNvSpPr>
              <a:spLocks/>
            </p:cNvSpPr>
            <p:nvPr/>
          </p:nvSpPr>
          <p:spPr bwMode="auto">
            <a:xfrm rot="929206" flipV="1">
              <a:off x="7545418" y="4416411"/>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 name="Arc 118"/>
            <p:cNvSpPr>
              <a:spLocks/>
            </p:cNvSpPr>
            <p:nvPr/>
          </p:nvSpPr>
          <p:spPr bwMode="auto">
            <a:xfrm rot="929206" flipH="1">
              <a:off x="7616855" y="455611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 name="Arc 119"/>
            <p:cNvSpPr>
              <a:spLocks/>
            </p:cNvSpPr>
            <p:nvPr/>
          </p:nvSpPr>
          <p:spPr bwMode="auto">
            <a:xfrm rot="929206" flipH="1">
              <a:off x="7801005" y="478629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 name="Arc 120"/>
            <p:cNvSpPr>
              <a:spLocks/>
            </p:cNvSpPr>
            <p:nvPr/>
          </p:nvSpPr>
          <p:spPr bwMode="auto">
            <a:xfrm rot="929206" flipV="1">
              <a:off x="7735918" y="4670411"/>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 name="Line 121"/>
            <p:cNvSpPr>
              <a:spLocks noChangeShapeType="1"/>
            </p:cNvSpPr>
            <p:nvPr/>
          </p:nvSpPr>
          <p:spPr bwMode="auto">
            <a:xfrm flipH="1">
              <a:off x="7793068" y="5133961"/>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 name="Line 122"/>
            <p:cNvSpPr>
              <a:spLocks noChangeShapeType="1"/>
            </p:cNvSpPr>
            <p:nvPr/>
          </p:nvSpPr>
          <p:spPr bwMode="auto">
            <a:xfrm rot="14379716" flipH="1">
              <a:off x="8124855" y="4549761"/>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 name="Group 123"/>
            <p:cNvGrpSpPr>
              <a:grpSpLocks/>
            </p:cNvGrpSpPr>
            <p:nvPr/>
          </p:nvGrpSpPr>
          <p:grpSpPr bwMode="auto">
            <a:xfrm rot="14346703" flipH="1">
              <a:off x="8299480" y="4541823"/>
              <a:ext cx="223838" cy="180975"/>
              <a:chOff x="5504" y="8144"/>
              <a:chExt cx="291" cy="236"/>
            </a:xfrm>
          </p:grpSpPr>
          <p:sp>
            <p:nvSpPr>
              <p:cNvPr id="190" name="Rectangle 124"/>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1" name="Rectangle 125"/>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2" name="Group 126"/>
            <p:cNvGrpSpPr>
              <a:grpSpLocks/>
            </p:cNvGrpSpPr>
            <p:nvPr/>
          </p:nvGrpSpPr>
          <p:grpSpPr bwMode="auto">
            <a:xfrm flipH="1">
              <a:off x="7654955" y="5632436"/>
              <a:ext cx="227013" cy="180975"/>
              <a:chOff x="5504" y="8144"/>
              <a:chExt cx="291" cy="236"/>
            </a:xfrm>
          </p:grpSpPr>
          <p:sp>
            <p:nvSpPr>
              <p:cNvPr id="188" name="Rectangle 127"/>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9" name="Rectangle 128"/>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06" name="Rectangle 129"/>
            <p:cNvSpPr>
              <a:spLocks noChangeArrowheads="1"/>
            </p:cNvSpPr>
            <p:nvPr/>
          </p:nvSpPr>
          <p:spPr bwMode="auto">
            <a:xfrm rot="18028040" flipH="1">
              <a:off x="8021668" y="5002198"/>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 name="Rectangle 130"/>
            <p:cNvSpPr>
              <a:spLocks noChangeArrowheads="1"/>
            </p:cNvSpPr>
            <p:nvPr/>
          </p:nvSpPr>
          <p:spPr bwMode="auto">
            <a:xfrm rot="18920690" flipH="1">
              <a:off x="7797830" y="5068874"/>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 name="Rectangle 131"/>
            <p:cNvSpPr>
              <a:spLocks noChangeArrowheads="1"/>
            </p:cNvSpPr>
            <p:nvPr/>
          </p:nvSpPr>
          <p:spPr bwMode="auto">
            <a:xfrm rot="17064441" flipH="1">
              <a:off x="7912130" y="4856148"/>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 name="Rectangle 132"/>
            <p:cNvSpPr>
              <a:spLocks noChangeArrowheads="1"/>
            </p:cNvSpPr>
            <p:nvPr/>
          </p:nvSpPr>
          <p:spPr bwMode="auto">
            <a:xfrm rot="4535559">
              <a:off x="4584730" y="4862498"/>
              <a:ext cx="38100"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 name="Rectangle 133"/>
            <p:cNvSpPr>
              <a:spLocks noChangeArrowheads="1"/>
            </p:cNvSpPr>
            <p:nvPr/>
          </p:nvSpPr>
          <p:spPr bwMode="auto">
            <a:xfrm rot="2679310">
              <a:off x="4697443" y="5073636"/>
              <a:ext cx="39688"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 name="Rectangle 134"/>
            <p:cNvSpPr>
              <a:spLocks noChangeArrowheads="1"/>
            </p:cNvSpPr>
            <p:nvPr/>
          </p:nvSpPr>
          <p:spPr bwMode="auto">
            <a:xfrm rot="3571960">
              <a:off x="4472018" y="5006961"/>
              <a:ext cx="41275" cy="350838"/>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 name="Line 135"/>
            <p:cNvSpPr>
              <a:spLocks noChangeShapeType="1"/>
            </p:cNvSpPr>
            <p:nvPr/>
          </p:nvSpPr>
          <p:spPr bwMode="auto">
            <a:xfrm flipV="1">
              <a:off x="3871268" y="5153690"/>
              <a:ext cx="1500198" cy="45719"/>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 name="Rectangle 136"/>
            <p:cNvSpPr>
              <a:spLocks noChangeArrowheads="1"/>
            </p:cNvSpPr>
            <p:nvPr/>
          </p:nvSpPr>
          <p:spPr bwMode="auto">
            <a:xfrm>
              <a:off x="3778280" y="5106643"/>
              <a:ext cx="350838" cy="18415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 name="Freeform 138"/>
            <p:cNvSpPr>
              <a:spLocks/>
            </p:cNvSpPr>
            <p:nvPr/>
          </p:nvSpPr>
          <p:spPr bwMode="auto">
            <a:xfrm>
              <a:off x="4857780" y="508951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 name="Line 139"/>
            <p:cNvSpPr>
              <a:spLocks noChangeShapeType="1"/>
            </p:cNvSpPr>
            <p:nvPr/>
          </p:nvSpPr>
          <p:spPr bwMode="auto">
            <a:xfrm>
              <a:off x="4864130" y="509586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 name="Line 140"/>
            <p:cNvSpPr>
              <a:spLocks noChangeShapeType="1"/>
            </p:cNvSpPr>
            <p:nvPr/>
          </p:nvSpPr>
          <p:spPr bwMode="auto">
            <a:xfrm>
              <a:off x="4867305" y="522603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3" name="Group 141"/>
            <p:cNvGrpSpPr>
              <a:grpSpLocks/>
            </p:cNvGrpSpPr>
            <p:nvPr/>
          </p:nvGrpSpPr>
          <p:grpSpPr bwMode="auto">
            <a:xfrm>
              <a:off x="5141943" y="4906949"/>
              <a:ext cx="600075" cy="500063"/>
              <a:chOff x="4785" y="11039"/>
              <a:chExt cx="829" cy="688"/>
            </a:xfrm>
          </p:grpSpPr>
          <p:sp>
            <p:nvSpPr>
              <p:cNvPr id="183" name="Freeform 14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4" name="Line 14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5" name="Line 14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6" name="Line 14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7" name="Arc 14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9" name="Freeform 147"/>
            <p:cNvSpPr>
              <a:spLocks/>
            </p:cNvSpPr>
            <p:nvPr/>
          </p:nvSpPr>
          <p:spPr bwMode="auto">
            <a:xfrm>
              <a:off x="5059393" y="5065699"/>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 name="Freeform 148"/>
            <p:cNvSpPr>
              <a:spLocks/>
            </p:cNvSpPr>
            <p:nvPr/>
          </p:nvSpPr>
          <p:spPr bwMode="auto">
            <a:xfrm flipV="1">
              <a:off x="5057805" y="5219686"/>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 name="Freeform 149"/>
            <p:cNvSpPr>
              <a:spLocks/>
            </p:cNvSpPr>
            <p:nvPr/>
          </p:nvSpPr>
          <p:spPr bwMode="auto">
            <a:xfrm rot="2663462">
              <a:off x="4953030" y="5056174"/>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 name="Freeform 150"/>
            <p:cNvSpPr>
              <a:spLocks/>
            </p:cNvSpPr>
            <p:nvPr/>
          </p:nvSpPr>
          <p:spPr bwMode="auto">
            <a:xfrm>
              <a:off x="5251480" y="5065699"/>
              <a:ext cx="2008188"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 name="Freeform 151"/>
            <p:cNvSpPr>
              <a:spLocks/>
            </p:cNvSpPr>
            <p:nvPr/>
          </p:nvSpPr>
          <p:spPr bwMode="auto">
            <a:xfrm>
              <a:off x="4853018" y="5046649"/>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 name="Arc 152"/>
            <p:cNvSpPr>
              <a:spLocks/>
            </p:cNvSpPr>
            <p:nvPr/>
          </p:nvSpPr>
          <p:spPr bwMode="auto">
            <a:xfrm rot="6937498">
              <a:off x="4760943" y="4830748"/>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 name="Arc 153"/>
            <p:cNvSpPr>
              <a:spLocks/>
            </p:cNvSpPr>
            <p:nvPr/>
          </p:nvSpPr>
          <p:spPr bwMode="auto">
            <a:xfrm rot="14662502" flipV="1">
              <a:off x="4760943" y="5156186"/>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 name="Freeform 154"/>
            <p:cNvSpPr>
              <a:spLocks/>
            </p:cNvSpPr>
            <p:nvPr/>
          </p:nvSpPr>
          <p:spPr bwMode="auto">
            <a:xfrm flipH="1">
              <a:off x="7213630" y="4970449"/>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 name="Line 155"/>
            <p:cNvSpPr>
              <a:spLocks noChangeShapeType="1"/>
            </p:cNvSpPr>
            <p:nvPr/>
          </p:nvSpPr>
          <p:spPr bwMode="auto">
            <a:xfrm flipH="1">
              <a:off x="7383493" y="495616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8" name="Line 156"/>
            <p:cNvSpPr>
              <a:spLocks noChangeShapeType="1"/>
            </p:cNvSpPr>
            <p:nvPr/>
          </p:nvSpPr>
          <p:spPr bwMode="auto">
            <a:xfrm flipH="1">
              <a:off x="7210455" y="4967274"/>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9" name="Line 157"/>
            <p:cNvSpPr>
              <a:spLocks noChangeShapeType="1"/>
            </p:cNvSpPr>
            <p:nvPr/>
          </p:nvSpPr>
          <p:spPr bwMode="auto">
            <a:xfrm flipH="1">
              <a:off x="7205693" y="5341924"/>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0" name="Arc 158"/>
            <p:cNvSpPr>
              <a:spLocks/>
            </p:cNvSpPr>
            <p:nvPr/>
          </p:nvSpPr>
          <p:spPr bwMode="auto">
            <a:xfrm rot="8071501" flipH="1">
              <a:off x="6797705" y="4897423"/>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1" name="Freeform 159"/>
            <p:cNvSpPr>
              <a:spLocks/>
            </p:cNvSpPr>
            <p:nvPr/>
          </p:nvSpPr>
          <p:spPr bwMode="auto">
            <a:xfrm>
              <a:off x="5153055" y="4976799"/>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2" name="Line 160"/>
            <p:cNvSpPr>
              <a:spLocks noChangeShapeType="1"/>
            </p:cNvSpPr>
            <p:nvPr/>
          </p:nvSpPr>
          <p:spPr bwMode="auto">
            <a:xfrm>
              <a:off x="5151468" y="496251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3" name="Line 161"/>
            <p:cNvSpPr>
              <a:spLocks noChangeShapeType="1"/>
            </p:cNvSpPr>
            <p:nvPr/>
          </p:nvSpPr>
          <p:spPr bwMode="auto">
            <a:xfrm>
              <a:off x="5141943" y="5348274"/>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4" name="Arc 162"/>
            <p:cNvSpPr>
              <a:spLocks/>
            </p:cNvSpPr>
            <p:nvPr/>
          </p:nvSpPr>
          <p:spPr bwMode="auto">
            <a:xfrm rot="13528499">
              <a:off x="5235605" y="4903773"/>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5" name="Arc 163"/>
            <p:cNvSpPr>
              <a:spLocks/>
            </p:cNvSpPr>
            <p:nvPr/>
          </p:nvSpPr>
          <p:spPr bwMode="auto">
            <a:xfrm rot="2663462" flipH="1" flipV="1">
              <a:off x="4960968" y="4981561"/>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6" name="Arc 164"/>
            <p:cNvSpPr>
              <a:spLocks/>
            </p:cNvSpPr>
            <p:nvPr/>
          </p:nvSpPr>
          <p:spPr bwMode="auto">
            <a:xfrm rot="2663462">
              <a:off x="4805393" y="4991086"/>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7" name="Arc 165"/>
            <p:cNvSpPr>
              <a:spLocks/>
            </p:cNvSpPr>
            <p:nvPr/>
          </p:nvSpPr>
          <p:spPr bwMode="auto">
            <a:xfrm rot="2663462">
              <a:off x="4764118" y="509109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8" name="Arc 166"/>
            <p:cNvSpPr>
              <a:spLocks/>
            </p:cNvSpPr>
            <p:nvPr/>
          </p:nvSpPr>
          <p:spPr bwMode="auto">
            <a:xfrm rot="2663462" flipH="1" flipV="1">
              <a:off x="4895880" y="508951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9" name="Line 167"/>
            <p:cNvSpPr>
              <a:spLocks noChangeShapeType="1"/>
            </p:cNvSpPr>
            <p:nvPr/>
          </p:nvSpPr>
          <p:spPr bwMode="auto">
            <a:xfrm rot="1807332" flipH="1" flipV="1">
              <a:off x="4623135" y="4709470"/>
              <a:ext cx="45720" cy="480410"/>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0" name="Freeform 168"/>
            <p:cNvSpPr>
              <a:spLocks/>
            </p:cNvSpPr>
            <p:nvPr/>
          </p:nvSpPr>
          <p:spPr bwMode="auto">
            <a:xfrm rot="18007332">
              <a:off x="4654580" y="473708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1" name="Line 169"/>
            <p:cNvSpPr>
              <a:spLocks noChangeShapeType="1"/>
            </p:cNvSpPr>
            <p:nvPr/>
          </p:nvSpPr>
          <p:spPr bwMode="auto">
            <a:xfrm rot="18007332">
              <a:off x="4605368" y="4773598"/>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2" name="Line 170"/>
            <p:cNvSpPr>
              <a:spLocks noChangeShapeType="1"/>
            </p:cNvSpPr>
            <p:nvPr/>
          </p:nvSpPr>
          <p:spPr bwMode="auto">
            <a:xfrm rot="18007332">
              <a:off x="4719668" y="483551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4" name="Group 171"/>
            <p:cNvGrpSpPr>
              <a:grpSpLocks/>
            </p:cNvGrpSpPr>
            <p:nvPr/>
          </p:nvGrpSpPr>
          <p:grpSpPr bwMode="auto">
            <a:xfrm rot="18007332">
              <a:off x="4667280" y="4086211"/>
              <a:ext cx="600075" cy="500063"/>
              <a:chOff x="4785" y="11039"/>
              <a:chExt cx="829" cy="688"/>
            </a:xfrm>
          </p:grpSpPr>
          <p:sp>
            <p:nvSpPr>
              <p:cNvPr id="178" name="Freeform 17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9" name="Line 17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0" name="Line 17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1" name="Line 17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2" name="Arc 17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44" name="Freeform 177"/>
            <p:cNvSpPr>
              <a:spLocks/>
            </p:cNvSpPr>
            <p:nvPr/>
          </p:nvSpPr>
          <p:spPr bwMode="auto">
            <a:xfrm rot="18007332">
              <a:off x="4171980" y="3673461"/>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5" name="Freeform 178"/>
            <p:cNvSpPr>
              <a:spLocks/>
            </p:cNvSpPr>
            <p:nvPr/>
          </p:nvSpPr>
          <p:spPr bwMode="auto">
            <a:xfrm rot="18007332" flipV="1">
              <a:off x="4302155" y="3751248"/>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6" name="Freeform 179"/>
            <p:cNvSpPr>
              <a:spLocks/>
            </p:cNvSpPr>
            <p:nvPr/>
          </p:nvSpPr>
          <p:spPr bwMode="auto">
            <a:xfrm rot="20670794">
              <a:off x="4670455" y="4559286"/>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7" name="Freeform 180"/>
            <p:cNvSpPr>
              <a:spLocks/>
            </p:cNvSpPr>
            <p:nvPr/>
          </p:nvSpPr>
          <p:spPr bwMode="auto">
            <a:xfrm rot="18007332">
              <a:off x="4379943" y="3519473"/>
              <a:ext cx="2006600"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8" name="Freeform 181"/>
            <p:cNvSpPr>
              <a:spLocks/>
            </p:cNvSpPr>
            <p:nvPr/>
          </p:nvSpPr>
          <p:spPr bwMode="auto">
            <a:xfrm rot="18007332">
              <a:off x="4559330" y="4537061"/>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9" name="Arc 182"/>
            <p:cNvSpPr>
              <a:spLocks/>
            </p:cNvSpPr>
            <p:nvPr/>
          </p:nvSpPr>
          <p:spPr bwMode="auto">
            <a:xfrm rot="3344830">
              <a:off x="4413280" y="4549761"/>
              <a:ext cx="290513"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0" name="Arc 183"/>
            <p:cNvSpPr>
              <a:spLocks/>
            </p:cNvSpPr>
            <p:nvPr/>
          </p:nvSpPr>
          <p:spPr bwMode="auto">
            <a:xfrm rot="11069833" flipV="1">
              <a:off x="4694268" y="4711686"/>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1" name="Freeform 184"/>
            <p:cNvSpPr>
              <a:spLocks/>
            </p:cNvSpPr>
            <p:nvPr/>
          </p:nvSpPr>
          <p:spPr bwMode="auto">
            <a:xfrm rot="18007332" flipH="1">
              <a:off x="5810280" y="2544748"/>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2" name="Line 185"/>
            <p:cNvSpPr>
              <a:spLocks noChangeShapeType="1"/>
            </p:cNvSpPr>
            <p:nvPr/>
          </p:nvSpPr>
          <p:spPr bwMode="auto">
            <a:xfrm rot="18007332" flipH="1">
              <a:off x="5937280" y="2455848"/>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3" name="Line 186"/>
            <p:cNvSpPr>
              <a:spLocks noChangeShapeType="1"/>
            </p:cNvSpPr>
            <p:nvPr/>
          </p:nvSpPr>
          <p:spPr bwMode="auto">
            <a:xfrm rot="18007332" flipH="1">
              <a:off x="5643593" y="2632061"/>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4" name="Line 187"/>
            <p:cNvSpPr>
              <a:spLocks noChangeShapeType="1"/>
            </p:cNvSpPr>
            <p:nvPr/>
          </p:nvSpPr>
          <p:spPr bwMode="auto">
            <a:xfrm rot="18007332" flipH="1">
              <a:off x="5964268" y="2820973"/>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5" name="Arc 188"/>
            <p:cNvSpPr>
              <a:spLocks/>
            </p:cNvSpPr>
            <p:nvPr/>
          </p:nvSpPr>
          <p:spPr bwMode="auto">
            <a:xfrm rot="4478833" flipH="1">
              <a:off x="5515005" y="2689211"/>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6" name="Freeform 189"/>
            <p:cNvSpPr>
              <a:spLocks/>
            </p:cNvSpPr>
            <p:nvPr/>
          </p:nvSpPr>
          <p:spPr bwMode="auto">
            <a:xfrm rot="18007332">
              <a:off x="4781580" y="4327511"/>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7" name="Line 190"/>
            <p:cNvSpPr>
              <a:spLocks noChangeShapeType="1"/>
            </p:cNvSpPr>
            <p:nvPr/>
          </p:nvSpPr>
          <p:spPr bwMode="auto">
            <a:xfrm rot="18007332">
              <a:off x="4822855" y="438783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8" name="Line 191"/>
            <p:cNvSpPr>
              <a:spLocks noChangeShapeType="1"/>
            </p:cNvSpPr>
            <p:nvPr/>
          </p:nvSpPr>
          <p:spPr bwMode="auto">
            <a:xfrm rot="18007332">
              <a:off x="4540280" y="4635423"/>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9" name="Line 192"/>
            <p:cNvSpPr>
              <a:spLocks noChangeShapeType="1"/>
            </p:cNvSpPr>
            <p:nvPr/>
          </p:nvSpPr>
          <p:spPr bwMode="auto">
            <a:xfrm rot="18007332">
              <a:off x="4933980" y="4606911"/>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0" name="Arc 193"/>
            <p:cNvSpPr>
              <a:spLocks/>
            </p:cNvSpPr>
            <p:nvPr/>
          </p:nvSpPr>
          <p:spPr bwMode="auto">
            <a:xfrm rot="9935830">
              <a:off x="4738718" y="4040174"/>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1" name="Arc 194"/>
            <p:cNvSpPr>
              <a:spLocks/>
            </p:cNvSpPr>
            <p:nvPr/>
          </p:nvSpPr>
          <p:spPr bwMode="auto">
            <a:xfrm rot="20670794" flipH="1" flipV="1">
              <a:off x="4638705" y="4421174"/>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2" name="Arc 195"/>
            <p:cNvSpPr>
              <a:spLocks/>
            </p:cNvSpPr>
            <p:nvPr/>
          </p:nvSpPr>
          <p:spPr bwMode="auto">
            <a:xfrm rot="20670794">
              <a:off x="4567268" y="4560874"/>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3" name="Arc 196"/>
            <p:cNvSpPr>
              <a:spLocks/>
            </p:cNvSpPr>
            <p:nvPr/>
          </p:nvSpPr>
          <p:spPr bwMode="auto">
            <a:xfrm rot="20670794">
              <a:off x="4594255" y="4792649"/>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4" name="Arc 197"/>
            <p:cNvSpPr>
              <a:spLocks/>
            </p:cNvSpPr>
            <p:nvPr/>
          </p:nvSpPr>
          <p:spPr bwMode="auto">
            <a:xfrm rot="20670794" flipH="1" flipV="1">
              <a:off x="4657755" y="4676761"/>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5" name="Line 198"/>
            <p:cNvSpPr>
              <a:spLocks noChangeShapeType="1"/>
            </p:cNvSpPr>
            <p:nvPr/>
          </p:nvSpPr>
          <p:spPr bwMode="auto">
            <a:xfrm>
              <a:off x="4740305" y="5140311"/>
              <a:ext cx="1588"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6" name="Line 199"/>
            <p:cNvSpPr>
              <a:spLocks noChangeShapeType="1"/>
            </p:cNvSpPr>
            <p:nvPr/>
          </p:nvSpPr>
          <p:spPr bwMode="auto">
            <a:xfrm rot="7220284">
              <a:off x="4411693" y="4556111"/>
              <a:ext cx="0"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5" name="Group 200"/>
            <p:cNvGrpSpPr>
              <a:grpSpLocks/>
            </p:cNvGrpSpPr>
            <p:nvPr/>
          </p:nvGrpSpPr>
          <p:grpSpPr bwMode="auto">
            <a:xfrm rot="7253297">
              <a:off x="3994180" y="4571986"/>
              <a:ext cx="227013" cy="180975"/>
              <a:chOff x="5504" y="8144"/>
              <a:chExt cx="291" cy="236"/>
            </a:xfrm>
          </p:grpSpPr>
          <p:sp>
            <p:nvSpPr>
              <p:cNvPr id="176" name="Rectangle 201"/>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7" name="Rectangle 202"/>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7" name="Group 203"/>
            <p:cNvGrpSpPr>
              <a:grpSpLocks/>
            </p:cNvGrpSpPr>
            <p:nvPr/>
          </p:nvGrpSpPr>
          <p:grpSpPr bwMode="auto">
            <a:xfrm>
              <a:off x="4624418" y="5638786"/>
              <a:ext cx="223838" cy="180975"/>
              <a:chOff x="5504" y="8144"/>
              <a:chExt cx="291" cy="236"/>
            </a:xfrm>
          </p:grpSpPr>
          <p:sp>
            <p:nvSpPr>
              <p:cNvPr id="174" name="Rectangle 204"/>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5" name="Rectangle 205"/>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69" name="Rectangle 206"/>
            <p:cNvSpPr>
              <a:spLocks noChangeArrowheads="1"/>
            </p:cNvSpPr>
            <p:nvPr/>
          </p:nvSpPr>
          <p:spPr bwMode="auto">
            <a:xfrm rot="3571960">
              <a:off x="4470430" y="5006961"/>
              <a:ext cx="42863" cy="350838"/>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0" name="Rectangle 207"/>
            <p:cNvSpPr>
              <a:spLocks noChangeArrowheads="1"/>
            </p:cNvSpPr>
            <p:nvPr/>
          </p:nvSpPr>
          <p:spPr bwMode="auto">
            <a:xfrm rot="2679310">
              <a:off x="4697443" y="5073636"/>
              <a:ext cx="39688"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1" name="Rectangle 208"/>
            <p:cNvSpPr>
              <a:spLocks noChangeArrowheads="1"/>
            </p:cNvSpPr>
            <p:nvPr/>
          </p:nvSpPr>
          <p:spPr bwMode="auto">
            <a:xfrm rot="4535559">
              <a:off x="4584730" y="4860911"/>
              <a:ext cx="38100"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6" name="Text Box 211"/>
            <p:cNvSpPr txBox="1">
              <a:spLocks noChangeArrowheads="1"/>
            </p:cNvSpPr>
            <p:nvPr/>
          </p:nvSpPr>
          <p:spPr bwMode="auto">
            <a:xfrm>
              <a:off x="3636993" y="5264136"/>
              <a:ext cx="957262" cy="285750"/>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Laser</a:t>
              </a:r>
            </a:p>
          </p:txBody>
        </p:sp>
        <p:sp>
          <p:nvSpPr>
            <p:cNvPr id="227" name="Text Box 212"/>
            <p:cNvSpPr txBox="1">
              <a:spLocks noChangeArrowheads="1"/>
            </p:cNvSpPr>
            <p:nvPr/>
          </p:nvSpPr>
          <p:spPr bwMode="auto">
            <a:xfrm>
              <a:off x="3929093" y="5489561"/>
              <a:ext cx="800100" cy="423862"/>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Photo-</a:t>
              </a:r>
            </a:p>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detector</a:t>
              </a:r>
            </a:p>
          </p:txBody>
        </p:sp>
        <p:sp>
          <p:nvSpPr>
            <p:cNvPr id="228" name="Text Box 214"/>
            <p:cNvSpPr txBox="1">
              <a:spLocks noChangeArrowheads="1"/>
            </p:cNvSpPr>
            <p:nvPr/>
          </p:nvSpPr>
          <p:spPr bwMode="auto">
            <a:xfrm>
              <a:off x="5632468" y="4500570"/>
              <a:ext cx="1582738" cy="368300"/>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600" b="1" kern="1200" dirty="0" smtClean="0">
                  <a:solidFill>
                    <a:srgbClr val="CCFFCC"/>
                  </a:solidFill>
                  <a:latin typeface="+mj-lt"/>
                  <a:ea typeface="ＭＳ Ｐゴシック" pitchFamily="50" charset="-128"/>
                  <a:cs typeface="+mn-cs"/>
                </a:rPr>
                <a:t>1000km</a:t>
              </a:r>
            </a:p>
            <a:p>
              <a:pPr algn="just" rtl="0" fontAlgn="base">
                <a:spcBef>
                  <a:spcPct val="0"/>
                </a:spcBef>
                <a:spcAft>
                  <a:spcPct val="0"/>
                </a:spcAft>
                <a:buNone/>
              </a:pPr>
              <a:r>
                <a:rPr kumimoji="1" lang="en-US" altLang="ja-JP" sz="1600" b="1" kern="1200" dirty="0" smtClean="0">
                  <a:solidFill>
                    <a:srgbClr val="CCFFCC"/>
                  </a:solidFill>
                  <a:latin typeface="+mj-lt"/>
                  <a:ea typeface="ＭＳ Ｐゴシック" pitchFamily="50" charset="-128"/>
                  <a:cs typeface="+mn-cs"/>
                </a:rPr>
                <a:t>Arm </a:t>
              </a:r>
              <a:r>
                <a:rPr kumimoji="1" lang="en-US" altLang="ja-JP" sz="1600" b="1" kern="1200" dirty="0">
                  <a:solidFill>
                    <a:srgbClr val="CCFFCC"/>
                  </a:solidFill>
                  <a:latin typeface="+mj-lt"/>
                  <a:ea typeface="ＭＳ Ｐゴシック" pitchFamily="50" charset="-128"/>
                  <a:cs typeface="+mn-cs"/>
                </a:rPr>
                <a:t>cavity</a:t>
              </a:r>
            </a:p>
          </p:txBody>
        </p:sp>
        <p:sp>
          <p:nvSpPr>
            <p:cNvPr id="229" name="Text Box 215"/>
            <p:cNvSpPr txBox="1">
              <a:spLocks noChangeArrowheads="1"/>
            </p:cNvSpPr>
            <p:nvPr/>
          </p:nvSpPr>
          <p:spPr bwMode="auto">
            <a:xfrm>
              <a:off x="5143504" y="5811857"/>
              <a:ext cx="1943100" cy="403225"/>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1600" b="1" kern="1200" dirty="0">
                  <a:solidFill>
                    <a:srgbClr val="FFCCFF"/>
                  </a:solidFill>
                  <a:latin typeface="+mj-lt"/>
                  <a:ea typeface="ＭＳ Ｐゴシック" pitchFamily="50" charset="-128"/>
                  <a:cs typeface="+mn-cs"/>
                </a:rPr>
                <a:t>Drag-free S/C</a:t>
              </a:r>
            </a:p>
          </p:txBody>
        </p:sp>
        <p:sp>
          <p:nvSpPr>
            <p:cNvPr id="230" name="Text Box 216"/>
            <p:cNvSpPr txBox="1">
              <a:spLocks noChangeArrowheads="1"/>
            </p:cNvSpPr>
            <p:nvPr/>
          </p:nvSpPr>
          <p:spPr bwMode="auto">
            <a:xfrm rot="17950394">
              <a:off x="4408785" y="3176419"/>
              <a:ext cx="1543050" cy="368300"/>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600" b="1" kern="1200" dirty="0">
                  <a:solidFill>
                    <a:srgbClr val="CCFFCC"/>
                  </a:solidFill>
                  <a:latin typeface="+mj-lt"/>
                  <a:ea typeface="ＭＳ Ｐゴシック" pitchFamily="50" charset="-128"/>
                  <a:cs typeface="+mn-cs"/>
                </a:rPr>
                <a:t>Arm cavity</a:t>
              </a:r>
            </a:p>
          </p:txBody>
        </p:sp>
        <p:sp>
          <p:nvSpPr>
            <p:cNvPr id="231" name="Text Box 218"/>
            <p:cNvSpPr txBox="1">
              <a:spLocks noChangeArrowheads="1"/>
            </p:cNvSpPr>
            <p:nvPr/>
          </p:nvSpPr>
          <p:spPr bwMode="auto">
            <a:xfrm>
              <a:off x="4760943" y="5314936"/>
              <a:ext cx="722312" cy="319087"/>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1200" b="1" kern="1200" dirty="0">
                  <a:solidFill>
                    <a:srgbClr val="FFFFFF"/>
                  </a:solidFill>
                  <a:latin typeface="Arial" charset="0"/>
                  <a:ea typeface="ＭＳ Ｐゴシック" pitchFamily="50" charset="-128"/>
                  <a:cs typeface="+mn-cs"/>
                </a:rPr>
                <a:t>Mirror</a:t>
              </a:r>
            </a:p>
          </p:txBody>
        </p:sp>
      </p:grpSp>
      <p:sp>
        <p:nvSpPr>
          <p:cNvPr id="232" name="Rectangle 39"/>
          <p:cNvSpPr txBox="1">
            <a:spLocks noChangeArrowheads="1"/>
          </p:cNvSpPr>
          <p:nvPr/>
        </p:nvSpPr>
        <p:spPr>
          <a:xfrm>
            <a:off x="714348" y="1214422"/>
            <a:ext cx="2286000" cy="530225"/>
          </a:xfrm>
          <a:prstGeom prst="rect">
            <a:avLst/>
          </a:prstGeom>
          <a:noFill/>
          <a:ln/>
        </p:spPr>
        <p:txBody>
          <a:bodyPr/>
          <a:lstStyle/>
          <a:p>
            <a:pPr marL="193675" marR="0" lvl="0" indent="-193675" algn="l" defTabSz="914400" rtl="0" eaLnBrk="0" fontAlgn="base" latinLnBrk="0" hangingPunct="0">
              <a:lnSpc>
                <a:spcPct val="90000"/>
              </a:lnSpc>
              <a:spcBef>
                <a:spcPct val="20000"/>
              </a:spcBef>
              <a:spcAft>
                <a:spcPct val="0"/>
              </a:spcAft>
              <a:buClr>
                <a:schemeClr val="accent2"/>
              </a:buClr>
              <a:buSzPct val="70000"/>
              <a:buFont typeface="Wingdings" pitchFamily="2" charset="2"/>
              <a:buNone/>
              <a:tabLst/>
              <a:defRPr/>
            </a:pPr>
            <a:r>
              <a:rPr kumimoji="1" lang="en-US" altLang="ja-JP" b="1" i="0" u="none" strike="noStrike" kern="0" cap="none" spc="0" normalizeH="0" baseline="0" noProof="0" dirty="0" smtClean="0">
                <a:ln>
                  <a:noFill/>
                </a:ln>
                <a:solidFill>
                  <a:srgbClr val="CCFFCC"/>
                </a:solidFill>
                <a:effectLst/>
                <a:uLnTx/>
                <a:uFillTx/>
                <a:latin typeface="+mn-lt"/>
                <a:ea typeface="+mn-ea"/>
                <a:cs typeface="+mn-cs"/>
              </a:rPr>
              <a:t>DECIGO</a:t>
            </a:r>
            <a:r>
              <a:rPr kumimoji="1" lang="ja-JP" altLang="en-US" b="1" i="0" u="none" strike="noStrike" kern="0" cap="none" spc="0" normalizeH="0" baseline="0" noProof="0" dirty="0" smtClean="0">
                <a:ln>
                  <a:noFill/>
                </a:ln>
                <a:solidFill>
                  <a:srgbClr val="CCFFCC"/>
                </a:solidFill>
                <a:effectLst/>
                <a:uLnTx/>
                <a:uFillTx/>
                <a:latin typeface="+mn-lt"/>
                <a:ea typeface="+mn-ea"/>
                <a:cs typeface="+mn-cs"/>
              </a:rPr>
              <a:t>　</a:t>
            </a:r>
            <a:endParaRPr kumimoji="1" lang="ja-JP" altLang="en-US" b="1" i="0" u="none" strike="noStrike" kern="0" cap="none" spc="0" normalizeH="0" baseline="0" noProof="0" dirty="0">
              <a:ln>
                <a:noFill/>
              </a:ln>
              <a:solidFill>
                <a:srgbClr val="CCFFCC"/>
              </a:solidFill>
              <a:effectLst/>
              <a:uLnTx/>
              <a:uFillTx/>
              <a:latin typeface="+mn-lt"/>
              <a:ea typeface="+mn-ea"/>
              <a:cs typeface="+mn-cs"/>
            </a:endParaRPr>
          </a:p>
        </p:txBody>
      </p:sp>
      <p:sp>
        <p:nvSpPr>
          <p:cNvPr id="234" name="Rectangle 32"/>
          <p:cNvSpPr>
            <a:spLocks noChangeArrowheads="1"/>
          </p:cNvSpPr>
          <p:nvPr/>
        </p:nvSpPr>
        <p:spPr bwMode="auto">
          <a:xfrm>
            <a:off x="1000100" y="2714620"/>
            <a:ext cx="4276731" cy="701731"/>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1800" b="1" dirty="0" smtClean="0">
                <a:solidFill>
                  <a:srgbClr val="EAEAEA"/>
                </a:solidFill>
              </a:rPr>
              <a:t>Space GW antenna  (~2024)</a:t>
            </a:r>
          </a:p>
          <a:p>
            <a:pPr algn="l">
              <a:lnSpc>
                <a:spcPct val="110000"/>
              </a:lnSpc>
              <a:buClr>
                <a:schemeClr val="accent2"/>
              </a:buClr>
              <a:buSzPct val="70000"/>
              <a:buFont typeface="Wingdings" pitchFamily="2" charset="2"/>
              <a:buNone/>
            </a:pPr>
            <a:r>
              <a:rPr lang="en-US" altLang="ja-JP" sz="1800" b="1" dirty="0" smtClean="0">
                <a:solidFill>
                  <a:srgbClr val="EAEAEA"/>
                </a:solidFill>
                <a:latin typeface="Tahoma" pitchFamily="34" charset="0"/>
                <a:ea typeface="HGP創英角ｺﾞｼｯｸUB" pitchFamily="50" charset="-128"/>
              </a:rPr>
              <a:t>Obs. band around 0.1 Hz</a:t>
            </a:r>
            <a:endParaRPr lang="ja-JP" altLang="en-US" sz="1800" b="1" dirty="0">
              <a:solidFill>
                <a:srgbClr val="EAEAEA"/>
              </a:solidFill>
              <a:latin typeface="Tahoma" pitchFamily="34" charset="0"/>
              <a:ea typeface="HGP創英角ｺﾞｼｯｸUB" pitchFamily="50" charset="-128"/>
            </a:endParaRPr>
          </a:p>
        </p:txBody>
      </p:sp>
      <p:sp>
        <p:nvSpPr>
          <p:cNvPr id="236" name="Rectangle 35"/>
          <p:cNvSpPr>
            <a:spLocks noChangeArrowheads="1"/>
          </p:cNvSpPr>
          <p:nvPr/>
        </p:nvSpPr>
        <p:spPr bwMode="auto">
          <a:xfrm>
            <a:off x="928662" y="1659938"/>
            <a:ext cx="4572032" cy="646331"/>
          </a:xfrm>
          <a:prstGeom prst="rect">
            <a:avLst/>
          </a:prstGeom>
          <a:noFill/>
          <a:ln w="15875">
            <a:noFill/>
            <a:miter lim="800000"/>
            <a:headEnd/>
            <a:tailEnd/>
          </a:ln>
          <a:effectLst/>
        </p:spPr>
        <p:txBody>
          <a:bodyPr wrap="square">
            <a:spAutoFit/>
          </a:bodyPr>
          <a:lstStyle/>
          <a:p>
            <a:pPr algn="l">
              <a:buClr>
                <a:schemeClr val="tx1"/>
              </a:buClr>
              <a:buSzPct val="70000"/>
              <a:buFont typeface="Wingdings" pitchFamily="2" charset="2"/>
              <a:buNone/>
            </a:pPr>
            <a:r>
              <a:rPr lang="en-US" altLang="ja-JP" sz="1800" b="1" dirty="0">
                <a:solidFill>
                  <a:srgbClr val="99FF99"/>
                </a:solidFill>
                <a:latin typeface="Tahoma" pitchFamily="34" charset="0"/>
                <a:ea typeface="HGP創英角ｺﾞｼｯｸUB" pitchFamily="50" charset="-128"/>
              </a:rPr>
              <a:t>(</a:t>
            </a:r>
            <a:r>
              <a:rPr lang="en-US" altLang="ja-JP" sz="1800" b="1" u="sng" dirty="0" smtClean="0">
                <a:solidFill>
                  <a:srgbClr val="99FF99"/>
                </a:solidFill>
                <a:latin typeface="Tahoma" pitchFamily="34" charset="0"/>
                <a:ea typeface="HGP創英角ｺﾞｼｯｸUB" pitchFamily="50" charset="-128"/>
              </a:rPr>
              <a:t>Deci</a:t>
            </a:r>
            <a:r>
              <a:rPr lang="en-US" altLang="ja-JP" sz="1800" b="1" dirty="0" smtClean="0">
                <a:solidFill>
                  <a:srgbClr val="99FF99"/>
                </a:solidFill>
                <a:latin typeface="Tahoma" pitchFamily="34" charset="0"/>
                <a:ea typeface="HGP創英角ｺﾞｼｯｸUB" pitchFamily="50" charset="-128"/>
              </a:rPr>
              <a:t>-hertz </a:t>
            </a:r>
            <a:r>
              <a:rPr lang="en-US" altLang="ja-JP" sz="1800" b="1" dirty="0">
                <a:solidFill>
                  <a:srgbClr val="99FF99"/>
                </a:solidFill>
                <a:latin typeface="Tahoma" pitchFamily="34" charset="0"/>
                <a:ea typeface="HGP創英角ｺﾞｼｯｸUB" pitchFamily="50" charset="-128"/>
              </a:rPr>
              <a:t>interferometer </a:t>
            </a:r>
            <a:endParaRPr lang="en-US" altLang="ja-JP" sz="1800" b="1" dirty="0" smtClean="0">
              <a:solidFill>
                <a:srgbClr val="99FF99"/>
              </a:solidFill>
              <a:latin typeface="Tahoma" pitchFamily="34" charset="0"/>
              <a:ea typeface="HGP創英角ｺﾞｼｯｸUB" pitchFamily="50" charset="-128"/>
            </a:endParaRPr>
          </a:p>
          <a:p>
            <a:pPr algn="l">
              <a:buClr>
                <a:schemeClr val="tx1"/>
              </a:buClr>
              <a:buSzPct val="70000"/>
              <a:buFont typeface="Wingdings" pitchFamily="2" charset="2"/>
              <a:buNone/>
            </a:pPr>
            <a:r>
              <a:rPr lang="en-US" altLang="ja-JP" sz="1800" b="1" dirty="0" smtClean="0">
                <a:solidFill>
                  <a:srgbClr val="99FF99"/>
                </a:solidFill>
              </a:rPr>
              <a:t>  </a:t>
            </a:r>
            <a:r>
              <a:rPr lang="en-US" altLang="ja-JP" sz="1800" b="1" u="sng" dirty="0" smtClean="0">
                <a:solidFill>
                  <a:srgbClr val="99FF99"/>
                </a:solidFill>
                <a:latin typeface="Tahoma" pitchFamily="34" charset="0"/>
                <a:ea typeface="HGP創英角ｺﾞｼｯｸUB" pitchFamily="50" charset="-128"/>
              </a:rPr>
              <a:t>G</a:t>
            </a:r>
            <a:r>
              <a:rPr lang="en-US" altLang="ja-JP" sz="1800" b="1" dirty="0" smtClean="0">
                <a:solidFill>
                  <a:srgbClr val="99FF99"/>
                </a:solidFill>
                <a:latin typeface="Tahoma" pitchFamily="34" charset="0"/>
                <a:ea typeface="HGP創英角ｺﾞｼｯｸUB" pitchFamily="50" charset="-128"/>
              </a:rPr>
              <a:t>ravitational </a:t>
            </a:r>
            <a:r>
              <a:rPr lang="en-US" altLang="ja-JP" sz="1800" b="1" dirty="0">
                <a:solidFill>
                  <a:srgbClr val="99FF99"/>
                </a:solidFill>
                <a:latin typeface="Tahoma" pitchFamily="34" charset="0"/>
                <a:ea typeface="HGP創英角ｺﾞｼｯｸUB" pitchFamily="50" charset="-128"/>
              </a:rPr>
              <a:t>wave </a:t>
            </a:r>
            <a:r>
              <a:rPr lang="en-US" altLang="ja-JP" sz="1800" b="1" u="sng" dirty="0">
                <a:solidFill>
                  <a:srgbClr val="99FF99"/>
                </a:solidFill>
                <a:latin typeface="Tahoma" pitchFamily="34" charset="0"/>
                <a:ea typeface="HGP創英角ｺﾞｼｯｸUB" pitchFamily="50" charset="-128"/>
              </a:rPr>
              <a:t>O</a:t>
            </a:r>
            <a:r>
              <a:rPr lang="en-US" altLang="ja-JP" sz="1800" b="1" dirty="0">
                <a:solidFill>
                  <a:srgbClr val="99FF99"/>
                </a:solidFill>
                <a:latin typeface="Tahoma" pitchFamily="34" charset="0"/>
                <a:ea typeface="HGP創英角ｺﾞｼｯｸUB" pitchFamily="50" charset="-128"/>
              </a:rPr>
              <a:t>bservatory)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6" name="角丸四角形 1285"/>
          <p:cNvSpPr/>
          <p:nvPr/>
        </p:nvSpPr>
        <p:spPr bwMode="auto">
          <a:xfrm>
            <a:off x="642910" y="1428736"/>
            <a:ext cx="4429156" cy="1285884"/>
          </a:xfrm>
          <a:prstGeom prst="roundRect">
            <a:avLst>
              <a:gd name="adj" fmla="val 4342"/>
            </a:avLst>
          </a:prstGeom>
          <a:solidFill>
            <a:srgbClr val="FFCC99">
              <a:alpha val="15000"/>
            </a:srgbClr>
          </a:solidFill>
          <a:ln w="158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441346" name="Rectangle 2"/>
          <p:cNvSpPr>
            <a:spLocks noGrp="1" noChangeArrowheads="1"/>
          </p:cNvSpPr>
          <p:nvPr>
            <p:ph type="title"/>
          </p:nvPr>
        </p:nvSpPr>
        <p:spPr/>
        <p:txBody>
          <a:bodyPr/>
          <a:lstStyle/>
          <a:p>
            <a:r>
              <a:rPr lang="en-US" altLang="ja-JP" dirty="0" smtClean="0"/>
              <a:t>Orbit and Constellation</a:t>
            </a:r>
            <a:endParaRPr lang="en-US" altLang="ja-JP" dirty="0"/>
          </a:p>
        </p:txBody>
      </p:sp>
      <p:sp>
        <p:nvSpPr>
          <p:cNvPr id="63"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DDDDDD"/>
                </a:solidFill>
                <a:latin typeface="Tahoma"/>
                <a:ea typeface="HGP創英角ｺﾞｼｯｸUB"/>
                <a:cs typeface="+mn-cs"/>
              </a:rPr>
              <a:t>KEK Theory Center Cosmophysics Group Workshop (November 11, 2009, Tskuba, Ibaraki)</a:t>
            </a:r>
            <a:endParaRPr lang="en-US" altLang="ja-JP" sz="1200" b="1" kern="1200" dirty="0">
              <a:solidFill>
                <a:srgbClr val="DDDDDD"/>
              </a:solidFill>
              <a:latin typeface="Tahoma"/>
              <a:ea typeface="HGP創英角ｺﾞｼｯｸUB"/>
              <a:cs typeface="+mn-cs"/>
            </a:endParaRPr>
          </a:p>
        </p:txBody>
      </p:sp>
      <p:pic>
        <p:nvPicPr>
          <p:cNvPr id="14" name="Picture 5" descr="LISAorbit"/>
          <p:cNvPicPr>
            <a:picLocks noChangeAspect="1" noChangeArrowheads="1"/>
          </p:cNvPicPr>
          <p:nvPr/>
        </p:nvPicPr>
        <p:blipFill>
          <a:blip r:embed="rId3" cstate="print"/>
          <a:srcRect/>
          <a:stretch>
            <a:fillRect/>
          </a:stretch>
        </p:blipFill>
        <p:spPr bwMode="auto">
          <a:xfrm>
            <a:off x="5286380" y="2202274"/>
            <a:ext cx="3643338" cy="2726924"/>
          </a:xfrm>
          <a:prstGeom prst="rect">
            <a:avLst/>
          </a:prstGeom>
          <a:noFill/>
          <a:ln w="9525">
            <a:noFill/>
            <a:miter lim="800000"/>
            <a:headEnd/>
            <a:tailEnd/>
          </a:ln>
        </p:spPr>
      </p:pic>
      <p:sp>
        <p:nvSpPr>
          <p:cNvPr id="16" name="Rectangle 64"/>
          <p:cNvSpPr>
            <a:spLocks noChangeArrowheads="1"/>
          </p:cNvSpPr>
          <p:nvPr/>
        </p:nvSpPr>
        <p:spPr bwMode="auto">
          <a:xfrm>
            <a:off x="642910" y="1460332"/>
            <a:ext cx="4857784" cy="398892"/>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DDDDDD"/>
                </a:solidFill>
                <a:sym typeface="Wingdings" pitchFamily="2" charset="2"/>
              </a:rPr>
              <a:t>Record-disk orbit around the Sun</a:t>
            </a:r>
            <a:endParaRPr kumimoji="1" lang="en-US" altLang="ja-JP" sz="2000" b="1" kern="1200" dirty="0">
              <a:solidFill>
                <a:srgbClr val="DDDDDD"/>
              </a:solidFill>
              <a:latin typeface="Tahoma" pitchFamily="34" charset="0"/>
              <a:ea typeface="HGP創英角ｺﾞｼｯｸUB" pitchFamily="50" charset="-128"/>
              <a:cs typeface="+mn-cs"/>
            </a:endParaRPr>
          </a:p>
        </p:txBody>
      </p:sp>
      <p:sp>
        <p:nvSpPr>
          <p:cNvPr id="17" name="Rectangle 64"/>
          <p:cNvSpPr>
            <a:spLocks noChangeArrowheads="1"/>
          </p:cNvSpPr>
          <p:nvPr/>
        </p:nvSpPr>
        <p:spPr bwMode="auto">
          <a:xfrm>
            <a:off x="1214414" y="1886701"/>
            <a:ext cx="4214842" cy="430887"/>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DDDDDD"/>
                </a:solidFill>
                <a:sym typeface="Wingdings" pitchFamily="2" charset="2"/>
              </a:rPr>
              <a:t>Relative  acc.     </a:t>
            </a:r>
            <a:r>
              <a:rPr lang="en-US" altLang="ja-JP" sz="2000" b="1" dirty="0" smtClean="0">
                <a:solidFill>
                  <a:srgbClr val="FFCC99"/>
                </a:solidFill>
                <a:sym typeface="Wingdings" pitchFamily="2" charset="2"/>
              </a:rPr>
              <a:t>4x10</a:t>
            </a:r>
            <a:r>
              <a:rPr lang="en-US" altLang="ja-JP" sz="2000" b="1" baseline="30000" dirty="0" smtClean="0">
                <a:solidFill>
                  <a:srgbClr val="FFCC99"/>
                </a:solidFill>
                <a:sym typeface="Wingdings" pitchFamily="2" charset="2"/>
              </a:rPr>
              <a:t>-12</a:t>
            </a:r>
            <a:r>
              <a:rPr lang="en-US" altLang="ja-JP" sz="2000" b="1" dirty="0" smtClean="0">
                <a:solidFill>
                  <a:srgbClr val="FFCC99"/>
                </a:solidFill>
                <a:sym typeface="Wingdings" pitchFamily="2" charset="2"/>
              </a:rPr>
              <a:t> m/s</a:t>
            </a:r>
            <a:r>
              <a:rPr lang="en-US" altLang="ja-JP" sz="2000" b="1" baseline="30000" dirty="0" smtClean="0">
                <a:solidFill>
                  <a:srgbClr val="FFCC99"/>
                </a:solidFill>
                <a:sym typeface="Wingdings" pitchFamily="2" charset="2"/>
              </a:rPr>
              <a:t>2</a:t>
            </a:r>
            <a:r>
              <a:rPr kumimoji="1" lang="en-US" altLang="ja-JP" sz="2000" b="1" kern="1200" dirty="0" smtClean="0">
                <a:solidFill>
                  <a:srgbClr val="FFCC99"/>
                </a:solidFill>
                <a:latin typeface="Tahoma" pitchFamily="34" charset="0"/>
                <a:ea typeface="HGP創英角ｺﾞｼｯｸUB" pitchFamily="50" charset="-128"/>
                <a:cs typeface="+mn-cs"/>
                <a:sym typeface="Wingdings" pitchFamily="2" charset="2"/>
              </a:rPr>
              <a:t> </a:t>
            </a:r>
            <a:endParaRPr kumimoji="1" lang="en-US" altLang="ja-JP" sz="2000" b="1" kern="1200" dirty="0">
              <a:solidFill>
                <a:srgbClr val="FFCC99"/>
              </a:solidFill>
              <a:latin typeface="Tahoma" pitchFamily="34" charset="0"/>
              <a:ea typeface="HGP創英角ｺﾞｼｯｸUB" pitchFamily="50" charset="-128"/>
              <a:cs typeface="+mn-cs"/>
            </a:endParaRPr>
          </a:p>
        </p:txBody>
      </p:sp>
      <p:sp>
        <p:nvSpPr>
          <p:cNvPr id="18" name="Rectangle 64"/>
          <p:cNvSpPr>
            <a:spLocks noChangeArrowheads="1"/>
          </p:cNvSpPr>
          <p:nvPr/>
        </p:nvSpPr>
        <p:spPr bwMode="auto">
          <a:xfrm>
            <a:off x="642910" y="2889092"/>
            <a:ext cx="4857784" cy="430887"/>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DDDDDD"/>
                </a:solidFill>
                <a:sym typeface="Wingdings" pitchFamily="2" charset="2"/>
              </a:rPr>
              <a:t>Halo orbit around L2 (or L1)</a:t>
            </a:r>
            <a:endParaRPr kumimoji="1" lang="en-US" altLang="ja-JP" sz="2000" b="1" kern="1200" dirty="0">
              <a:solidFill>
                <a:srgbClr val="DDDDDD"/>
              </a:solidFill>
              <a:latin typeface="Tahoma" pitchFamily="34" charset="0"/>
              <a:ea typeface="HGP創英角ｺﾞｼｯｸUB" pitchFamily="50" charset="-128"/>
              <a:cs typeface="+mn-cs"/>
            </a:endParaRPr>
          </a:p>
        </p:txBody>
      </p:sp>
      <p:sp>
        <p:nvSpPr>
          <p:cNvPr id="19" name="Rectangle 64"/>
          <p:cNvSpPr>
            <a:spLocks noChangeArrowheads="1"/>
          </p:cNvSpPr>
          <p:nvPr/>
        </p:nvSpPr>
        <p:spPr bwMode="auto">
          <a:xfrm>
            <a:off x="1214414" y="3386899"/>
            <a:ext cx="4214842" cy="398892"/>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DDDDDD"/>
                </a:solidFill>
                <a:sym typeface="Wingdings" pitchFamily="2" charset="2"/>
              </a:rPr>
              <a:t>Relative  acc.     </a:t>
            </a:r>
            <a:r>
              <a:rPr lang="en-US" altLang="ja-JP" sz="2000" b="1" dirty="0" smtClean="0">
                <a:solidFill>
                  <a:srgbClr val="FFCC99"/>
                </a:solidFill>
                <a:sym typeface="Wingdings" pitchFamily="2" charset="2"/>
              </a:rPr>
              <a:t>4x10</a:t>
            </a:r>
            <a:r>
              <a:rPr lang="en-US" altLang="ja-JP" sz="2000" b="1" baseline="30000" dirty="0" smtClean="0">
                <a:solidFill>
                  <a:srgbClr val="FFCC99"/>
                </a:solidFill>
                <a:sym typeface="Wingdings" pitchFamily="2" charset="2"/>
              </a:rPr>
              <a:t>-7</a:t>
            </a:r>
            <a:r>
              <a:rPr lang="en-US" altLang="ja-JP" sz="2000" b="1" dirty="0" smtClean="0">
                <a:solidFill>
                  <a:srgbClr val="FFCC99"/>
                </a:solidFill>
                <a:sym typeface="Wingdings" pitchFamily="2" charset="2"/>
              </a:rPr>
              <a:t> m/s</a:t>
            </a:r>
            <a:r>
              <a:rPr lang="en-US" altLang="ja-JP" sz="2000" b="1" baseline="30000" dirty="0" smtClean="0">
                <a:solidFill>
                  <a:srgbClr val="FFCC99"/>
                </a:solidFill>
                <a:sym typeface="Wingdings" pitchFamily="2" charset="2"/>
              </a:rPr>
              <a:t>2</a:t>
            </a:r>
            <a:r>
              <a:rPr kumimoji="1" lang="en-US" altLang="ja-JP" sz="2000" b="1" kern="1200" dirty="0" smtClean="0">
                <a:solidFill>
                  <a:srgbClr val="FFCC99"/>
                </a:solidFill>
                <a:latin typeface="Tahoma" pitchFamily="34" charset="0"/>
                <a:ea typeface="HGP創英角ｺﾞｼｯｸUB" pitchFamily="50" charset="-128"/>
                <a:cs typeface="+mn-cs"/>
                <a:sym typeface="Wingdings" pitchFamily="2" charset="2"/>
              </a:rPr>
              <a:t> </a:t>
            </a:r>
            <a:endParaRPr kumimoji="1" lang="en-US" altLang="ja-JP" sz="2000" b="1" kern="1200" dirty="0">
              <a:solidFill>
                <a:srgbClr val="FFCC99"/>
              </a:solidFill>
              <a:latin typeface="Tahoma" pitchFamily="34" charset="0"/>
              <a:ea typeface="HGP創英角ｺﾞｼｯｸUB" pitchFamily="50" charset="-128"/>
              <a:cs typeface="+mn-cs"/>
            </a:endParaRPr>
          </a:p>
        </p:txBody>
      </p:sp>
      <p:sp>
        <p:nvSpPr>
          <p:cNvPr id="20" name="Rectangle 64"/>
          <p:cNvSpPr>
            <a:spLocks noChangeArrowheads="1"/>
          </p:cNvSpPr>
          <p:nvPr/>
        </p:nvSpPr>
        <p:spPr bwMode="auto">
          <a:xfrm>
            <a:off x="1643042" y="2285992"/>
            <a:ext cx="3071834" cy="397032"/>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1800" b="1" dirty="0" smtClean="0">
                <a:solidFill>
                  <a:srgbClr val="DDDDDD"/>
                </a:solidFill>
                <a:sym typeface="Wingdings" pitchFamily="2" charset="2"/>
              </a:rPr>
              <a:t>(Mirror force  ~</a:t>
            </a:r>
            <a:r>
              <a:rPr lang="en-US" altLang="ja-JP" sz="1800" b="1" dirty="0" smtClean="0">
                <a:solidFill>
                  <a:srgbClr val="FFCC99"/>
                </a:solidFill>
                <a:sym typeface="Wingdings" pitchFamily="2" charset="2"/>
              </a:rPr>
              <a:t>10</a:t>
            </a:r>
            <a:r>
              <a:rPr lang="en-US" altLang="ja-JP" sz="1800" b="1" baseline="30000" dirty="0" smtClean="0">
                <a:solidFill>
                  <a:srgbClr val="FFCC99"/>
                </a:solidFill>
                <a:sym typeface="Wingdings" pitchFamily="2" charset="2"/>
              </a:rPr>
              <a:t>-9</a:t>
            </a:r>
            <a:r>
              <a:rPr lang="en-US" altLang="ja-JP" sz="1800" b="1" dirty="0" smtClean="0">
                <a:solidFill>
                  <a:srgbClr val="FFCC99"/>
                </a:solidFill>
                <a:sym typeface="Wingdings" pitchFamily="2" charset="2"/>
              </a:rPr>
              <a:t> N</a:t>
            </a:r>
            <a:r>
              <a:rPr kumimoji="1" lang="en-US" altLang="ja-JP" sz="1800" b="1" kern="1200" dirty="0" smtClean="0">
                <a:solidFill>
                  <a:srgbClr val="DDDDDD"/>
                </a:solidFill>
                <a:latin typeface="Tahoma" pitchFamily="34" charset="0"/>
                <a:ea typeface="HGP創英角ｺﾞｼｯｸUB" pitchFamily="50" charset="-128"/>
                <a:cs typeface="+mn-cs"/>
                <a:sym typeface="Wingdings" pitchFamily="2" charset="2"/>
              </a:rPr>
              <a:t> </a:t>
            </a:r>
            <a:r>
              <a:rPr lang="en-US" altLang="ja-JP" sz="1800" b="1" dirty="0" smtClean="0">
                <a:solidFill>
                  <a:srgbClr val="DDDDDD"/>
                </a:solidFill>
                <a:sym typeface="Wingdings" pitchFamily="2" charset="2"/>
              </a:rPr>
              <a:t>)</a:t>
            </a:r>
            <a:endParaRPr kumimoji="1" lang="en-US" altLang="ja-JP" sz="1800" b="1" kern="1200" dirty="0">
              <a:solidFill>
                <a:srgbClr val="DDDDDD"/>
              </a:solidFill>
              <a:latin typeface="Tahoma" pitchFamily="34" charset="0"/>
              <a:ea typeface="HGP創英角ｺﾞｼｯｸUB" pitchFamily="50" charset="-128"/>
              <a:cs typeface="+mn-cs"/>
            </a:endParaRPr>
          </a:p>
        </p:txBody>
      </p:sp>
      <p:sp>
        <p:nvSpPr>
          <p:cNvPr id="21" name="Rectangle 64"/>
          <p:cNvSpPr>
            <a:spLocks noChangeArrowheads="1"/>
          </p:cNvSpPr>
          <p:nvPr/>
        </p:nvSpPr>
        <p:spPr bwMode="auto">
          <a:xfrm>
            <a:off x="1714480" y="3817786"/>
            <a:ext cx="4214842" cy="397032"/>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1800" b="1" dirty="0" smtClean="0">
                <a:solidFill>
                  <a:srgbClr val="DDDDDD"/>
                </a:solidFill>
                <a:sym typeface="Wingdings" pitchFamily="2" charset="2"/>
              </a:rPr>
              <a:t>(Mirror force  ~</a:t>
            </a:r>
            <a:r>
              <a:rPr lang="en-US" altLang="ja-JP" sz="1800" b="1" dirty="0" smtClean="0">
                <a:solidFill>
                  <a:srgbClr val="FFCC99"/>
                </a:solidFill>
                <a:sym typeface="Wingdings" pitchFamily="2" charset="2"/>
              </a:rPr>
              <a:t>10</a:t>
            </a:r>
            <a:r>
              <a:rPr lang="en-US" altLang="ja-JP" sz="1800" b="1" baseline="30000" dirty="0" smtClean="0">
                <a:solidFill>
                  <a:srgbClr val="FFCC99"/>
                </a:solidFill>
                <a:sym typeface="Wingdings" pitchFamily="2" charset="2"/>
              </a:rPr>
              <a:t>-4</a:t>
            </a:r>
            <a:r>
              <a:rPr lang="en-US" altLang="ja-JP" sz="1800" b="1" dirty="0" smtClean="0">
                <a:solidFill>
                  <a:srgbClr val="FFCC99"/>
                </a:solidFill>
                <a:sym typeface="Wingdings" pitchFamily="2" charset="2"/>
              </a:rPr>
              <a:t> N</a:t>
            </a:r>
            <a:r>
              <a:rPr kumimoji="1" lang="en-US" altLang="ja-JP" sz="1800" b="1" kern="1200" dirty="0" smtClean="0">
                <a:solidFill>
                  <a:srgbClr val="DDDDDD"/>
                </a:solidFill>
                <a:latin typeface="Tahoma" pitchFamily="34" charset="0"/>
                <a:ea typeface="HGP創英角ｺﾞｼｯｸUB" pitchFamily="50" charset="-128"/>
                <a:cs typeface="+mn-cs"/>
                <a:sym typeface="Wingdings" pitchFamily="2" charset="2"/>
              </a:rPr>
              <a:t> </a:t>
            </a:r>
            <a:r>
              <a:rPr lang="en-US" altLang="ja-JP" sz="1800" b="1" dirty="0" smtClean="0">
                <a:solidFill>
                  <a:srgbClr val="DDDDDD"/>
                </a:solidFill>
                <a:sym typeface="Wingdings" pitchFamily="2" charset="2"/>
              </a:rPr>
              <a:t>)</a:t>
            </a:r>
            <a:endParaRPr kumimoji="1" lang="en-US" altLang="ja-JP" sz="1800" b="1" kern="1200" dirty="0">
              <a:solidFill>
                <a:srgbClr val="DDDDDD"/>
              </a:solidFill>
              <a:latin typeface="Tahoma" pitchFamily="34" charset="0"/>
              <a:ea typeface="HGP創英角ｺﾞｼｯｸUB" pitchFamily="50" charset="-128"/>
              <a:cs typeface="+mn-cs"/>
            </a:endParaRPr>
          </a:p>
        </p:txBody>
      </p:sp>
      <p:grpSp>
        <p:nvGrpSpPr>
          <p:cNvPr id="658" name="グループ化 657"/>
          <p:cNvGrpSpPr/>
          <p:nvPr/>
        </p:nvGrpSpPr>
        <p:grpSpPr>
          <a:xfrm rot="15025950">
            <a:off x="6241154" y="3991840"/>
            <a:ext cx="468631" cy="386138"/>
            <a:chOff x="9501222" y="714356"/>
            <a:chExt cx="5338763" cy="4864101"/>
          </a:xfrm>
        </p:grpSpPr>
        <p:sp>
          <p:nvSpPr>
            <p:cNvPr id="659" name="Oval 137"/>
            <p:cNvSpPr>
              <a:spLocks noChangeArrowheads="1"/>
            </p:cNvSpPr>
            <p:nvPr/>
          </p:nvSpPr>
          <p:spPr bwMode="auto">
            <a:xfrm>
              <a:off x="9501222"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0" name="Oval 209"/>
            <p:cNvSpPr>
              <a:spLocks noChangeArrowheads="1"/>
            </p:cNvSpPr>
            <p:nvPr/>
          </p:nvSpPr>
          <p:spPr bwMode="auto">
            <a:xfrm>
              <a:off x="11264935" y="714356"/>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1" name="Oval 210"/>
            <p:cNvSpPr>
              <a:spLocks noChangeArrowheads="1"/>
            </p:cNvSpPr>
            <p:nvPr/>
          </p:nvSpPr>
          <p:spPr bwMode="auto">
            <a:xfrm>
              <a:off x="13034997"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2" name="Freeform 5"/>
            <p:cNvSpPr>
              <a:spLocks/>
            </p:cNvSpPr>
            <p:nvPr/>
          </p:nvSpPr>
          <p:spPr bwMode="auto">
            <a:xfrm rot="14397729">
              <a:off x="11963435" y="3244831"/>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3" name="Freeform 6"/>
            <p:cNvSpPr>
              <a:spLocks/>
            </p:cNvSpPr>
            <p:nvPr/>
          </p:nvSpPr>
          <p:spPr bwMode="auto">
            <a:xfrm rot="14397729" flipV="1">
              <a:off x="12095197" y="3171806"/>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4" name="Freeform 7"/>
            <p:cNvSpPr>
              <a:spLocks/>
            </p:cNvSpPr>
            <p:nvPr/>
          </p:nvSpPr>
          <p:spPr bwMode="auto">
            <a:xfrm rot="14397729">
              <a:off x="12047572" y="3024168"/>
              <a:ext cx="2006600" cy="190500"/>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50000"/>
                <a:alpha val="5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chemeClr val="bg1">
                    <a:lumMod val="50000"/>
                  </a:schemeClr>
                </a:solidFill>
                <a:latin typeface="Arial" charset="0"/>
                <a:ea typeface="ＭＳ Ｐゴシック" pitchFamily="50" charset="-128"/>
                <a:cs typeface="+mn-cs"/>
              </a:endParaRPr>
            </a:p>
          </p:txBody>
        </p:sp>
        <p:sp>
          <p:nvSpPr>
            <p:cNvPr id="665" name="Rectangle 8"/>
            <p:cNvSpPr>
              <a:spLocks noChangeArrowheads="1"/>
            </p:cNvSpPr>
            <p:nvPr/>
          </p:nvSpPr>
          <p:spPr bwMode="auto">
            <a:xfrm rot="11744560">
              <a:off x="12284110" y="1719244"/>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6" name="Rectangle 9"/>
            <p:cNvSpPr>
              <a:spLocks noChangeArrowheads="1"/>
            </p:cNvSpPr>
            <p:nvPr/>
          </p:nvSpPr>
          <p:spPr bwMode="auto">
            <a:xfrm rot="9888311">
              <a:off x="12041222" y="1711306"/>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7" name="Rectangle 10"/>
            <p:cNvSpPr>
              <a:spLocks noChangeArrowheads="1"/>
            </p:cNvSpPr>
            <p:nvPr/>
          </p:nvSpPr>
          <p:spPr bwMode="auto">
            <a:xfrm rot="10780961">
              <a:off x="12138060" y="14192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8" name="Line 11"/>
            <p:cNvSpPr>
              <a:spLocks noChangeShapeType="1"/>
            </p:cNvSpPr>
            <p:nvPr/>
          </p:nvSpPr>
          <p:spPr bwMode="auto">
            <a:xfrm rot="7209001" flipV="1">
              <a:off x="11468135" y="1622406"/>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9" name="Rectangle 12"/>
            <p:cNvSpPr>
              <a:spLocks noChangeArrowheads="1"/>
            </p:cNvSpPr>
            <p:nvPr/>
          </p:nvSpPr>
          <p:spPr bwMode="auto">
            <a:xfrm rot="7209001">
              <a:off x="12274585" y="1050906"/>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70" name="Freeform 13"/>
            <p:cNvSpPr>
              <a:spLocks/>
            </p:cNvSpPr>
            <p:nvPr/>
          </p:nvSpPr>
          <p:spPr bwMode="auto">
            <a:xfrm rot="7209001">
              <a:off x="11934860" y="188593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71" name="Line 14"/>
            <p:cNvSpPr>
              <a:spLocks noChangeShapeType="1"/>
            </p:cNvSpPr>
            <p:nvPr/>
          </p:nvSpPr>
          <p:spPr bwMode="auto">
            <a:xfrm rot="7209001">
              <a:off x="11993597" y="19891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72" name="Line 15"/>
            <p:cNvSpPr>
              <a:spLocks noChangeShapeType="1"/>
            </p:cNvSpPr>
            <p:nvPr/>
          </p:nvSpPr>
          <p:spPr bwMode="auto">
            <a:xfrm rot="7209001">
              <a:off x="11880885" y="1928794"/>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673" name="Group 16"/>
            <p:cNvGrpSpPr>
              <a:grpSpLocks/>
            </p:cNvGrpSpPr>
            <p:nvPr/>
          </p:nvGrpSpPr>
          <p:grpSpPr bwMode="auto">
            <a:xfrm rot="7209001">
              <a:off x="11449039" y="2208261"/>
              <a:ext cx="600087" cy="495300"/>
              <a:chOff x="4785" y="11039"/>
              <a:chExt cx="829" cy="688"/>
            </a:xfrm>
          </p:grpSpPr>
          <p:sp>
            <p:nvSpPr>
              <p:cNvPr id="860" name="Freeform 1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1" name="Line 1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2" name="Line 1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3" name="Line 2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4" name="Arc 2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674" name="Freeform 22"/>
            <p:cNvSpPr>
              <a:spLocks/>
            </p:cNvSpPr>
            <p:nvPr/>
          </p:nvSpPr>
          <p:spPr bwMode="auto">
            <a:xfrm rot="9872463">
              <a:off x="11779285" y="19891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75" name="Freeform 23"/>
            <p:cNvSpPr>
              <a:spLocks/>
            </p:cNvSpPr>
            <p:nvPr/>
          </p:nvSpPr>
          <p:spPr bwMode="auto">
            <a:xfrm rot="7209001">
              <a:off x="11658635" y="1998643"/>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76" name="Arc 24"/>
            <p:cNvSpPr>
              <a:spLocks/>
            </p:cNvSpPr>
            <p:nvPr/>
          </p:nvSpPr>
          <p:spPr bwMode="auto">
            <a:xfrm rot="14146499">
              <a:off x="11965022" y="18779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77" name="Arc 25"/>
            <p:cNvSpPr>
              <a:spLocks/>
            </p:cNvSpPr>
            <p:nvPr/>
          </p:nvSpPr>
          <p:spPr bwMode="auto">
            <a:xfrm rot="271502" flipV="1">
              <a:off x="11680860" y="1716069"/>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678" name="Group 26"/>
            <p:cNvGrpSpPr>
              <a:grpSpLocks/>
            </p:cNvGrpSpPr>
            <p:nvPr/>
          </p:nvGrpSpPr>
          <p:grpSpPr bwMode="auto">
            <a:xfrm rot="7209001">
              <a:off x="11403004" y="2178095"/>
              <a:ext cx="600087" cy="500063"/>
              <a:chOff x="4785" y="11039"/>
              <a:chExt cx="829" cy="688"/>
            </a:xfrm>
          </p:grpSpPr>
          <p:sp>
            <p:nvSpPr>
              <p:cNvPr id="855" name="Freeform 2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6" name="Line 2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7" name="Line 2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8" name="Line 3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9" name="Arc 3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679" name="Arc 32"/>
            <p:cNvSpPr>
              <a:spLocks/>
            </p:cNvSpPr>
            <p:nvPr/>
          </p:nvSpPr>
          <p:spPr bwMode="auto">
            <a:xfrm rot="9872463" flipH="1" flipV="1">
              <a:off x="11677685" y="198594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0" name="Arc 33"/>
            <p:cNvSpPr>
              <a:spLocks/>
            </p:cNvSpPr>
            <p:nvPr/>
          </p:nvSpPr>
          <p:spPr bwMode="auto">
            <a:xfrm rot="9872463">
              <a:off x="11750710" y="18478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1" name="Arc 34"/>
            <p:cNvSpPr>
              <a:spLocks/>
            </p:cNvSpPr>
            <p:nvPr/>
          </p:nvSpPr>
          <p:spPr bwMode="auto">
            <a:xfrm rot="9872463">
              <a:off x="11934860" y="1828781"/>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2" name="Arc 35"/>
            <p:cNvSpPr>
              <a:spLocks/>
            </p:cNvSpPr>
            <p:nvPr/>
          </p:nvSpPr>
          <p:spPr bwMode="auto">
            <a:xfrm rot="9872463" flipH="1" flipV="1">
              <a:off x="11868185" y="19462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3" name="Line 36"/>
            <p:cNvSpPr>
              <a:spLocks noChangeShapeType="1"/>
            </p:cNvSpPr>
            <p:nvPr/>
          </p:nvSpPr>
          <p:spPr bwMode="auto">
            <a:xfrm rot="9016332" flipV="1">
              <a:off x="12363485" y="1552556"/>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4" name="Freeform 37"/>
            <p:cNvSpPr>
              <a:spLocks/>
            </p:cNvSpPr>
            <p:nvPr/>
          </p:nvSpPr>
          <p:spPr bwMode="auto">
            <a:xfrm rot="3616332">
              <a:off x="12339672" y="1885931"/>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5" name="Line 38"/>
            <p:cNvSpPr>
              <a:spLocks noChangeShapeType="1"/>
            </p:cNvSpPr>
            <p:nvPr/>
          </p:nvSpPr>
          <p:spPr bwMode="auto">
            <a:xfrm rot="3616332">
              <a:off x="12401585" y="19256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6" name="Line 39"/>
            <p:cNvSpPr>
              <a:spLocks noChangeShapeType="1"/>
            </p:cNvSpPr>
            <p:nvPr/>
          </p:nvSpPr>
          <p:spPr bwMode="auto">
            <a:xfrm rot="3616332">
              <a:off x="12290460" y="1993881"/>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7" name="Freeform 40"/>
            <p:cNvSpPr>
              <a:spLocks/>
            </p:cNvSpPr>
            <p:nvPr/>
          </p:nvSpPr>
          <p:spPr bwMode="auto">
            <a:xfrm rot="3616332">
              <a:off x="12463497" y="2066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8" name="Line 41"/>
            <p:cNvSpPr>
              <a:spLocks noChangeShapeType="1"/>
            </p:cNvSpPr>
            <p:nvPr/>
          </p:nvSpPr>
          <p:spPr bwMode="auto">
            <a:xfrm rot="3616332">
              <a:off x="12504772" y="1979593"/>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9" name="Line 42"/>
            <p:cNvSpPr>
              <a:spLocks noChangeShapeType="1"/>
            </p:cNvSpPr>
            <p:nvPr/>
          </p:nvSpPr>
          <p:spPr bwMode="auto">
            <a:xfrm rot="3616332">
              <a:off x="12617485" y="2155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0" name="Line 43"/>
            <p:cNvSpPr>
              <a:spLocks noChangeShapeType="1"/>
            </p:cNvSpPr>
            <p:nvPr/>
          </p:nvSpPr>
          <p:spPr bwMode="auto">
            <a:xfrm rot="3616332">
              <a:off x="12290460" y="2343131"/>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1" name="Arc 44"/>
            <p:cNvSpPr>
              <a:spLocks/>
            </p:cNvSpPr>
            <p:nvPr/>
          </p:nvSpPr>
          <p:spPr bwMode="auto">
            <a:xfrm rot="17144832">
              <a:off x="12422222" y="221295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2" name="Freeform 45"/>
            <p:cNvSpPr>
              <a:spLocks/>
            </p:cNvSpPr>
            <p:nvPr/>
          </p:nvSpPr>
          <p:spPr bwMode="auto">
            <a:xfrm rot="6279794">
              <a:off x="12350785" y="1995468"/>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3" name="Freeform 46"/>
            <p:cNvSpPr>
              <a:spLocks/>
            </p:cNvSpPr>
            <p:nvPr/>
          </p:nvSpPr>
          <p:spPr bwMode="auto">
            <a:xfrm rot="3616332">
              <a:off x="12242835" y="2000231"/>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4" name="Arc 47"/>
            <p:cNvSpPr>
              <a:spLocks/>
            </p:cNvSpPr>
            <p:nvPr/>
          </p:nvSpPr>
          <p:spPr bwMode="auto">
            <a:xfrm rot="10553830">
              <a:off x="12380947" y="1716069"/>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5" name="Arc 48"/>
            <p:cNvSpPr>
              <a:spLocks/>
            </p:cNvSpPr>
            <p:nvPr/>
          </p:nvSpPr>
          <p:spPr bwMode="auto">
            <a:xfrm rot="18278834" flipV="1">
              <a:off x="12096785" y="188275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696" name="Group 49"/>
            <p:cNvGrpSpPr>
              <a:grpSpLocks/>
            </p:cNvGrpSpPr>
            <p:nvPr/>
          </p:nvGrpSpPr>
          <p:grpSpPr bwMode="auto">
            <a:xfrm rot="3616332">
              <a:off x="12330179" y="2190799"/>
              <a:ext cx="600087" cy="503238"/>
              <a:chOff x="4785" y="11039"/>
              <a:chExt cx="829" cy="688"/>
            </a:xfrm>
          </p:grpSpPr>
          <p:sp>
            <p:nvSpPr>
              <p:cNvPr id="850" name="Freeform 5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1" name="Line 51"/>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2" name="Line 52"/>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3" name="Line 53"/>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4" name="Arc 5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697" name="Arc 55"/>
            <p:cNvSpPr>
              <a:spLocks/>
            </p:cNvSpPr>
            <p:nvPr/>
          </p:nvSpPr>
          <p:spPr bwMode="auto">
            <a:xfrm rot="6279794" flipH="1" flipV="1">
              <a:off x="12323797" y="1989118"/>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8" name="Arc 56"/>
            <p:cNvSpPr>
              <a:spLocks/>
            </p:cNvSpPr>
            <p:nvPr/>
          </p:nvSpPr>
          <p:spPr bwMode="auto">
            <a:xfrm rot="6279794">
              <a:off x="12241247" y="185735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9" name="Arc 57"/>
            <p:cNvSpPr>
              <a:spLocks/>
            </p:cNvSpPr>
            <p:nvPr/>
          </p:nvSpPr>
          <p:spPr bwMode="auto">
            <a:xfrm rot="6279794">
              <a:off x="12279347" y="1831956"/>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0" name="Arc 58"/>
            <p:cNvSpPr>
              <a:spLocks/>
            </p:cNvSpPr>
            <p:nvPr/>
          </p:nvSpPr>
          <p:spPr bwMode="auto">
            <a:xfrm rot="6279794" flipH="1" flipV="1">
              <a:off x="12344435" y="194625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1" name="Line 59"/>
            <p:cNvSpPr>
              <a:spLocks noChangeShapeType="1"/>
            </p:cNvSpPr>
            <p:nvPr/>
          </p:nvSpPr>
          <p:spPr bwMode="auto">
            <a:xfrm rot="7209001">
              <a:off x="11844372" y="1441431"/>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2" name="Line 60"/>
            <p:cNvSpPr>
              <a:spLocks noChangeShapeType="1"/>
            </p:cNvSpPr>
            <p:nvPr/>
          </p:nvSpPr>
          <p:spPr bwMode="auto">
            <a:xfrm rot="14429284">
              <a:off x="12515885" y="1449368"/>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03" name="Group 61"/>
            <p:cNvGrpSpPr>
              <a:grpSpLocks/>
            </p:cNvGrpSpPr>
            <p:nvPr/>
          </p:nvGrpSpPr>
          <p:grpSpPr bwMode="auto">
            <a:xfrm rot="14462297">
              <a:off x="12703220" y="1458910"/>
              <a:ext cx="223837" cy="180975"/>
              <a:chOff x="5504" y="8144"/>
              <a:chExt cx="291" cy="236"/>
            </a:xfrm>
          </p:grpSpPr>
          <p:sp>
            <p:nvSpPr>
              <p:cNvPr id="848" name="Rectangle 62"/>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9" name="Rectangle 63"/>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704" name="Group 64"/>
            <p:cNvGrpSpPr>
              <a:grpSpLocks/>
            </p:cNvGrpSpPr>
            <p:nvPr/>
          </p:nvGrpSpPr>
          <p:grpSpPr bwMode="auto">
            <a:xfrm rot="7209001">
              <a:off x="11436374" y="1468435"/>
              <a:ext cx="227014" cy="180975"/>
              <a:chOff x="5504" y="8144"/>
              <a:chExt cx="291" cy="236"/>
            </a:xfrm>
          </p:grpSpPr>
          <p:sp>
            <p:nvSpPr>
              <p:cNvPr id="846" name="Rectangle 65"/>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7" name="Rectangle 66"/>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05" name="Rectangle 67"/>
            <p:cNvSpPr>
              <a:spLocks noChangeArrowheads="1"/>
            </p:cNvSpPr>
            <p:nvPr/>
          </p:nvSpPr>
          <p:spPr bwMode="auto">
            <a:xfrm rot="10780961">
              <a:off x="12134885" y="1417619"/>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6" name="Rectangle 68"/>
            <p:cNvSpPr>
              <a:spLocks noChangeArrowheads="1"/>
            </p:cNvSpPr>
            <p:nvPr/>
          </p:nvSpPr>
          <p:spPr bwMode="auto">
            <a:xfrm rot="9888311">
              <a:off x="12041222" y="1711306"/>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7" name="Rectangle 69"/>
            <p:cNvSpPr>
              <a:spLocks noChangeArrowheads="1"/>
            </p:cNvSpPr>
            <p:nvPr/>
          </p:nvSpPr>
          <p:spPr bwMode="auto">
            <a:xfrm rot="11744560">
              <a:off x="12284110" y="1719244"/>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8" name="Rectangle 70"/>
            <p:cNvSpPr>
              <a:spLocks noChangeArrowheads="1"/>
            </p:cNvSpPr>
            <p:nvPr/>
          </p:nvSpPr>
          <p:spPr bwMode="auto">
            <a:xfrm rot="17064441" flipH="1">
              <a:off x="13822397" y="4373543"/>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9" name="Rectangle 71"/>
            <p:cNvSpPr>
              <a:spLocks noChangeArrowheads="1"/>
            </p:cNvSpPr>
            <p:nvPr/>
          </p:nvSpPr>
          <p:spPr bwMode="auto">
            <a:xfrm rot="18920690" flipH="1">
              <a:off x="13708097" y="4586269"/>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0" name="Rectangle 72"/>
            <p:cNvSpPr>
              <a:spLocks noChangeArrowheads="1"/>
            </p:cNvSpPr>
            <p:nvPr/>
          </p:nvSpPr>
          <p:spPr bwMode="auto">
            <a:xfrm rot="18028040" flipH="1">
              <a:off x="13933522" y="45180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1" name="Line 73"/>
            <p:cNvSpPr>
              <a:spLocks noChangeShapeType="1"/>
            </p:cNvSpPr>
            <p:nvPr/>
          </p:nvSpPr>
          <p:spPr bwMode="auto">
            <a:xfrm flipH="1" flipV="1">
              <a:off x="13233435" y="4671994"/>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2" name="Rectangle 74"/>
            <p:cNvSpPr>
              <a:spLocks noChangeArrowheads="1"/>
            </p:cNvSpPr>
            <p:nvPr/>
          </p:nvSpPr>
          <p:spPr bwMode="auto">
            <a:xfrm flipH="1">
              <a:off x="14316110" y="4576744"/>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3" name="Freeform 75"/>
            <p:cNvSpPr>
              <a:spLocks/>
            </p:cNvSpPr>
            <p:nvPr/>
          </p:nvSpPr>
          <p:spPr bwMode="auto">
            <a:xfrm flipH="1">
              <a:off x="13508072" y="460055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4" name="Line 76"/>
            <p:cNvSpPr>
              <a:spLocks noChangeShapeType="1"/>
            </p:cNvSpPr>
            <p:nvPr/>
          </p:nvSpPr>
          <p:spPr bwMode="auto">
            <a:xfrm flipH="1">
              <a:off x="13511247" y="460849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5" name="Line 77"/>
            <p:cNvSpPr>
              <a:spLocks noChangeShapeType="1"/>
            </p:cNvSpPr>
            <p:nvPr/>
          </p:nvSpPr>
          <p:spPr bwMode="auto">
            <a:xfrm flipH="1">
              <a:off x="13509660" y="4737081"/>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16" name="Group 78"/>
            <p:cNvGrpSpPr>
              <a:grpSpLocks/>
            </p:cNvGrpSpPr>
            <p:nvPr/>
          </p:nvGrpSpPr>
          <p:grpSpPr bwMode="auto">
            <a:xfrm flipH="1">
              <a:off x="12703128" y="4371956"/>
              <a:ext cx="600087" cy="495300"/>
              <a:chOff x="4785" y="11039"/>
              <a:chExt cx="829" cy="688"/>
            </a:xfrm>
          </p:grpSpPr>
          <p:sp>
            <p:nvSpPr>
              <p:cNvPr id="841" name="Freeform 7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2" name="Line 8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3" name="Line 8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4" name="Line 8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5" name="Arc 8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17" name="Freeform 84"/>
            <p:cNvSpPr>
              <a:spLocks/>
            </p:cNvSpPr>
            <p:nvPr/>
          </p:nvSpPr>
          <p:spPr bwMode="auto">
            <a:xfrm rot="18936538" flipH="1">
              <a:off x="13274710" y="45672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8" name="Freeform 85"/>
            <p:cNvSpPr>
              <a:spLocks/>
            </p:cNvSpPr>
            <p:nvPr/>
          </p:nvSpPr>
          <p:spPr bwMode="auto">
            <a:xfrm flipH="1">
              <a:off x="13141360" y="455769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9" name="Arc 86"/>
            <p:cNvSpPr>
              <a:spLocks/>
            </p:cNvSpPr>
            <p:nvPr/>
          </p:nvSpPr>
          <p:spPr bwMode="auto">
            <a:xfrm rot="14662502" flipH="1">
              <a:off x="13393772" y="43417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0" name="Arc 87"/>
            <p:cNvSpPr>
              <a:spLocks/>
            </p:cNvSpPr>
            <p:nvPr/>
          </p:nvSpPr>
          <p:spPr bwMode="auto">
            <a:xfrm rot="6937498" flipH="1" flipV="1">
              <a:off x="13392185" y="4667231"/>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21" name="Group 88"/>
            <p:cNvGrpSpPr>
              <a:grpSpLocks/>
            </p:cNvGrpSpPr>
            <p:nvPr/>
          </p:nvGrpSpPr>
          <p:grpSpPr bwMode="auto">
            <a:xfrm flipH="1">
              <a:off x="12703128" y="4416406"/>
              <a:ext cx="600087" cy="500063"/>
              <a:chOff x="4785" y="11039"/>
              <a:chExt cx="829" cy="688"/>
            </a:xfrm>
          </p:grpSpPr>
          <p:sp>
            <p:nvSpPr>
              <p:cNvPr id="836" name="Freeform 8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7" name="Line 9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8" name="Line 9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9" name="Line 9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0" name="Arc 9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22" name="Arc 94"/>
            <p:cNvSpPr>
              <a:spLocks/>
            </p:cNvSpPr>
            <p:nvPr/>
          </p:nvSpPr>
          <p:spPr bwMode="auto">
            <a:xfrm rot="18936538" flipV="1">
              <a:off x="13131835" y="449419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3" name="Arc 95"/>
            <p:cNvSpPr>
              <a:spLocks/>
            </p:cNvSpPr>
            <p:nvPr/>
          </p:nvSpPr>
          <p:spPr bwMode="auto">
            <a:xfrm rot="18936538" flipH="1">
              <a:off x="13288997" y="45021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4" name="Arc 96"/>
            <p:cNvSpPr>
              <a:spLocks/>
            </p:cNvSpPr>
            <p:nvPr/>
          </p:nvSpPr>
          <p:spPr bwMode="auto">
            <a:xfrm rot="18936538" flipH="1">
              <a:off x="13541410" y="46021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5" name="Arc 97"/>
            <p:cNvSpPr>
              <a:spLocks/>
            </p:cNvSpPr>
            <p:nvPr/>
          </p:nvSpPr>
          <p:spPr bwMode="auto">
            <a:xfrm rot="18936538" flipV="1">
              <a:off x="13408060" y="46005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6" name="Line 98"/>
            <p:cNvSpPr>
              <a:spLocks noChangeShapeType="1"/>
            </p:cNvSpPr>
            <p:nvPr/>
          </p:nvSpPr>
          <p:spPr bwMode="auto">
            <a:xfrm rot="19792668" flipH="1" flipV="1">
              <a:off x="13774772" y="3987781"/>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7" name="Freeform 99"/>
            <p:cNvSpPr>
              <a:spLocks/>
            </p:cNvSpPr>
            <p:nvPr/>
          </p:nvSpPr>
          <p:spPr bwMode="auto">
            <a:xfrm rot="3592668" flipH="1">
              <a:off x="13712860" y="4249718"/>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8" name="Line 100"/>
            <p:cNvSpPr>
              <a:spLocks noChangeShapeType="1"/>
            </p:cNvSpPr>
            <p:nvPr/>
          </p:nvSpPr>
          <p:spPr bwMode="auto">
            <a:xfrm rot="3592668" flipH="1">
              <a:off x="13771597" y="42878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9" name="Line 101"/>
            <p:cNvSpPr>
              <a:spLocks noChangeShapeType="1"/>
            </p:cNvSpPr>
            <p:nvPr/>
          </p:nvSpPr>
          <p:spPr bwMode="auto">
            <a:xfrm rot="3592668" flipH="1">
              <a:off x="13657297" y="4348143"/>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0" name="Freeform 102"/>
            <p:cNvSpPr>
              <a:spLocks/>
            </p:cNvSpPr>
            <p:nvPr/>
          </p:nvSpPr>
          <p:spPr bwMode="auto">
            <a:xfrm rot="3592668" flipH="1">
              <a:off x="13495372" y="3840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1" name="Line 103"/>
            <p:cNvSpPr>
              <a:spLocks noChangeShapeType="1"/>
            </p:cNvSpPr>
            <p:nvPr/>
          </p:nvSpPr>
          <p:spPr bwMode="auto">
            <a:xfrm rot="3592668" flipH="1">
              <a:off x="13622372" y="3900468"/>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2" name="Line 104"/>
            <p:cNvSpPr>
              <a:spLocks noChangeShapeType="1"/>
            </p:cNvSpPr>
            <p:nvPr/>
          </p:nvSpPr>
          <p:spPr bwMode="auto">
            <a:xfrm rot="3592668" flipH="1">
              <a:off x="13652535" y="3933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3" name="Line 105"/>
            <p:cNvSpPr>
              <a:spLocks noChangeShapeType="1"/>
            </p:cNvSpPr>
            <p:nvPr/>
          </p:nvSpPr>
          <p:spPr bwMode="auto">
            <a:xfrm rot="3592668" flipH="1">
              <a:off x="13323922" y="4119543"/>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4" name="Arc 106"/>
            <p:cNvSpPr>
              <a:spLocks/>
            </p:cNvSpPr>
            <p:nvPr/>
          </p:nvSpPr>
          <p:spPr bwMode="auto">
            <a:xfrm rot="11664170" flipH="1">
              <a:off x="13204860" y="35528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5" name="Freeform 107"/>
            <p:cNvSpPr>
              <a:spLocks/>
            </p:cNvSpPr>
            <p:nvPr/>
          </p:nvSpPr>
          <p:spPr bwMode="auto">
            <a:xfrm rot="929206" flipH="1">
              <a:off x="13557285" y="407033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6" name="Freeform 108"/>
            <p:cNvSpPr>
              <a:spLocks/>
            </p:cNvSpPr>
            <p:nvPr/>
          </p:nvSpPr>
          <p:spPr bwMode="auto">
            <a:xfrm rot="3592668" flipH="1">
              <a:off x="13433460" y="4049693"/>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7" name="Arc 109"/>
            <p:cNvSpPr>
              <a:spLocks/>
            </p:cNvSpPr>
            <p:nvPr/>
          </p:nvSpPr>
          <p:spPr bwMode="auto">
            <a:xfrm rot="18255170" flipH="1">
              <a:off x="13741435" y="406239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8" name="Arc 110"/>
            <p:cNvSpPr>
              <a:spLocks/>
            </p:cNvSpPr>
            <p:nvPr/>
          </p:nvSpPr>
          <p:spPr bwMode="auto">
            <a:xfrm rot="10530167" flipH="1" flipV="1">
              <a:off x="13457272" y="422590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39" name="Group 111"/>
            <p:cNvGrpSpPr>
              <a:grpSpLocks/>
            </p:cNvGrpSpPr>
            <p:nvPr/>
          </p:nvGrpSpPr>
          <p:grpSpPr bwMode="auto">
            <a:xfrm rot="3592668" flipH="1">
              <a:off x="13154019" y="3611480"/>
              <a:ext cx="600087" cy="503238"/>
              <a:chOff x="4785" y="11039"/>
              <a:chExt cx="829" cy="688"/>
            </a:xfrm>
          </p:grpSpPr>
          <p:sp>
            <p:nvSpPr>
              <p:cNvPr id="831" name="Freeform 11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2" name="Line 113"/>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3" name="Line 114"/>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4" name="Line 115"/>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5" name="Arc 11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40" name="Arc 117"/>
            <p:cNvSpPr>
              <a:spLocks/>
            </p:cNvSpPr>
            <p:nvPr/>
          </p:nvSpPr>
          <p:spPr bwMode="auto">
            <a:xfrm rot="929206" flipV="1">
              <a:off x="13455685" y="3933806"/>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41" name="Arc 118"/>
            <p:cNvSpPr>
              <a:spLocks/>
            </p:cNvSpPr>
            <p:nvPr/>
          </p:nvSpPr>
          <p:spPr bwMode="auto">
            <a:xfrm rot="929206" flipH="1">
              <a:off x="13527122" y="407350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42" name="Arc 119"/>
            <p:cNvSpPr>
              <a:spLocks/>
            </p:cNvSpPr>
            <p:nvPr/>
          </p:nvSpPr>
          <p:spPr bwMode="auto">
            <a:xfrm rot="929206" flipH="1">
              <a:off x="13711272" y="43036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43" name="Arc 120"/>
            <p:cNvSpPr>
              <a:spLocks/>
            </p:cNvSpPr>
            <p:nvPr/>
          </p:nvSpPr>
          <p:spPr bwMode="auto">
            <a:xfrm rot="929206" flipV="1">
              <a:off x="13646185" y="418780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44" name="Line 121"/>
            <p:cNvSpPr>
              <a:spLocks noChangeShapeType="1"/>
            </p:cNvSpPr>
            <p:nvPr/>
          </p:nvSpPr>
          <p:spPr bwMode="auto">
            <a:xfrm flipH="1">
              <a:off x="13703335" y="4651356"/>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45" name="Line 122"/>
            <p:cNvSpPr>
              <a:spLocks noChangeShapeType="1"/>
            </p:cNvSpPr>
            <p:nvPr/>
          </p:nvSpPr>
          <p:spPr bwMode="auto">
            <a:xfrm rot="14379716" flipH="1">
              <a:off x="14035122" y="4067156"/>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46" name="Group 123"/>
            <p:cNvGrpSpPr>
              <a:grpSpLocks/>
            </p:cNvGrpSpPr>
            <p:nvPr/>
          </p:nvGrpSpPr>
          <p:grpSpPr bwMode="auto">
            <a:xfrm rot="14346703" flipH="1">
              <a:off x="14209737" y="4059201"/>
              <a:ext cx="223837" cy="180975"/>
              <a:chOff x="5504" y="8144"/>
              <a:chExt cx="291" cy="236"/>
            </a:xfrm>
          </p:grpSpPr>
          <p:sp>
            <p:nvSpPr>
              <p:cNvPr id="829" name="Rectangle 124"/>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0" name="Rectangle 125"/>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747" name="Group 126"/>
            <p:cNvGrpSpPr>
              <a:grpSpLocks/>
            </p:cNvGrpSpPr>
            <p:nvPr/>
          </p:nvGrpSpPr>
          <p:grpSpPr bwMode="auto">
            <a:xfrm flipH="1">
              <a:off x="13565203" y="5149831"/>
              <a:ext cx="227014" cy="180975"/>
              <a:chOff x="5504" y="8144"/>
              <a:chExt cx="291" cy="236"/>
            </a:xfrm>
          </p:grpSpPr>
          <p:sp>
            <p:nvSpPr>
              <p:cNvPr id="827" name="Rectangle 127"/>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8" name="Rectangle 128"/>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48" name="Rectangle 129"/>
            <p:cNvSpPr>
              <a:spLocks noChangeArrowheads="1"/>
            </p:cNvSpPr>
            <p:nvPr/>
          </p:nvSpPr>
          <p:spPr bwMode="auto">
            <a:xfrm rot="18028040" flipH="1">
              <a:off x="13931935" y="4519593"/>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49" name="Rectangle 130"/>
            <p:cNvSpPr>
              <a:spLocks noChangeArrowheads="1"/>
            </p:cNvSpPr>
            <p:nvPr/>
          </p:nvSpPr>
          <p:spPr bwMode="auto">
            <a:xfrm rot="18920690" flipH="1">
              <a:off x="13708097" y="4586269"/>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0" name="Rectangle 131"/>
            <p:cNvSpPr>
              <a:spLocks noChangeArrowheads="1"/>
            </p:cNvSpPr>
            <p:nvPr/>
          </p:nvSpPr>
          <p:spPr bwMode="auto">
            <a:xfrm rot="17064441" flipH="1">
              <a:off x="13822397" y="4373543"/>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1" name="Rectangle 132"/>
            <p:cNvSpPr>
              <a:spLocks noChangeArrowheads="1"/>
            </p:cNvSpPr>
            <p:nvPr/>
          </p:nvSpPr>
          <p:spPr bwMode="auto">
            <a:xfrm rot="4535559">
              <a:off x="10494997" y="4379893"/>
              <a:ext cx="38100"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2" name="Rectangle 133"/>
            <p:cNvSpPr>
              <a:spLocks noChangeArrowheads="1"/>
            </p:cNvSpPr>
            <p:nvPr/>
          </p:nvSpPr>
          <p:spPr bwMode="auto">
            <a:xfrm rot="2679310">
              <a:off x="10607710" y="4591031"/>
              <a:ext cx="39688"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3" name="Rectangle 134"/>
            <p:cNvSpPr>
              <a:spLocks noChangeArrowheads="1"/>
            </p:cNvSpPr>
            <p:nvPr/>
          </p:nvSpPr>
          <p:spPr bwMode="auto">
            <a:xfrm rot="3571960">
              <a:off x="10382285" y="4524356"/>
              <a:ext cx="41275" cy="350838"/>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4" name="Line 135"/>
            <p:cNvSpPr>
              <a:spLocks noChangeShapeType="1"/>
            </p:cNvSpPr>
            <p:nvPr/>
          </p:nvSpPr>
          <p:spPr bwMode="auto">
            <a:xfrm flipV="1">
              <a:off x="9781535" y="4671085"/>
              <a:ext cx="1500198" cy="45719"/>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5" name="Rectangle 136"/>
            <p:cNvSpPr>
              <a:spLocks noChangeArrowheads="1"/>
            </p:cNvSpPr>
            <p:nvPr/>
          </p:nvSpPr>
          <p:spPr bwMode="auto">
            <a:xfrm>
              <a:off x="9688547" y="4624038"/>
              <a:ext cx="350838" cy="18415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6" name="Freeform 138"/>
            <p:cNvSpPr>
              <a:spLocks/>
            </p:cNvSpPr>
            <p:nvPr/>
          </p:nvSpPr>
          <p:spPr bwMode="auto">
            <a:xfrm>
              <a:off x="10768047" y="460690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7" name="Line 139"/>
            <p:cNvSpPr>
              <a:spLocks noChangeShapeType="1"/>
            </p:cNvSpPr>
            <p:nvPr/>
          </p:nvSpPr>
          <p:spPr bwMode="auto">
            <a:xfrm>
              <a:off x="10774397" y="461325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8" name="Line 140"/>
            <p:cNvSpPr>
              <a:spLocks noChangeShapeType="1"/>
            </p:cNvSpPr>
            <p:nvPr/>
          </p:nvSpPr>
          <p:spPr bwMode="auto">
            <a:xfrm>
              <a:off x="10777572" y="474343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59" name="Group 141"/>
            <p:cNvGrpSpPr>
              <a:grpSpLocks/>
            </p:cNvGrpSpPr>
            <p:nvPr/>
          </p:nvGrpSpPr>
          <p:grpSpPr bwMode="auto">
            <a:xfrm>
              <a:off x="11052280" y="4424344"/>
              <a:ext cx="600087" cy="500063"/>
              <a:chOff x="4785" y="11039"/>
              <a:chExt cx="829" cy="688"/>
            </a:xfrm>
          </p:grpSpPr>
          <p:sp>
            <p:nvSpPr>
              <p:cNvPr id="822" name="Freeform 14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3" name="Line 14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4" name="Line 14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5" name="Line 14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6" name="Arc 14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60" name="Freeform 147"/>
            <p:cNvSpPr>
              <a:spLocks/>
            </p:cNvSpPr>
            <p:nvPr/>
          </p:nvSpPr>
          <p:spPr bwMode="auto">
            <a:xfrm>
              <a:off x="10969660" y="4583094"/>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1" name="Freeform 148"/>
            <p:cNvSpPr>
              <a:spLocks/>
            </p:cNvSpPr>
            <p:nvPr/>
          </p:nvSpPr>
          <p:spPr bwMode="auto">
            <a:xfrm flipV="1">
              <a:off x="10968072" y="4737081"/>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2" name="Freeform 149"/>
            <p:cNvSpPr>
              <a:spLocks/>
            </p:cNvSpPr>
            <p:nvPr/>
          </p:nvSpPr>
          <p:spPr bwMode="auto">
            <a:xfrm rot="2663462">
              <a:off x="10863297" y="4573569"/>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3" name="Freeform 150"/>
            <p:cNvSpPr>
              <a:spLocks/>
            </p:cNvSpPr>
            <p:nvPr/>
          </p:nvSpPr>
          <p:spPr bwMode="auto">
            <a:xfrm>
              <a:off x="11161747" y="4583094"/>
              <a:ext cx="2008188"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4" name="Freeform 151"/>
            <p:cNvSpPr>
              <a:spLocks/>
            </p:cNvSpPr>
            <p:nvPr/>
          </p:nvSpPr>
          <p:spPr bwMode="auto">
            <a:xfrm>
              <a:off x="10763285" y="456404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5" name="Arc 152"/>
            <p:cNvSpPr>
              <a:spLocks/>
            </p:cNvSpPr>
            <p:nvPr/>
          </p:nvSpPr>
          <p:spPr bwMode="auto">
            <a:xfrm rot="6937498">
              <a:off x="10671210" y="434814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6" name="Arc 153"/>
            <p:cNvSpPr>
              <a:spLocks/>
            </p:cNvSpPr>
            <p:nvPr/>
          </p:nvSpPr>
          <p:spPr bwMode="auto">
            <a:xfrm rot="14662502" flipV="1">
              <a:off x="10671210" y="46735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7" name="Freeform 154"/>
            <p:cNvSpPr>
              <a:spLocks/>
            </p:cNvSpPr>
            <p:nvPr/>
          </p:nvSpPr>
          <p:spPr bwMode="auto">
            <a:xfrm flipH="1">
              <a:off x="13123897" y="448784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8" name="Line 155"/>
            <p:cNvSpPr>
              <a:spLocks noChangeShapeType="1"/>
            </p:cNvSpPr>
            <p:nvPr/>
          </p:nvSpPr>
          <p:spPr bwMode="auto">
            <a:xfrm flipH="1">
              <a:off x="13293760" y="447355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9" name="Line 156"/>
            <p:cNvSpPr>
              <a:spLocks noChangeShapeType="1"/>
            </p:cNvSpPr>
            <p:nvPr/>
          </p:nvSpPr>
          <p:spPr bwMode="auto">
            <a:xfrm flipH="1">
              <a:off x="13120722" y="4484669"/>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0" name="Line 157"/>
            <p:cNvSpPr>
              <a:spLocks noChangeShapeType="1"/>
            </p:cNvSpPr>
            <p:nvPr/>
          </p:nvSpPr>
          <p:spPr bwMode="auto">
            <a:xfrm flipH="1">
              <a:off x="13115960" y="485931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1" name="Arc 158"/>
            <p:cNvSpPr>
              <a:spLocks/>
            </p:cNvSpPr>
            <p:nvPr/>
          </p:nvSpPr>
          <p:spPr bwMode="auto">
            <a:xfrm rot="8071501" flipH="1">
              <a:off x="12707972" y="441481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2" name="Freeform 159"/>
            <p:cNvSpPr>
              <a:spLocks/>
            </p:cNvSpPr>
            <p:nvPr/>
          </p:nvSpPr>
          <p:spPr bwMode="auto">
            <a:xfrm>
              <a:off x="11063322" y="449419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3" name="Line 160"/>
            <p:cNvSpPr>
              <a:spLocks noChangeShapeType="1"/>
            </p:cNvSpPr>
            <p:nvPr/>
          </p:nvSpPr>
          <p:spPr bwMode="auto">
            <a:xfrm>
              <a:off x="11061735" y="447990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4" name="Line 161"/>
            <p:cNvSpPr>
              <a:spLocks noChangeShapeType="1"/>
            </p:cNvSpPr>
            <p:nvPr/>
          </p:nvSpPr>
          <p:spPr bwMode="auto">
            <a:xfrm>
              <a:off x="11052210" y="486566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5" name="Arc 162"/>
            <p:cNvSpPr>
              <a:spLocks/>
            </p:cNvSpPr>
            <p:nvPr/>
          </p:nvSpPr>
          <p:spPr bwMode="auto">
            <a:xfrm rot="13528499">
              <a:off x="11145872" y="442116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6" name="Arc 163"/>
            <p:cNvSpPr>
              <a:spLocks/>
            </p:cNvSpPr>
            <p:nvPr/>
          </p:nvSpPr>
          <p:spPr bwMode="auto">
            <a:xfrm rot="2663462" flipH="1" flipV="1">
              <a:off x="10871235" y="4498956"/>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7" name="Arc 164"/>
            <p:cNvSpPr>
              <a:spLocks/>
            </p:cNvSpPr>
            <p:nvPr/>
          </p:nvSpPr>
          <p:spPr bwMode="auto">
            <a:xfrm rot="2663462">
              <a:off x="10715660" y="4508481"/>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8" name="Arc 165"/>
            <p:cNvSpPr>
              <a:spLocks/>
            </p:cNvSpPr>
            <p:nvPr/>
          </p:nvSpPr>
          <p:spPr bwMode="auto">
            <a:xfrm rot="2663462">
              <a:off x="10674385" y="46084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9" name="Arc 166"/>
            <p:cNvSpPr>
              <a:spLocks/>
            </p:cNvSpPr>
            <p:nvPr/>
          </p:nvSpPr>
          <p:spPr bwMode="auto">
            <a:xfrm rot="2663462" flipH="1" flipV="1">
              <a:off x="10806147" y="460690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0" name="Line 167"/>
            <p:cNvSpPr>
              <a:spLocks noChangeShapeType="1"/>
            </p:cNvSpPr>
            <p:nvPr/>
          </p:nvSpPr>
          <p:spPr bwMode="auto">
            <a:xfrm rot="1807332" flipH="1" flipV="1">
              <a:off x="10533402" y="4226865"/>
              <a:ext cx="45720" cy="480410"/>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1" name="Freeform 168"/>
            <p:cNvSpPr>
              <a:spLocks/>
            </p:cNvSpPr>
            <p:nvPr/>
          </p:nvSpPr>
          <p:spPr bwMode="auto">
            <a:xfrm rot="18007332">
              <a:off x="10564847" y="425448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2" name="Line 169"/>
            <p:cNvSpPr>
              <a:spLocks noChangeShapeType="1"/>
            </p:cNvSpPr>
            <p:nvPr/>
          </p:nvSpPr>
          <p:spPr bwMode="auto">
            <a:xfrm rot="18007332">
              <a:off x="10515635" y="4290993"/>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3" name="Line 170"/>
            <p:cNvSpPr>
              <a:spLocks noChangeShapeType="1"/>
            </p:cNvSpPr>
            <p:nvPr/>
          </p:nvSpPr>
          <p:spPr bwMode="auto">
            <a:xfrm rot="18007332">
              <a:off x="10629935" y="435290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84" name="Group 171"/>
            <p:cNvGrpSpPr>
              <a:grpSpLocks/>
            </p:cNvGrpSpPr>
            <p:nvPr/>
          </p:nvGrpSpPr>
          <p:grpSpPr bwMode="auto">
            <a:xfrm rot="18007332">
              <a:off x="10577576" y="3603541"/>
              <a:ext cx="600087" cy="500063"/>
              <a:chOff x="4785" y="11039"/>
              <a:chExt cx="829" cy="688"/>
            </a:xfrm>
          </p:grpSpPr>
          <p:sp>
            <p:nvSpPr>
              <p:cNvPr id="817" name="Freeform 17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18" name="Line 17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19" name="Line 17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0" name="Line 17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1" name="Arc 17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85" name="Freeform 177"/>
            <p:cNvSpPr>
              <a:spLocks/>
            </p:cNvSpPr>
            <p:nvPr/>
          </p:nvSpPr>
          <p:spPr bwMode="auto">
            <a:xfrm rot="18007332">
              <a:off x="10082247" y="3190856"/>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6" name="Freeform 178"/>
            <p:cNvSpPr>
              <a:spLocks/>
            </p:cNvSpPr>
            <p:nvPr/>
          </p:nvSpPr>
          <p:spPr bwMode="auto">
            <a:xfrm rot="18007332" flipV="1">
              <a:off x="10212422" y="3268643"/>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7" name="Freeform 179"/>
            <p:cNvSpPr>
              <a:spLocks/>
            </p:cNvSpPr>
            <p:nvPr/>
          </p:nvSpPr>
          <p:spPr bwMode="auto">
            <a:xfrm rot="20670794">
              <a:off x="10580722" y="407668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8" name="Freeform 180"/>
            <p:cNvSpPr>
              <a:spLocks/>
            </p:cNvSpPr>
            <p:nvPr/>
          </p:nvSpPr>
          <p:spPr bwMode="auto">
            <a:xfrm rot="18007332">
              <a:off x="10290210" y="3036868"/>
              <a:ext cx="2006600"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9" name="Freeform 181"/>
            <p:cNvSpPr>
              <a:spLocks/>
            </p:cNvSpPr>
            <p:nvPr/>
          </p:nvSpPr>
          <p:spPr bwMode="auto">
            <a:xfrm rot="18007332">
              <a:off x="10469597" y="4054456"/>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0" name="Arc 182"/>
            <p:cNvSpPr>
              <a:spLocks/>
            </p:cNvSpPr>
            <p:nvPr/>
          </p:nvSpPr>
          <p:spPr bwMode="auto">
            <a:xfrm rot="3344830">
              <a:off x="10323547" y="4067156"/>
              <a:ext cx="290513"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1" name="Arc 183"/>
            <p:cNvSpPr>
              <a:spLocks/>
            </p:cNvSpPr>
            <p:nvPr/>
          </p:nvSpPr>
          <p:spPr bwMode="auto">
            <a:xfrm rot="11069833" flipV="1">
              <a:off x="10604535" y="42290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2" name="Freeform 184"/>
            <p:cNvSpPr>
              <a:spLocks/>
            </p:cNvSpPr>
            <p:nvPr/>
          </p:nvSpPr>
          <p:spPr bwMode="auto">
            <a:xfrm rot="18007332" flipH="1">
              <a:off x="11720547" y="2062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3" name="Line 185"/>
            <p:cNvSpPr>
              <a:spLocks noChangeShapeType="1"/>
            </p:cNvSpPr>
            <p:nvPr/>
          </p:nvSpPr>
          <p:spPr bwMode="auto">
            <a:xfrm rot="18007332" flipH="1">
              <a:off x="11847547" y="1973243"/>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4" name="Line 186"/>
            <p:cNvSpPr>
              <a:spLocks noChangeShapeType="1"/>
            </p:cNvSpPr>
            <p:nvPr/>
          </p:nvSpPr>
          <p:spPr bwMode="auto">
            <a:xfrm rot="18007332" flipH="1">
              <a:off x="11553860" y="2149456"/>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5" name="Line 187"/>
            <p:cNvSpPr>
              <a:spLocks noChangeShapeType="1"/>
            </p:cNvSpPr>
            <p:nvPr/>
          </p:nvSpPr>
          <p:spPr bwMode="auto">
            <a:xfrm rot="18007332" flipH="1">
              <a:off x="11874535" y="2338368"/>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6" name="Arc 188"/>
            <p:cNvSpPr>
              <a:spLocks/>
            </p:cNvSpPr>
            <p:nvPr/>
          </p:nvSpPr>
          <p:spPr bwMode="auto">
            <a:xfrm rot="4478833" flipH="1">
              <a:off x="11425272" y="22066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7" name="Freeform 189"/>
            <p:cNvSpPr>
              <a:spLocks/>
            </p:cNvSpPr>
            <p:nvPr/>
          </p:nvSpPr>
          <p:spPr bwMode="auto">
            <a:xfrm rot="18007332">
              <a:off x="10691847" y="3844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8" name="Line 190"/>
            <p:cNvSpPr>
              <a:spLocks noChangeShapeType="1"/>
            </p:cNvSpPr>
            <p:nvPr/>
          </p:nvSpPr>
          <p:spPr bwMode="auto">
            <a:xfrm rot="18007332">
              <a:off x="10733122" y="390523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9" name="Line 191"/>
            <p:cNvSpPr>
              <a:spLocks noChangeShapeType="1"/>
            </p:cNvSpPr>
            <p:nvPr/>
          </p:nvSpPr>
          <p:spPr bwMode="auto">
            <a:xfrm rot="18007332">
              <a:off x="10450547" y="4152818"/>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00" name="Line 192"/>
            <p:cNvSpPr>
              <a:spLocks noChangeShapeType="1"/>
            </p:cNvSpPr>
            <p:nvPr/>
          </p:nvSpPr>
          <p:spPr bwMode="auto">
            <a:xfrm rot="18007332">
              <a:off x="10844247" y="4124306"/>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01" name="Arc 193"/>
            <p:cNvSpPr>
              <a:spLocks/>
            </p:cNvSpPr>
            <p:nvPr/>
          </p:nvSpPr>
          <p:spPr bwMode="auto">
            <a:xfrm rot="9935830">
              <a:off x="10648985" y="3557569"/>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02" name="Arc 194"/>
            <p:cNvSpPr>
              <a:spLocks/>
            </p:cNvSpPr>
            <p:nvPr/>
          </p:nvSpPr>
          <p:spPr bwMode="auto">
            <a:xfrm rot="20670794" flipH="1" flipV="1">
              <a:off x="10548972" y="3938569"/>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03" name="Arc 195"/>
            <p:cNvSpPr>
              <a:spLocks/>
            </p:cNvSpPr>
            <p:nvPr/>
          </p:nvSpPr>
          <p:spPr bwMode="auto">
            <a:xfrm rot="20670794">
              <a:off x="10477535" y="4078269"/>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04" name="Arc 196"/>
            <p:cNvSpPr>
              <a:spLocks/>
            </p:cNvSpPr>
            <p:nvPr/>
          </p:nvSpPr>
          <p:spPr bwMode="auto">
            <a:xfrm rot="20670794">
              <a:off x="10504522" y="43100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05" name="Arc 197"/>
            <p:cNvSpPr>
              <a:spLocks/>
            </p:cNvSpPr>
            <p:nvPr/>
          </p:nvSpPr>
          <p:spPr bwMode="auto">
            <a:xfrm rot="20670794" flipH="1" flipV="1">
              <a:off x="10568022" y="41941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06" name="Line 198"/>
            <p:cNvSpPr>
              <a:spLocks noChangeShapeType="1"/>
            </p:cNvSpPr>
            <p:nvPr/>
          </p:nvSpPr>
          <p:spPr bwMode="auto">
            <a:xfrm>
              <a:off x="10650572" y="4657706"/>
              <a:ext cx="1588"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07" name="Line 199"/>
            <p:cNvSpPr>
              <a:spLocks noChangeShapeType="1"/>
            </p:cNvSpPr>
            <p:nvPr/>
          </p:nvSpPr>
          <p:spPr bwMode="auto">
            <a:xfrm rot="7220284">
              <a:off x="10321960" y="4073506"/>
              <a:ext cx="0"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808" name="Group 200"/>
            <p:cNvGrpSpPr>
              <a:grpSpLocks/>
            </p:cNvGrpSpPr>
            <p:nvPr/>
          </p:nvGrpSpPr>
          <p:grpSpPr bwMode="auto">
            <a:xfrm rot="7253297">
              <a:off x="9904436" y="4089397"/>
              <a:ext cx="227014" cy="180975"/>
              <a:chOff x="5504" y="8144"/>
              <a:chExt cx="291" cy="236"/>
            </a:xfrm>
          </p:grpSpPr>
          <p:sp>
            <p:nvSpPr>
              <p:cNvPr id="815" name="Rectangle 201"/>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16" name="Rectangle 202"/>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809" name="Group 203"/>
            <p:cNvGrpSpPr>
              <a:grpSpLocks/>
            </p:cNvGrpSpPr>
            <p:nvPr/>
          </p:nvGrpSpPr>
          <p:grpSpPr bwMode="auto">
            <a:xfrm>
              <a:off x="10534666" y="5156181"/>
              <a:ext cx="223837" cy="180975"/>
              <a:chOff x="5504" y="8144"/>
              <a:chExt cx="291" cy="236"/>
            </a:xfrm>
          </p:grpSpPr>
          <p:sp>
            <p:nvSpPr>
              <p:cNvPr id="813" name="Rectangle 204"/>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14" name="Rectangle 205"/>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810" name="Rectangle 206"/>
            <p:cNvSpPr>
              <a:spLocks noChangeArrowheads="1"/>
            </p:cNvSpPr>
            <p:nvPr/>
          </p:nvSpPr>
          <p:spPr bwMode="auto">
            <a:xfrm rot="3571960">
              <a:off x="10380697" y="4524356"/>
              <a:ext cx="42863" cy="350838"/>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11" name="Rectangle 207"/>
            <p:cNvSpPr>
              <a:spLocks noChangeArrowheads="1"/>
            </p:cNvSpPr>
            <p:nvPr/>
          </p:nvSpPr>
          <p:spPr bwMode="auto">
            <a:xfrm rot="2679310">
              <a:off x="10607710" y="4591031"/>
              <a:ext cx="39688"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12" name="Rectangle 208"/>
            <p:cNvSpPr>
              <a:spLocks noChangeArrowheads="1"/>
            </p:cNvSpPr>
            <p:nvPr/>
          </p:nvSpPr>
          <p:spPr bwMode="auto">
            <a:xfrm rot="4535559">
              <a:off x="10494997" y="4378306"/>
              <a:ext cx="38100"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289" name="グループ化 1288"/>
          <p:cNvGrpSpPr/>
          <p:nvPr/>
        </p:nvGrpSpPr>
        <p:grpSpPr>
          <a:xfrm>
            <a:off x="571472" y="1857364"/>
            <a:ext cx="8572560" cy="4214842"/>
            <a:chOff x="571472" y="1857364"/>
            <a:chExt cx="8572560" cy="4214842"/>
          </a:xfrm>
        </p:grpSpPr>
        <p:sp>
          <p:nvSpPr>
            <p:cNvPr id="1281" name="下矢印 1280"/>
            <p:cNvSpPr/>
            <p:nvPr/>
          </p:nvSpPr>
          <p:spPr bwMode="auto">
            <a:xfrm rot="1710309" flipV="1">
              <a:off x="6167088" y="4514198"/>
              <a:ext cx="268500" cy="341599"/>
            </a:xfrm>
            <a:prstGeom prst="downArrow">
              <a:avLst/>
            </a:prstGeom>
            <a:solidFill>
              <a:srgbClr val="CCFFCC">
                <a:alpha val="10000"/>
              </a:srgbClr>
            </a:solidFill>
            <a:ln w="15875" cap="flat" cmpd="sng" algn="ctr">
              <a:solidFill>
                <a:srgbClr val="CCFFCC"/>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1284" name="Rectangle 64"/>
            <p:cNvSpPr>
              <a:spLocks noChangeArrowheads="1"/>
            </p:cNvSpPr>
            <p:nvPr/>
          </p:nvSpPr>
          <p:spPr bwMode="auto">
            <a:xfrm>
              <a:off x="5143504" y="4475728"/>
              <a:ext cx="1285884" cy="566309"/>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1400" b="1" dirty="0" smtClean="0">
                  <a:solidFill>
                    <a:srgbClr val="CCFFCC"/>
                  </a:solidFill>
                  <a:sym typeface="Wingdings" pitchFamily="2" charset="2"/>
                </a:rPr>
                <a:t>Separated</a:t>
              </a:r>
            </a:p>
            <a:p>
              <a:pPr algn="l">
                <a:lnSpc>
                  <a:spcPct val="110000"/>
                </a:lnSpc>
                <a:buClr>
                  <a:srgbClr val="003366"/>
                </a:buClr>
                <a:buSzPct val="70000"/>
                <a:buNone/>
              </a:pPr>
              <a:r>
                <a:rPr lang="en-US" altLang="ja-JP" sz="1400" b="1" dirty="0" smtClean="0">
                  <a:solidFill>
                    <a:srgbClr val="DDDDDD"/>
                  </a:solidFill>
                  <a:sym typeface="Wingdings" pitchFamily="2" charset="2"/>
                </a:rPr>
                <a:t>      unit</a:t>
              </a:r>
              <a:endParaRPr kumimoji="1" lang="en-US" altLang="ja-JP" sz="1400" b="1" kern="1200" dirty="0">
                <a:solidFill>
                  <a:srgbClr val="DDDDDD"/>
                </a:solidFill>
                <a:latin typeface="Tahoma" pitchFamily="34" charset="0"/>
                <a:ea typeface="HGP創英角ｺﾞｼｯｸUB" pitchFamily="50" charset="-128"/>
                <a:cs typeface="+mn-cs"/>
              </a:endParaRPr>
            </a:p>
          </p:txBody>
        </p:sp>
        <p:grpSp>
          <p:nvGrpSpPr>
            <p:cNvPr id="1279" name="グループ化 1278"/>
            <p:cNvGrpSpPr/>
            <p:nvPr/>
          </p:nvGrpSpPr>
          <p:grpSpPr>
            <a:xfrm>
              <a:off x="571472" y="1857364"/>
              <a:ext cx="8572560" cy="4214842"/>
              <a:chOff x="571472" y="1857364"/>
              <a:chExt cx="8572560" cy="4214842"/>
            </a:xfrm>
          </p:grpSpPr>
          <p:sp>
            <p:nvSpPr>
              <p:cNvPr id="1288" name="角丸四角形 1287"/>
              <p:cNvSpPr/>
              <p:nvPr/>
            </p:nvSpPr>
            <p:spPr bwMode="auto">
              <a:xfrm>
                <a:off x="1071538" y="5256351"/>
                <a:ext cx="5429288" cy="815855"/>
              </a:xfrm>
              <a:prstGeom prst="roundRect">
                <a:avLst>
                  <a:gd name="adj" fmla="val 4342"/>
                </a:avLst>
              </a:prstGeom>
              <a:solidFill>
                <a:srgbClr val="FFFFFF">
                  <a:alpha val="10000"/>
                </a:srgbClr>
              </a:solidFill>
              <a:ln w="158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70" name="Rectangle 64"/>
              <p:cNvSpPr>
                <a:spLocks noChangeArrowheads="1"/>
              </p:cNvSpPr>
              <p:nvPr/>
            </p:nvSpPr>
            <p:spPr bwMode="auto">
              <a:xfrm>
                <a:off x="571472" y="4357694"/>
                <a:ext cx="4000528" cy="430887"/>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DDDDDD"/>
                    </a:solidFill>
                    <a:sym typeface="Wingdings" pitchFamily="2" charset="2"/>
                  </a:rPr>
                  <a:t>Constellation</a:t>
                </a:r>
                <a:r>
                  <a:rPr kumimoji="1" lang="en-US" altLang="ja-JP" sz="2000" b="1" kern="1200" dirty="0" smtClean="0">
                    <a:solidFill>
                      <a:srgbClr val="DDDDDD"/>
                    </a:solidFill>
                    <a:latin typeface="Tahoma" pitchFamily="34" charset="0"/>
                    <a:ea typeface="HGP創英角ｺﾞｼｯｸUB" pitchFamily="50" charset="-128"/>
                    <a:cs typeface="+mn-cs"/>
                    <a:sym typeface="Wingdings" pitchFamily="2" charset="2"/>
                  </a:rPr>
                  <a:t> </a:t>
                </a:r>
                <a:endParaRPr kumimoji="1" lang="en-US" altLang="ja-JP" sz="2000" b="1" kern="1200" dirty="0">
                  <a:solidFill>
                    <a:srgbClr val="DDDDDD"/>
                  </a:solidFill>
                  <a:latin typeface="Tahoma" pitchFamily="34" charset="0"/>
                  <a:ea typeface="HGP創英角ｺﾞｼｯｸUB" pitchFamily="50" charset="-128"/>
                  <a:cs typeface="+mn-cs"/>
                </a:endParaRPr>
              </a:p>
            </p:txBody>
          </p:sp>
          <p:sp>
            <p:nvSpPr>
              <p:cNvPr id="22" name="Rectangle 64"/>
              <p:cNvSpPr>
                <a:spLocks noChangeArrowheads="1"/>
              </p:cNvSpPr>
              <p:nvPr/>
            </p:nvSpPr>
            <p:spPr bwMode="auto">
              <a:xfrm>
                <a:off x="857224" y="4786322"/>
                <a:ext cx="4286280" cy="430887"/>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DDDDDD"/>
                    </a:solidFill>
                    <a:sym typeface="Wingdings" pitchFamily="2" charset="2"/>
                  </a:rPr>
                  <a:t>4 interferometer units</a:t>
                </a:r>
                <a:endParaRPr kumimoji="1" lang="en-US" altLang="ja-JP" sz="2000" b="1" kern="1200" dirty="0">
                  <a:solidFill>
                    <a:srgbClr val="DDDDDD"/>
                  </a:solidFill>
                  <a:latin typeface="Tahoma" pitchFamily="34" charset="0"/>
                  <a:ea typeface="HGP創英角ｺﾞｼｯｸUB" pitchFamily="50" charset="-128"/>
                  <a:cs typeface="+mn-cs"/>
                </a:endParaRPr>
              </a:p>
            </p:txBody>
          </p:sp>
          <p:sp>
            <p:nvSpPr>
              <p:cNvPr id="23" name="Rectangle 64"/>
              <p:cNvSpPr>
                <a:spLocks noChangeArrowheads="1"/>
              </p:cNvSpPr>
              <p:nvPr/>
            </p:nvSpPr>
            <p:spPr bwMode="auto">
              <a:xfrm>
                <a:off x="1071538" y="5256351"/>
                <a:ext cx="5500726" cy="430887"/>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DDDDDD"/>
                    </a:solidFill>
                    <a:sym typeface="Wingdings" pitchFamily="2" charset="2"/>
                  </a:rPr>
                  <a:t>2 </a:t>
                </a:r>
                <a:r>
                  <a:rPr lang="en-US" altLang="ja-JP" sz="2000" b="1" dirty="0" smtClean="0">
                    <a:solidFill>
                      <a:srgbClr val="CCECFF"/>
                    </a:solidFill>
                    <a:sym typeface="Wingdings" pitchFamily="2" charset="2"/>
                  </a:rPr>
                  <a:t>overlapped</a:t>
                </a:r>
                <a:r>
                  <a:rPr lang="en-US" altLang="ja-JP" sz="2000" b="1" dirty="0" smtClean="0">
                    <a:solidFill>
                      <a:srgbClr val="DDDDDD"/>
                    </a:solidFill>
                    <a:sym typeface="Wingdings" pitchFamily="2" charset="2"/>
                  </a:rPr>
                  <a:t> units   Cross correlation</a:t>
                </a:r>
                <a:endParaRPr kumimoji="1" lang="en-US" altLang="ja-JP" sz="2000" b="1" kern="1200" dirty="0">
                  <a:solidFill>
                    <a:srgbClr val="DDDDDD"/>
                  </a:solidFill>
                  <a:latin typeface="Tahoma" pitchFamily="34" charset="0"/>
                  <a:ea typeface="HGP創英角ｺﾞｼｯｸUB" pitchFamily="50" charset="-128"/>
                  <a:cs typeface="+mn-cs"/>
                </a:endParaRPr>
              </a:p>
            </p:txBody>
          </p:sp>
          <p:sp>
            <p:nvSpPr>
              <p:cNvPr id="24" name="Rectangle 64"/>
              <p:cNvSpPr>
                <a:spLocks noChangeArrowheads="1"/>
              </p:cNvSpPr>
              <p:nvPr/>
            </p:nvSpPr>
            <p:spPr bwMode="auto">
              <a:xfrm>
                <a:off x="1071538" y="5641319"/>
                <a:ext cx="6000792" cy="430887"/>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DDDDDD"/>
                    </a:solidFill>
                    <a:sym typeface="Wingdings" pitchFamily="2" charset="2"/>
                  </a:rPr>
                  <a:t>2 </a:t>
                </a:r>
                <a:r>
                  <a:rPr lang="en-US" altLang="ja-JP" sz="2000" b="1" dirty="0" smtClean="0">
                    <a:solidFill>
                      <a:srgbClr val="CCFFCC"/>
                    </a:solidFill>
                    <a:sym typeface="Wingdings" pitchFamily="2" charset="2"/>
                  </a:rPr>
                  <a:t>separated</a:t>
                </a:r>
                <a:r>
                  <a:rPr lang="en-US" altLang="ja-JP" sz="2000" b="1" dirty="0" smtClean="0">
                    <a:solidFill>
                      <a:srgbClr val="DDDDDD"/>
                    </a:solidFill>
                    <a:sym typeface="Wingdings" pitchFamily="2" charset="2"/>
                  </a:rPr>
                  <a:t> units     Angular resolution</a:t>
                </a:r>
                <a:endParaRPr kumimoji="1" lang="en-US" altLang="ja-JP" sz="2000" b="1" kern="1200" dirty="0">
                  <a:solidFill>
                    <a:srgbClr val="DDDDDD"/>
                  </a:solidFill>
                  <a:latin typeface="Tahoma" pitchFamily="34" charset="0"/>
                  <a:ea typeface="HGP創英角ｺﾞｼｯｸUB" pitchFamily="50" charset="-128"/>
                  <a:cs typeface="+mn-cs"/>
                </a:endParaRPr>
              </a:p>
            </p:txBody>
          </p:sp>
          <p:grpSp>
            <p:nvGrpSpPr>
              <p:cNvPr id="25" name="グループ化 24"/>
              <p:cNvGrpSpPr/>
              <p:nvPr/>
            </p:nvGrpSpPr>
            <p:grpSpPr>
              <a:xfrm rot="15785392">
                <a:off x="8272319" y="3563211"/>
                <a:ext cx="468631" cy="386138"/>
                <a:chOff x="9501222" y="714356"/>
                <a:chExt cx="5338763" cy="4864101"/>
              </a:xfrm>
            </p:grpSpPr>
            <p:sp>
              <p:nvSpPr>
                <p:cNvPr id="26" name="Oval 137"/>
                <p:cNvSpPr>
                  <a:spLocks noChangeArrowheads="1"/>
                </p:cNvSpPr>
                <p:nvPr/>
              </p:nvSpPr>
              <p:spPr bwMode="auto">
                <a:xfrm>
                  <a:off x="9501222"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7" name="Oval 209"/>
                <p:cNvSpPr>
                  <a:spLocks noChangeArrowheads="1"/>
                </p:cNvSpPr>
                <p:nvPr/>
              </p:nvSpPr>
              <p:spPr bwMode="auto">
                <a:xfrm>
                  <a:off x="11264935" y="714356"/>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8" name="Oval 210"/>
                <p:cNvSpPr>
                  <a:spLocks noChangeArrowheads="1"/>
                </p:cNvSpPr>
                <p:nvPr/>
              </p:nvSpPr>
              <p:spPr bwMode="auto">
                <a:xfrm>
                  <a:off x="13034997"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9" name="Freeform 5"/>
                <p:cNvSpPr>
                  <a:spLocks/>
                </p:cNvSpPr>
                <p:nvPr/>
              </p:nvSpPr>
              <p:spPr bwMode="auto">
                <a:xfrm rot="14397729">
                  <a:off x="11963435" y="3244831"/>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0" name="Freeform 6"/>
                <p:cNvSpPr>
                  <a:spLocks/>
                </p:cNvSpPr>
                <p:nvPr/>
              </p:nvSpPr>
              <p:spPr bwMode="auto">
                <a:xfrm rot="14397729" flipV="1">
                  <a:off x="12095197" y="3171806"/>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1" name="Freeform 7"/>
                <p:cNvSpPr>
                  <a:spLocks/>
                </p:cNvSpPr>
                <p:nvPr/>
              </p:nvSpPr>
              <p:spPr bwMode="auto">
                <a:xfrm rot="14397729">
                  <a:off x="12047572" y="3024168"/>
                  <a:ext cx="2006600" cy="190500"/>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50000"/>
                    <a:alpha val="5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chemeClr val="bg1">
                        <a:lumMod val="50000"/>
                      </a:schemeClr>
                    </a:solidFill>
                    <a:latin typeface="Arial" charset="0"/>
                    <a:ea typeface="ＭＳ Ｐゴシック" pitchFamily="50" charset="-128"/>
                    <a:cs typeface="+mn-cs"/>
                  </a:endParaRPr>
                </a:p>
              </p:txBody>
            </p:sp>
            <p:sp>
              <p:nvSpPr>
                <p:cNvPr id="32" name="Rectangle 8"/>
                <p:cNvSpPr>
                  <a:spLocks noChangeArrowheads="1"/>
                </p:cNvSpPr>
                <p:nvPr/>
              </p:nvSpPr>
              <p:spPr bwMode="auto">
                <a:xfrm rot="11744560">
                  <a:off x="12284110" y="1719244"/>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3" name="Rectangle 9"/>
                <p:cNvSpPr>
                  <a:spLocks noChangeArrowheads="1"/>
                </p:cNvSpPr>
                <p:nvPr/>
              </p:nvSpPr>
              <p:spPr bwMode="auto">
                <a:xfrm rot="9888311">
                  <a:off x="12041222" y="1711306"/>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4" name="Rectangle 10"/>
                <p:cNvSpPr>
                  <a:spLocks noChangeArrowheads="1"/>
                </p:cNvSpPr>
                <p:nvPr/>
              </p:nvSpPr>
              <p:spPr bwMode="auto">
                <a:xfrm rot="10780961">
                  <a:off x="12138060" y="14192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5" name="Line 11"/>
                <p:cNvSpPr>
                  <a:spLocks noChangeShapeType="1"/>
                </p:cNvSpPr>
                <p:nvPr/>
              </p:nvSpPr>
              <p:spPr bwMode="auto">
                <a:xfrm rot="7209001" flipV="1">
                  <a:off x="11468135" y="1622406"/>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6" name="Rectangle 12"/>
                <p:cNvSpPr>
                  <a:spLocks noChangeArrowheads="1"/>
                </p:cNvSpPr>
                <p:nvPr/>
              </p:nvSpPr>
              <p:spPr bwMode="auto">
                <a:xfrm rot="7209001">
                  <a:off x="12274585" y="1050906"/>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7" name="Freeform 13"/>
                <p:cNvSpPr>
                  <a:spLocks/>
                </p:cNvSpPr>
                <p:nvPr/>
              </p:nvSpPr>
              <p:spPr bwMode="auto">
                <a:xfrm rot="7209001">
                  <a:off x="11934860" y="188593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8" name="Line 14"/>
                <p:cNvSpPr>
                  <a:spLocks noChangeShapeType="1"/>
                </p:cNvSpPr>
                <p:nvPr/>
              </p:nvSpPr>
              <p:spPr bwMode="auto">
                <a:xfrm rot="7209001">
                  <a:off x="11993597" y="19891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9" name="Line 15"/>
                <p:cNvSpPr>
                  <a:spLocks noChangeShapeType="1"/>
                </p:cNvSpPr>
                <p:nvPr/>
              </p:nvSpPr>
              <p:spPr bwMode="auto">
                <a:xfrm rot="7209001">
                  <a:off x="11880885" y="1928794"/>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40" name="Group 16"/>
                <p:cNvGrpSpPr>
                  <a:grpSpLocks/>
                </p:cNvGrpSpPr>
                <p:nvPr/>
              </p:nvGrpSpPr>
              <p:grpSpPr bwMode="auto">
                <a:xfrm rot="7209001">
                  <a:off x="11449039" y="2208261"/>
                  <a:ext cx="600087" cy="495300"/>
                  <a:chOff x="4785" y="11039"/>
                  <a:chExt cx="829" cy="688"/>
                </a:xfrm>
              </p:grpSpPr>
              <p:sp>
                <p:nvSpPr>
                  <p:cNvPr id="237" name="Freeform 1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8" name="Line 1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9" name="Line 1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0" name="Line 2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1" name="Arc 2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41" name="Freeform 22"/>
                <p:cNvSpPr>
                  <a:spLocks/>
                </p:cNvSpPr>
                <p:nvPr/>
              </p:nvSpPr>
              <p:spPr bwMode="auto">
                <a:xfrm rot="9872463">
                  <a:off x="11779285" y="19891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2" name="Freeform 23"/>
                <p:cNvSpPr>
                  <a:spLocks/>
                </p:cNvSpPr>
                <p:nvPr/>
              </p:nvSpPr>
              <p:spPr bwMode="auto">
                <a:xfrm rot="7209001">
                  <a:off x="11658635" y="1998643"/>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3" name="Arc 24"/>
                <p:cNvSpPr>
                  <a:spLocks/>
                </p:cNvSpPr>
                <p:nvPr/>
              </p:nvSpPr>
              <p:spPr bwMode="auto">
                <a:xfrm rot="14146499">
                  <a:off x="11965022" y="18779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4" name="Arc 25"/>
                <p:cNvSpPr>
                  <a:spLocks/>
                </p:cNvSpPr>
                <p:nvPr/>
              </p:nvSpPr>
              <p:spPr bwMode="auto">
                <a:xfrm rot="271502" flipV="1">
                  <a:off x="11680860" y="1716069"/>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45" name="Group 26"/>
                <p:cNvGrpSpPr>
                  <a:grpSpLocks/>
                </p:cNvGrpSpPr>
                <p:nvPr/>
              </p:nvGrpSpPr>
              <p:grpSpPr bwMode="auto">
                <a:xfrm rot="7209001">
                  <a:off x="11403003" y="2178095"/>
                  <a:ext cx="600087" cy="500063"/>
                  <a:chOff x="4785" y="11039"/>
                  <a:chExt cx="829" cy="688"/>
                </a:xfrm>
              </p:grpSpPr>
              <p:sp>
                <p:nvSpPr>
                  <p:cNvPr id="232" name="Freeform 2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3" name="Line 2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4" name="Line 2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5" name="Line 3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6" name="Arc 3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46" name="Arc 32"/>
                <p:cNvSpPr>
                  <a:spLocks/>
                </p:cNvSpPr>
                <p:nvPr/>
              </p:nvSpPr>
              <p:spPr bwMode="auto">
                <a:xfrm rot="9872463" flipH="1" flipV="1">
                  <a:off x="11677685" y="198594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7" name="Arc 33"/>
                <p:cNvSpPr>
                  <a:spLocks/>
                </p:cNvSpPr>
                <p:nvPr/>
              </p:nvSpPr>
              <p:spPr bwMode="auto">
                <a:xfrm rot="9872463">
                  <a:off x="11750710" y="18478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8" name="Arc 34"/>
                <p:cNvSpPr>
                  <a:spLocks/>
                </p:cNvSpPr>
                <p:nvPr/>
              </p:nvSpPr>
              <p:spPr bwMode="auto">
                <a:xfrm rot="9872463">
                  <a:off x="11934860" y="1828781"/>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9" name="Arc 35"/>
                <p:cNvSpPr>
                  <a:spLocks/>
                </p:cNvSpPr>
                <p:nvPr/>
              </p:nvSpPr>
              <p:spPr bwMode="auto">
                <a:xfrm rot="9872463" flipH="1" flipV="1">
                  <a:off x="11868185" y="19462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0" name="Line 36"/>
                <p:cNvSpPr>
                  <a:spLocks noChangeShapeType="1"/>
                </p:cNvSpPr>
                <p:nvPr/>
              </p:nvSpPr>
              <p:spPr bwMode="auto">
                <a:xfrm rot="9016332" flipV="1">
                  <a:off x="12363485" y="1552556"/>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1" name="Freeform 37"/>
                <p:cNvSpPr>
                  <a:spLocks/>
                </p:cNvSpPr>
                <p:nvPr/>
              </p:nvSpPr>
              <p:spPr bwMode="auto">
                <a:xfrm rot="3616332">
                  <a:off x="12339672" y="1885931"/>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2" name="Line 38"/>
                <p:cNvSpPr>
                  <a:spLocks noChangeShapeType="1"/>
                </p:cNvSpPr>
                <p:nvPr/>
              </p:nvSpPr>
              <p:spPr bwMode="auto">
                <a:xfrm rot="3616332">
                  <a:off x="12401585" y="19256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3" name="Line 39"/>
                <p:cNvSpPr>
                  <a:spLocks noChangeShapeType="1"/>
                </p:cNvSpPr>
                <p:nvPr/>
              </p:nvSpPr>
              <p:spPr bwMode="auto">
                <a:xfrm rot="3616332">
                  <a:off x="12290460" y="1993881"/>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4" name="Freeform 40"/>
                <p:cNvSpPr>
                  <a:spLocks/>
                </p:cNvSpPr>
                <p:nvPr/>
              </p:nvSpPr>
              <p:spPr bwMode="auto">
                <a:xfrm rot="3616332">
                  <a:off x="12463497" y="2066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5" name="Line 41"/>
                <p:cNvSpPr>
                  <a:spLocks noChangeShapeType="1"/>
                </p:cNvSpPr>
                <p:nvPr/>
              </p:nvSpPr>
              <p:spPr bwMode="auto">
                <a:xfrm rot="3616332">
                  <a:off x="12504772" y="1979593"/>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6" name="Line 42"/>
                <p:cNvSpPr>
                  <a:spLocks noChangeShapeType="1"/>
                </p:cNvSpPr>
                <p:nvPr/>
              </p:nvSpPr>
              <p:spPr bwMode="auto">
                <a:xfrm rot="3616332">
                  <a:off x="12617485" y="2155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7" name="Line 43"/>
                <p:cNvSpPr>
                  <a:spLocks noChangeShapeType="1"/>
                </p:cNvSpPr>
                <p:nvPr/>
              </p:nvSpPr>
              <p:spPr bwMode="auto">
                <a:xfrm rot="3616332">
                  <a:off x="12290460" y="2343131"/>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8" name="Arc 44"/>
                <p:cNvSpPr>
                  <a:spLocks/>
                </p:cNvSpPr>
                <p:nvPr/>
              </p:nvSpPr>
              <p:spPr bwMode="auto">
                <a:xfrm rot="17144832">
                  <a:off x="12422222" y="221295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9" name="Freeform 45"/>
                <p:cNvSpPr>
                  <a:spLocks/>
                </p:cNvSpPr>
                <p:nvPr/>
              </p:nvSpPr>
              <p:spPr bwMode="auto">
                <a:xfrm rot="6279794">
                  <a:off x="12350785" y="1995468"/>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0" name="Freeform 46"/>
                <p:cNvSpPr>
                  <a:spLocks/>
                </p:cNvSpPr>
                <p:nvPr/>
              </p:nvSpPr>
              <p:spPr bwMode="auto">
                <a:xfrm rot="3616332">
                  <a:off x="12242835" y="2000231"/>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1" name="Arc 47"/>
                <p:cNvSpPr>
                  <a:spLocks/>
                </p:cNvSpPr>
                <p:nvPr/>
              </p:nvSpPr>
              <p:spPr bwMode="auto">
                <a:xfrm rot="10553830">
                  <a:off x="12380947" y="1716069"/>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2" name="Arc 48"/>
                <p:cNvSpPr>
                  <a:spLocks/>
                </p:cNvSpPr>
                <p:nvPr/>
              </p:nvSpPr>
              <p:spPr bwMode="auto">
                <a:xfrm rot="18278834" flipV="1">
                  <a:off x="12096785" y="188275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3" name="Group 49"/>
                <p:cNvGrpSpPr>
                  <a:grpSpLocks/>
                </p:cNvGrpSpPr>
                <p:nvPr/>
              </p:nvGrpSpPr>
              <p:grpSpPr bwMode="auto">
                <a:xfrm rot="3616332">
                  <a:off x="12330179" y="2190798"/>
                  <a:ext cx="600087" cy="503238"/>
                  <a:chOff x="4785" y="11039"/>
                  <a:chExt cx="829" cy="688"/>
                </a:xfrm>
              </p:grpSpPr>
              <p:sp>
                <p:nvSpPr>
                  <p:cNvPr id="227" name="Freeform 5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8" name="Line 51"/>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9" name="Line 52"/>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0" name="Line 53"/>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1" name="Arc 5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4" name="Arc 55"/>
                <p:cNvSpPr>
                  <a:spLocks/>
                </p:cNvSpPr>
                <p:nvPr/>
              </p:nvSpPr>
              <p:spPr bwMode="auto">
                <a:xfrm rot="6279794" flipH="1" flipV="1">
                  <a:off x="12323797" y="1989118"/>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 name="Arc 56"/>
                <p:cNvSpPr>
                  <a:spLocks/>
                </p:cNvSpPr>
                <p:nvPr/>
              </p:nvSpPr>
              <p:spPr bwMode="auto">
                <a:xfrm rot="6279794">
                  <a:off x="12241247" y="185735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 name="Arc 57"/>
                <p:cNvSpPr>
                  <a:spLocks/>
                </p:cNvSpPr>
                <p:nvPr/>
              </p:nvSpPr>
              <p:spPr bwMode="auto">
                <a:xfrm rot="6279794">
                  <a:off x="12279347" y="1831956"/>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 name="Arc 58"/>
                <p:cNvSpPr>
                  <a:spLocks/>
                </p:cNvSpPr>
                <p:nvPr/>
              </p:nvSpPr>
              <p:spPr bwMode="auto">
                <a:xfrm rot="6279794" flipH="1" flipV="1">
                  <a:off x="12344435" y="194625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 name="Line 59"/>
                <p:cNvSpPr>
                  <a:spLocks noChangeShapeType="1"/>
                </p:cNvSpPr>
                <p:nvPr/>
              </p:nvSpPr>
              <p:spPr bwMode="auto">
                <a:xfrm rot="7209001">
                  <a:off x="11844372" y="1441431"/>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 name="Line 60"/>
                <p:cNvSpPr>
                  <a:spLocks noChangeShapeType="1"/>
                </p:cNvSpPr>
                <p:nvPr/>
              </p:nvSpPr>
              <p:spPr bwMode="auto">
                <a:xfrm rot="14429284">
                  <a:off x="12515885" y="1449368"/>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80" name="Group 61"/>
                <p:cNvGrpSpPr>
                  <a:grpSpLocks/>
                </p:cNvGrpSpPr>
                <p:nvPr/>
              </p:nvGrpSpPr>
              <p:grpSpPr bwMode="auto">
                <a:xfrm rot="14462297">
                  <a:off x="12703220" y="1458910"/>
                  <a:ext cx="223837" cy="180975"/>
                  <a:chOff x="5504" y="8144"/>
                  <a:chExt cx="291" cy="236"/>
                </a:xfrm>
              </p:grpSpPr>
              <p:sp>
                <p:nvSpPr>
                  <p:cNvPr id="225" name="Rectangle 62"/>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6" name="Rectangle 63"/>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81" name="Group 64"/>
                <p:cNvGrpSpPr>
                  <a:grpSpLocks/>
                </p:cNvGrpSpPr>
                <p:nvPr/>
              </p:nvGrpSpPr>
              <p:grpSpPr bwMode="auto">
                <a:xfrm rot="7209001">
                  <a:off x="11436374" y="1468435"/>
                  <a:ext cx="227014" cy="180975"/>
                  <a:chOff x="5504" y="8144"/>
                  <a:chExt cx="291" cy="236"/>
                </a:xfrm>
              </p:grpSpPr>
              <p:sp>
                <p:nvSpPr>
                  <p:cNvPr id="223" name="Rectangle 65"/>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4" name="Rectangle 66"/>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82" name="Rectangle 67"/>
                <p:cNvSpPr>
                  <a:spLocks noChangeArrowheads="1"/>
                </p:cNvSpPr>
                <p:nvPr/>
              </p:nvSpPr>
              <p:spPr bwMode="auto">
                <a:xfrm rot="10780961">
                  <a:off x="12134885" y="1417619"/>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 name="Rectangle 68"/>
                <p:cNvSpPr>
                  <a:spLocks noChangeArrowheads="1"/>
                </p:cNvSpPr>
                <p:nvPr/>
              </p:nvSpPr>
              <p:spPr bwMode="auto">
                <a:xfrm rot="9888311">
                  <a:off x="12041222" y="1711306"/>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 name="Rectangle 69"/>
                <p:cNvSpPr>
                  <a:spLocks noChangeArrowheads="1"/>
                </p:cNvSpPr>
                <p:nvPr/>
              </p:nvSpPr>
              <p:spPr bwMode="auto">
                <a:xfrm rot="11744560">
                  <a:off x="12284110" y="1719244"/>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 name="Rectangle 70"/>
                <p:cNvSpPr>
                  <a:spLocks noChangeArrowheads="1"/>
                </p:cNvSpPr>
                <p:nvPr/>
              </p:nvSpPr>
              <p:spPr bwMode="auto">
                <a:xfrm rot="17064441" flipH="1">
                  <a:off x="13822397" y="4373543"/>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 name="Rectangle 71"/>
                <p:cNvSpPr>
                  <a:spLocks noChangeArrowheads="1"/>
                </p:cNvSpPr>
                <p:nvPr/>
              </p:nvSpPr>
              <p:spPr bwMode="auto">
                <a:xfrm rot="18920690" flipH="1">
                  <a:off x="13708097" y="4586269"/>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 name="Rectangle 72"/>
                <p:cNvSpPr>
                  <a:spLocks noChangeArrowheads="1"/>
                </p:cNvSpPr>
                <p:nvPr/>
              </p:nvSpPr>
              <p:spPr bwMode="auto">
                <a:xfrm rot="18028040" flipH="1">
                  <a:off x="13933522" y="45180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 name="Line 73"/>
                <p:cNvSpPr>
                  <a:spLocks noChangeShapeType="1"/>
                </p:cNvSpPr>
                <p:nvPr/>
              </p:nvSpPr>
              <p:spPr bwMode="auto">
                <a:xfrm flipH="1" flipV="1">
                  <a:off x="13233435" y="4671994"/>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 name="Rectangle 74"/>
                <p:cNvSpPr>
                  <a:spLocks noChangeArrowheads="1"/>
                </p:cNvSpPr>
                <p:nvPr/>
              </p:nvSpPr>
              <p:spPr bwMode="auto">
                <a:xfrm flipH="1">
                  <a:off x="14316110" y="4576744"/>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 name="Freeform 75"/>
                <p:cNvSpPr>
                  <a:spLocks/>
                </p:cNvSpPr>
                <p:nvPr/>
              </p:nvSpPr>
              <p:spPr bwMode="auto">
                <a:xfrm flipH="1">
                  <a:off x="13508072" y="460055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 name="Line 76"/>
                <p:cNvSpPr>
                  <a:spLocks noChangeShapeType="1"/>
                </p:cNvSpPr>
                <p:nvPr/>
              </p:nvSpPr>
              <p:spPr bwMode="auto">
                <a:xfrm flipH="1">
                  <a:off x="13511247" y="460849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 name="Line 77"/>
                <p:cNvSpPr>
                  <a:spLocks noChangeShapeType="1"/>
                </p:cNvSpPr>
                <p:nvPr/>
              </p:nvSpPr>
              <p:spPr bwMode="auto">
                <a:xfrm flipH="1">
                  <a:off x="13509660" y="4737081"/>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3" name="Group 78"/>
                <p:cNvGrpSpPr>
                  <a:grpSpLocks/>
                </p:cNvGrpSpPr>
                <p:nvPr/>
              </p:nvGrpSpPr>
              <p:grpSpPr bwMode="auto">
                <a:xfrm flipH="1">
                  <a:off x="12703129" y="4371956"/>
                  <a:ext cx="600087" cy="495300"/>
                  <a:chOff x="4785" y="11039"/>
                  <a:chExt cx="829" cy="688"/>
                </a:xfrm>
              </p:grpSpPr>
              <p:sp>
                <p:nvSpPr>
                  <p:cNvPr id="218" name="Freeform 7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9" name="Line 8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0" name="Line 8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1" name="Line 8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2" name="Arc 8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4" name="Freeform 84"/>
                <p:cNvSpPr>
                  <a:spLocks/>
                </p:cNvSpPr>
                <p:nvPr/>
              </p:nvSpPr>
              <p:spPr bwMode="auto">
                <a:xfrm rot="18936538" flipH="1">
                  <a:off x="13274710" y="45672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 name="Freeform 85"/>
                <p:cNvSpPr>
                  <a:spLocks/>
                </p:cNvSpPr>
                <p:nvPr/>
              </p:nvSpPr>
              <p:spPr bwMode="auto">
                <a:xfrm flipH="1">
                  <a:off x="13141360" y="455769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 name="Arc 86"/>
                <p:cNvSpPr>
                  <a:spLocks/>
                </p:cNvSpPr>
                <p:nvPr/>
              </p:nvSpPr>
              <p:spPr bwMode="auto">
                <a:xfrm rot="14662502" flipH="1">
                  <a:off x="13393772" y="43417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 name="Arc 87"/>
                <p:cNvSpPr>
                  <a:spLocks/>
                </p:cNvSpPr>
                <p:nvPr/>
              </p:nvSpPr>
              <p:spPr bwMode="auto">
                <a:xfrm rot="6937498" flipH="1" flipV="1">
                  <a:off x="13392185" y="4667231"/>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8" name="Group 88"/>
                <p:cNvGrpSpPr>
                  <a:grpSpLocks/>
                </p:cNvGrpSpPr>
                <p:nvPr/>
              </p:nvGrpSpPr>
              <p:grpSpPr bwMode="auto">
                <a:xfrm flipH="1">
                  <a:off x="12703129" y="4416406"/>
                  <a:ext cx="600087" cy="500063"/>
                  <a:chOff x="4785" y="11039"/>
                  <a:chExt cx="829" cy="688"/>
                </a:xfrm>
              </p:grpSpPr>
              <p:sp>
                <p:nvSpPr>
                  <p:cNvPr id="213" name="Freeform 8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4" name="Line 9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5" name="Line 9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6" name="Line 9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7" name="Arc 9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9" name="Arc 94"/>
                <p:cNvSpPr>
                  <a:spLocks/>
                </p:cNvSpPr>
                <p:nvPr/>
              </p:nvSpPr>
              <p:spPr bwMode="auto">
                <a:xfrm rot="18936538" flipV="1">
                  <a:off x="13131835" y="449419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 name="Arc 95"/>
                <p:cNvSpPr>
                  <a:spLocks/>
                </p:cNvSpPr>
                <p:nvPr/>
              </p:nvSpPr>
              <p:spPr bwMode="auto">
                <a:xfrm rot="18936538" flipH="1">
                  <a:off x="13288997" y="45021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 name="Arc 96"/>
                <p:cNvSpPr>
                  <a:spLocks/>
                </p:cNvSpPr>
                <p:nvPr/>
              </p:nvSpPr>
              <p:spPr bwMode="auto">
                <a:xfrm rot="18936538" flipH="1">
                  <a:off x="13541410" y="46021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 name="Arc 97"/>
                <p:cNvSpPr>
                  <a:spLocks/>
                </p:cNvSpPr>
                <p:nvPr/>
              </p:nvSpPr>
              <p:spPr bwMode="auto">
                <a:xfrm rot="18936538" flipV="1">
                  <a:off x="13408060" y="46005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 name="Line 98"/>
                <p:cNvSpPr>
                  <a:spLocks noChangeShapeType="1"/>
                </p:cNvSpPr>
                <p:nvPr/>
              </p:nvSpPr>
              <p:spPr bwMode="auto">
                <a:xfrm rot="19792668" flipH="1" flipV="1">
                  <a:off x="13774772" y="3987781"/>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 name="Freeform 99"/>
                <p:cNvSpPr>
                  <a:spLocks/>
                </p:cNvSpPr>
                <p:nvPr/>
              </p:nvSpPr>
              <p:spPr bwMode="auto">
                <a:xfrm rot="3592668" flipH="1">
                  <a:off x="13712860" y="4249718"/>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5" name="Line 100"/>
                <p:cNvSpPr>
                  <a:spLocks noChangeShapeType="1"/>
                </p:cNvSpPr>
                <p:nvPr/>
              </p:nvSpPr>
              <p:spPr bwMode="auto">
                <a:xfrm rot="3592668" flipH="1">
                  <a:off x="13771597" y="42878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6" name="Line 101"/>
                <p:cNvSpPr>
                  <a:spLocks noChangeShapeType="1"/>
                </p:cNvSpPr>
                <p:nvPr/>
              </p:nvSpPr>
              <p:spPr bwMode="auto">
                <a:xfrm rot="3592668" flipH="1">
                  <a:off x="13657297" y="4348143"/>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 name="Freeform 102"/>
                <p:cNvSpPr>
                  <a:spLocks/>
                </p:cNvSpPr>
                <p:nvPr/>
              </p:nvSpPr>
              <p:spPr bwMode="auto">
                <a:xfrm rot="3592668" flipH="1">
                  <a:off x="13495372" y="3840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 name="Line 103"/>
                <p:cNvSpPr>
                  <a:spLocks noChangeShapeType="1"/>
                </p:cNvSpPr>
                <p:nvPr/>
              </p:nvSpPr>
              <p:spPr bwMode="auto">
                <a:xfrm rot="3592668" flipH="1">
                  <a:off x="13622372" y="3900468"/>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 name="Line 104"/>
                <p:cNvSpPr>
                  <a:spLocks noChangeShapeType="1"/>
                </p:cNvSpPr>
                <p:nvPr/>
              </p:nvSpPr>
              <p:spPr bwMode="auto">
                <a:xfrm rot="3592668" flipH="1">
                  <a:off x="13652535" y="3933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 name="Line 105"/>
                <p:cNvSpPr>
                  <a:spLocks noChangeShapeType="1"/>
                </p:cNvSpPr>
                <p:nvPr/>
              </p:nvSpPr>
              <p:spPr bwMode="auto">
                <a:xfrm rot="3592668" flipH="1">
                  <a:off x="13323922" y="4119543"/>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 name="Arc 106"/>
                <p:cNvSpPr>
                  <a:spLocks/>
                </p:cNvSpPr>
                <p:nvPr/>
              </p:nvSpPr>
              <p:spPr bwMode="auto">
                <a:xfrm rot="11664170" flipH="1">
                  <a:off x="13204860" y="35528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 name="Freeform 107"/>
                <p:cNvSpPr>
                  <a:spLocks/>
                </p:cNvSpPr>
                <p:nvPr/>
              </p:nvSpPr>
              <p:spPr bwMode="auto">
                <a:xfrm rot="929206" flipH="1">
                  <a:off x="13557285" y="407033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 name="Freeform 108"/>
                <p:cNvSpPr>
                  <a:spLocks/>
                </p:cNvSpPr>
                <p:nvPr/>
              </p:nvSpPr>
              <p:spPr bwMode="auto">
                <a:xfrm rot="3592668" flipH="1">
                  <a:off x="13433460" y="4049693"/>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 name="Arc 109"/>
                <p:cNvSpPr>
                  <a:spLocks/>
                </p:cNvSpPr>
                <p:nvPr/>
              </p:nvSpPr>
              <p:spPr bwMode="auto">
                <a:xfrm rot="18255170" flipH="1">
                  <a:off x="13741435" y="406239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 name="Arc 110"/>
                <p:cNvSpPr>
                  <a:spLocks/>
                </p:cNvSpPr>
                <p:nvPr/>
              </p:nvSpPr>
              <p:spPr bwMode="auto">
                <a:xfrm rot="10530167" flipH="1" flipV="1">
                  <a:off x="13457272" y="422590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6" name="Group 111"/>
                <p:cNvGrpSpPr>
                  <a:grpSpLocks/>
                </p:cNvGrpSpPr>
                <p:nvPr/>
              </p:nvGrpSpPr>
              <p:grpSpPr bwMode="auto">
                <a:xfrm rot="3592668" flipH="1">
                  <a:off x="13154018" y="3611479"/>
                  <a:ext cx="600087" cy="503238"/>
                  <a:chOff x="4785" y="11039"/>
                  <a:chExt cx="829" cy="688"/>
                </a:xfrm>
              </p:grpSpPr>
              <p:sp>
                <p:nvSpPr>
                  <p:cNvPr id="208" name="Freeform 11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9" name="Line 113"/>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0" name="Line 114"/>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1" name="Line 115"/>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2" name="Arc 11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7" name="Arc 117"/>
                <p:cNvSpPr>
                  <a:spLocks/>
                </p:cNvSpPr>
                <p:nvPr/>
              </p:nvSpPr>
              <p:spPr bwMode="auto">
                <a:xfrm rot="929206" flipV="1">
                  <a:off x="13455685" y="3933806"/>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 name="Arc 118"/>
                <p:cNvSpPr>
                  <a:spLocks/>
                </p:cNvSpPr>
                <p:nvPr/>
              </p:nvSpPr>
              <p:spPr bwMode="auto">
                <a:xfrm rot="929206" flipH="1">
                  <a:off x="13527122" y="407350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9" name="Arc 119"/>
                <p:cNvSpPr>
                  <a:spLocks/>
                </p:cNvSpPr>
                <p:nvPr/>
              </p:nvSpPr>
              <p:spPr bwMode="auto">
                <a:xfrm rot="929206" flipH="1">
                  <a:off x="13711272" y="43036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 name="Arc 120"/>
                <p:cNvSpPr>
                  <a:spLocks/>
                </p:cNvSpPr>
                <p:nvPr/>
              </p:nvSpPr>
              <p:spPr bwMode="auto">
                <a:xfrm rot="929206" flipV="1">
                  <a:off x="13646185" y="418780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 name="Line 121"/>
                <p:cNvSpPr>
                  <a:spLocks noChangeShapeType="1"/>
                </p:cNvSpPr>
                <p:nvPr/>
              </p:nvSpPr>
              <p:spPr bwMode="auto">
                <a:xfrm flipH="1">
                  <a:off x="13703335" y="4651356"/>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 name="Line 122"/>
                <p:cNvSpPr>
                  <a:spLocks noChangeShapeType="1"/>
                </p:cNvSpPr>
                <p:nvPr/>
              </p:nvSpPr>
              <p:spPr bwMode="auto">
                <a:xfrm rot="14379716" flipH="1">
                  <a:off x="14035122" y="4067156"/>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23" name="Group 123"/>
                <p:cNvGrpSpPr>
                  <a:grpSpLocks/>
                </p:cNvGrpSpPr>
                <p:nvPr/>
              </p:nvGrpSpPr>
              <p:grpSpPr bwMode="auto">
                <a:xfrm rot="14346703" flipH="1">
                  <a:off x="14209737" y="4059201"/>
                  <a:ext cx="223837" cy="180975"/>
                  <a:chOff x="5504" y="8144"/>
                  <a:chExt cx="291" cy="236"/>
                </a:xfrm>
              </p:grpSpPr>
              <p:sp>
                <p:nvSpPr>
                  <p:cNvPr id="206" name="Rectangle 124"/>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7" name="Rectangle 125"/>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24" name="Group 126"/>
                <p:cNvGrpSpPr>
                  <a:grpSpLocks/>
                </p:cNvGrpSpPr>
                <p:nvPr/>
              </p:nvGrpSpPr>
              <p:grpSpPr bwMode="auto">
                <a:xfrm flipH="1">
                  <a:off x="13565203" y="5149831"/>
                  <a:ext cx="227014" cy="180975"/>
                  <a:chOff x="5504" y="8144"/>
                  <a:chExt cx="291" cy="236"/>
                </a:xfrm>
              </p:grpSpPr>
              <p:sp>
                <p:nvSpPr>
                  <p:cNvPr id="204" name="Rectangle 127"/>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5" name="Rectangle 128"/>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25" name="Rectangle 129"/>
                <p:cNvSpPr>
                  <a:spLocks noChangeArrowheads="1"/>
                </p:cNvSpPr>
                <p:nvPr/>
              </p:nvSpPr>
              <p:spPr bwMode="auto">
                <a:xfrm rot="18028040" flipH="1">
                  <a:off x="13931935" y="4519593"/>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 name="Rectangle 130"/>
                <p:cNvSpPr>
                  <a:spLocks noChangeArrowheads="1"/>
                </p:cNvSpPr>
                <p:nvPr/>
              </p:nvSpPr>
              <p:spPr bwMode="auto">
                <a:xfrm rot="18920690" flipH="1">
                  <a:off x="13708097" y="4586269"/>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 name="Rectangle 131"/>
                <p:cNvSpPr>
                  <a:spLocks noChangeArrowheads="1"/>
                </p:cNvSpPr>
                <p:nvPr/>
              </p:nvSpPr>
              <p:spPr bwMode="auto">
                <a:xfrm rot="17064441" flipH="1">
                  <a:off x="13822397" y="4373543"/>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8" name="Rectangle 132"/>
                <p:cNvSpPr>
                  <a:spLocks noChangeArrowheads="1"/>
                </p:cNvSpPr>
                <p:nvPr/>
              </p:nvSpPr>
              <p:spPr bwMode="auto">
                <a:xfrm rot="4535559">
                  <a:off x="10494997" y="4379893"/>
                  <a:ext cx="38100"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9" name="Rectangle 133"/>
                <p:cNvSpPr>
                  <a:spLocks noChangeArrowheads="1"/>
                </p:cNvSpPr>
                <p:nvPr/>
              </p:nvSpPr>
              <p:spPr bwMode="auto">
                <a:xfrm rot="2679310">
                  <a:off x="10607710" y="4591031"/>
                  <a:ext cx="39688"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0" name="Rectangle 134"/>
                <p:cNvSpPr>
                  <a:spLocks noChangeArrowheads="1"/>
                </p:cNvSpPr>
                <p:nvPr/>
              </p:nvSpPr>
              <p:spPr bwMode="auto">
                <a:xfrm rot="3571960">
                  <a:off x="10382285" y="4524356"/>
                  <a:ext cx="41275" cy="350838"/>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1" name="Line 135"/>
                <p:cNvSpPr>
                  <a:spLocks noChangeShapeType="1"/>
                </p:cNvSpPr>
                <p:nvPr/>
              </p:nvSpPr>
              <p:spPr bwMode="auto">
                <a:xfrm flipV="1">
                  <a:off x="9781535" y="4671085"/>
                  <a:ext cx="1500198" cy="45719"/>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2" name="Rectangle 136"/>
                <p:cNvSpPr>
                  <a:spLocks noChangeArrowheads="1"/>
                </p:cNvSpPr>
                <p:nvPr/>
              </p:nvSpPr>
              <p:spPr bwMode="auto">
                <a:xfrm>
                  <a:off x="9688547" y="4624038"/>
                  <a:ext cx="350838" cy="18415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3" name="Freeform 138"/>
                <p:cNvSpPr>
                  <a:spLocks/>
                </p:cNvSpPr>
                <p:nvPr/>
              </p:nvSpPr>
              <p:spPr bwMode="auto">
                <a:xfrm>
                  <a:off x="10768047" y="460690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4" name="Line 139"/>
                <p:cNvSpPr>
                  <a:spLocks noChangeShapeType="1"/>
                </p:cNvSpPr>
                <p:nvPr/>
              </p:nvSpPr>
              <p:spPr bwMode="auto">
                <a:xfrm>
                  <a:off x="10774397" y="461325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5" name="Line 140"/>
                <p:cNvSpPr>
                  <a:spLocks noChangeShapeType="1"/>
                </p:cNvSpPr>
                <p:nvPr/>
              </p:nvSpPr>
              <p:spPr bwMode="auto">
                <a:xfrm>
                  <a:off x="10777572" y="474343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36" name="Group 141"/>
                <p:cNvGrpSpPr>
                  <a:grpSpLocks/>
                </p:cNvGrpSpPr>
                <p:nvPr/>
              </p:nvGrpSpPr>
              <p:grpSpPr bwMode="auto">
                <a:xfrm>
                  <a:off x="11052279" y="4424344"/>
                  <a:ext cx="600087" cy="500063"/>
                  <a:chOff x="4785" y="11039"/>
                  <a:chExt cx="829" cy="688"/>
                </a:xfrm>
              </p:grpSpPr>
              <p:sp>
                <p:nvSpPr>
                  <p:cNvPr id="199" name="Freeform 14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0" name="Line 14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1" name="Line 14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2" name="Line 14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3" name="Arc 14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37" name="Freeform 147"/>
                <p:cNvSpPr>
                  <a:spLocks/>
                </p:cNvSpPr>
                <p:nvPr/>
              </p:nvSpPr>
              <p:spPr bwMode="auto">
                <a:xfrm>
                  <a:off x="10969660" y="4583094"/>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8" name="Freeform 148"/>
                <p:cNvSpPr>
                  <a:spLocks/>
                </p:cNvSpPr>
                <p:nvPr/>
              </p:nvSpPr>
              <p:spPr bwMode="auto">
                <a:xfrm flipV="1">
                  <a:off x="10968072" y="4737081"/>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9" name="Freeform 149"/>
                <p:cNvSpPr>
                  <a:spLocks/>
                </p:cNvSpPr>
                <p:nvPr/>
              </p:nvSpPr>
              <p:spPr bwMode="auto">
                <a:xfrm rot="2663462">
                  <a:off x="10863297" y="4573569"/>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0" name="Freeform 150"/>
                <p:cNvSpPr>
                  <a:spLocks/>
                </p:cNvSpPr>
                <p:nvPr/>
              </p:nvSpPr>
              <p:spPr bwMode="auto">
                <a:xfrm>
                  <a:off x="11161747" y="4583094"/>
                  <a:ext cx="2008188"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1" name="Freeform 151"/>
                <p:cNvSpPr>
                  <a:spLocks/>
                </p:cNvSpPr>
                <p:nvPr/>
              </p:nvSpPr>
              <p:spPr bwMode="auto">
                <a:xfrm>
                  <a:off x="10763285" y="456404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2" name="Arc 152"/>
                <p:cNvSpPr>
                  <a:spLocks/>
                </p:cNvSpPr>
                <p:nvPr/>
              </p:nvSpPr>
              <p:spPr bwMode="auto">
                <a:xfrm rot="6937498">
                  <a:off x="10671210" y="434814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3" name="Arc 153"/>
                <p:cNvSpPr>
                  <a:spLocks/>
                </p:cNvSpPr>
                <p:nvPr/>
              </p:nvSpPr>
              <p:spPr bwMode="auto">
                <a:xfrm rot="14662502" flipV="1">
                  <a:off x="10671210" y="46735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4" name="Freeform 154"/>
                <p:cNvSpPr>
                  <a:spLocks/>
                </p:cNvSpPr>
                <p:nvPr/>
              </p:nvSpPr>
              <p:spPr bwMode="auto">
                <a:xfrm flipH="1">
                  <a:off x="13123897" y="448784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5" name="Line 155"/>
                <p:cNvSpPr>
                  <a:spLocks noChangeShapeType="1"/>
                </p:cNvSpPr>
                <p:nvPr/>
              </p:nvSpPr>
              <p:spPr bwMode="auto">
                <a:xfrm flipH="1">
                  <a:off x="13293760" y="447355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6" name="Line 156"/>
                <p:cNvSpPr>
                  <a:spLocks noChangeShapeType="1"/>
                </p:cNvSpPr>
                <p:nvPr/>
              </p:nvSpPr>
              <p:spPr bwMode="auto">
                <a:xfrm flipH="1">
                  <a:off x="13120722" y="4484669"/>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7" name="Line 157"/>
                <p:cNvSpPr>
                  <a:spLocks noChangeShapeType="1"/>
                </p:cNvSpPr>
                <p:nvPr/>
              </p:nvSpPr>
              <p:spPr bwMode="auto">
                <a:xfrm flipH="1">
                  <a:off x="13115960" y="485931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8" name="Arc 158"/>
                <p:cNvSpPr>
                  <a:spLocks/>
                </p:cNvSpPr>
                <p:nvPr/>
              </p:nvSpPr>
              <p:spPr bwMode="auto">
                <a:xfrm rot="8071501" flipH="1">
                  <a:off x="12707972" y="441481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9" name="Freeform 159"/>
                <p:cNvSpPr>
                  <a:spLocks/>
                </p:cNvSpPr>
                <p:nvPr/>
              </p:nvSpPr>
              <p:spPr bwMode="auto">
                <a:xfrm>
                  <a:off x="11063322" y="449419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0" name="Line 160"/>
                <p:cNvSpPr>
                  <a:spLocks noChangeShapeType="1"/>
                </p:cNvSpPr>
                <p:nvPr/>
              </p:nvSpPr>
              <p:spPr bwMode="auto">
                <a:xfrm>
                  <a:off x="11061735" y="447990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1" name="Line 161"/>
                <p:cNvSpPr>
                  <a:spLocks noChangeShapeType="1"/>
                </p:cNvSpPr>
                <p:nvPr/>
              </p:nvSpPr>
              <p:spPr bwMode="auto">
                <a:xfrm>
                  <a:off x="11052210" y="486566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2" name="Arc 162"/>
                <p:cNvSpPr>
                  <a:spLocks/>
                </p:cNvSpPr>
                <p:nvPr/>
              </p:nvSpPr>
              <p:spPr bwMode="auto">
                <a:xfrm rot="13528499">
                  <a:off x="11145872" y="442116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3" name="Arc 163"/>
                <p:cNvSpPr>
                  <a:spLocks/>
                </p:cNvSpPr>
                <p:nvPr/>
              </p:nvSpPr>
              <p:spPr bwMode="auto">
                <a:xfrm rot="2663462" flipH="1" flipV="1">
                  <a:off x="10871235" y="4498956"/>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4" name="Arc 164"/>
                <p:cNvSpPr>
                  <a:spLocks/>
                </p:cNvSpPr>
                <p:nvPr/>
              </p:nvSpPr>
              <p:spPr bwMode="auto">
                <a:xfrm rot="2663462">
                  <a:off x="10715660" y="4508481"/>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5" name="Arc 165"/>
                <p:cNvSpPr>
                  <a:spLocks/>
                </p:cNvSpPr>
                <p:nvPr/>
              </p:nvSpPr>
              <p:spPr bwMode="auto">
                <a:xfrm rot="2663462">
                  <a:off x="10674385" y="46084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6" name="Arc 166"/>
                <p:cNvSpPr>
                  <a:spLocks/>
                </p:cNvSpPr>
                <p:nvPr/>
              </p:nvSpPr>
              <p:spPr bwMode="auto">
                <a:xfrm rot="2663462" flipH="1" flipV="1">
                  <a:off x="10806147" y="460690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7" name="Line 167"/>
                <p:cNvSpPr>
                  <a:spLocks noChangeShapeType="1"/>
                </p:cNvSpPr>
                <p:nvPr/>
              </p:nvSpPr>
              <p:spPr bwMode="auto">
                <a:xfrm rot="1807332" flipH="1" flipV="1">
                  <a:off x="10533402" y="4226865"/>
                  <a:ext cx="45720" cy="480410"/>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8" name="Freeform 168"/>
                <p:cNvSpPr>
                  <a:spLocks/>
                </p:cNvSpPr>
                <p:nvPr/>
              </p:nvSpPr>
              <p:spPr bwMode="auto">
                <a:xfrm rot="18007332">
                  <a:off x="10564847" y="425448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9" name="Line 169"/>
                <p:cNvSpPr>
                  <a:spLocks noChangeShapeType="1"/>
                </p:cNvSpPr>
                <p:nvPr/>
              </p:nvSpPr>
              <p:spPr bwMode="auto">
                <a:xfrm rot="18007332">
                  <a:off x="10515635" y="4290993"/>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0" name="Line 170"/>
                <p:cNvSpPr>
                  <a:spLocks noChangeShapeType="1"/>
                </p:cNvSpPr>
                <p:nvPr/>
              </p:nvSpPr>
              <p:spPr bwMode="auto">
                <a:xfrm rot="18007332">
                  <a:off x="10629935" y="435290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61" name="Group 171"/>
                <p:cNvGrpSpPr>
                  <a:grpSpLocks/>
                </p:cNvGrpSpPr>
                <p:nvPr/>
              </p:nvGrpSpPr>
              <p:grpSpPr bwMode="auto">
                <a:xfrm rot="18007332">
                  <a:off x="10577577" y="3603541"/>
                  <a:ext cx="600087" cy="500063"/>
                  <a:chOff x="4785" y="11039"/>
                  <a:chExt cx="829" cy="688"/>
                </a:xfrm>
              </p:grpSpPr>
              <p:sp>
                <p:nvSpPr>
                  <p:cNvPr id="194" name="Freeform 17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5" name="Line 17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6" name="Line 17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7" name="Line 17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8" name="Arc 17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62" name="Freeform 177"/>
                <p:cNvSpPr>
                  <a:spLocks/>
                </p:cNvSpPr>
                <p:nvPr/>
              </p:nvSpPr>
              <p:spPr bwMode="auto">
                <a:xfrm rot="18007332">
                  <a:off x="10082247" y="3190856"/>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3" name="Freeform 178"/>
                <p:cNvSpPr>
                  <a:spLocks/>
                </p:cNvSpPr>
                <p:nvPr/>
              </p:nvSpPr>
              <p:spPr bwMode="auto">
                <a:xfrm rot="18007332" flipV="1">
                  <a:off x="10212422" y="3268643"/>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4" name="Freeform 179"/>
                <p:cNvSpPr>
                  <a:spLocks/>
                </p:cNvSpPr>
                <p:nvPr/>
              </p:nvSpPr>
              <p:spPr bwMode="auto">
                <a:xfrm rot="20670794">
                  <a:off x="10580722" y="407668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5" name="Freeform 180"/>
                <p:cNvSpPr>
                  <a:spLocks/>
                </p:cNvSpPr>
                <p:nvPr/>
              </p:nvSpPr>
              <p:spPr bwMode="auto">
                <a:xfrm rot="18007332">
                  <a:off x="10290210" y="3036868"/>
                  <a:ext cx="2006600"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6" name="Freeform 181"/>
                <p:cNvSpPr>
                  <a:spLocks/>
                </p:cNvSpPr>
                <p:nvPr/>
              </p:nvSpPr>
              <p:spPr bwMode="auto">
                <a:xfrm rot="18007332">
                  <a:off x="10469597" y="4054456"/>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7" name="Arc 182"/>
                <p:cNvSpPr>
                  <a:spLocks/>
                </p:cNvSpPr>
                <p:nvPr/>
              </p:nvSpPr>
              <p:spPr bwMode="auto">
                <a:xfrm rot="3344830">
                  <a:off x="10323547" y="4067156"/>
                  <a:ext cx="290513"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8" name="Arc 183"/>
                <p:cNvSpPr>
                  <a:spLocks/>
                </p:cNvSpPr>
                <p:nvPr/>
              </p:nvSpPr>
              <p:spPr bwMode="auto">
                <a:xfrm rot="11069833" flipV="1">
                  <a:off x="10604535" y="42290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9" name="Freeform 184"/>
                <p:cNvSpPr>
                  <a:spLocks/>
                </p:cNvSpPr>
                <p:nvPr/>
              </p:nvSpPr>
              <p:spPr bwMode="auto">
                <a:xfrm rot="18007332" flipH="1">
                  <a:off x="11720547" y="2062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0" name="Line 185"/>
                <p:cNvSpPr>
                  <a:spLocks noChangeShapeType="1"/>
                </p:cNvSpPr>
                <p:nvPr/>
              </p:nvSpPr>
              <p:spPr bwMode="auto">
                <a:xfrm rot="18007332" flipH="1">
                  <a:off x="11847547" y="1973243"/>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1" name="Line 186"/>
                <p:cNvSpPr>
                  <a:spLocks noChangeShapeType="1"/>
                </p:cNvSpPr>
                <p:nvPr/>
              </p:nvSpPr>
              <p:spPr bwMode="auto">
                <a:xfrm rot="18007332" flipH="1">
                  <a:off x="11553860" y="2149456"/>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2" name="Line 187"/>
                <p:cNvSpPr>
                  <a:spLocks noChangeShapeType="1"/>
                </p:cNvSpPr>
                <p:nvPr/>
              </p:nvSpPr>
              <p:spPr bwMode="auto">
                <a:xfrm rot="18007332" flipH="1">
                  <a:off x="11874535" y="2338368"/>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3" name="Arc 188"/>
                <p:cNvSpPr>
                  <a:spLocks/>
                </p:cNvSpPr>
                <p:nvPr/>
              </p:nvSpPr>
              <p:spPr bwMode="auto">
                <a:xfrm rot="4478833" flipH="1">
                  <a:off x="11425272" y="22066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4" name="Freeform 189"/>
                <p:cNvSpPr>
                  <a:spLocks/>
                </p:cNvSpPr>
                <p:nvPr/>
              </p:nvSpPr>
              <p:spPr bwMode="auto">
                <a:xfrm rot="18007332">
                  <a:off x="10691847" y="3844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5" name="Line 190"/>
                <p:cNvSpPr>
                  <a:spLocks noChangeShapeType="1"/>
                </p:cNvSpPr>
                <p:nvPr/>
              </p:nvSpPr>
              <p:spPr bwMode="auto">
                <a:xfrm rot="18007332">
                  <a:off x="10733122" y="390523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6" name="Line 191"/>
                <p:cNvSpPr>
                  <a:spLocks noChangeShapeType="1"/>
                </p:cNvSpPr>
                <p:nvPr/>
              </p:nvSpPr>
              <p:spPr bwMode="auto">
                <a:xfrm rot="18007332">
                  <a:off x="10450547" y="4152818"/>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7" name="Line 192"/>
                <p:cNvSpPr>
                  <a:spLocks noChangeShapeType="1"/>
                </p:cNvSpPr>
                <p:nvPr/>
              </p:nvSpPr>
              <p:spPr bwMode="auto">
                <a:xfrm rot="18007332">
                  <a:off x="10844247" y="4124306"/>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8" name="Arc 193"/>
                <p:cNvSpPr>
                  <a:spLocks/>
                </p:cNvSpPr>
                <p:nvPr/>
              </p:nvSpPr>
              <p:spPr bwMode="auto">
                <a:xfrm rot="9935830">
                  <a:off x="10648985" y="3557569"/>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9" name="Arc 194"/>
                <p:cNvSpPr>
                  <a:spLocks/>
                </p:cNvSpPr>
                <p:nvPr/>
              </p:nvSpPr>
              <p:spPr bwMode="auto">
                <a:xfrm rot="20670794" flipH="1" flipV="1">
                  <a:off x="10548972" y="3938569"/>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0" name="Arc 195"/>
                <p:cNvSpPr>
                  <a:spLocks/>
                </p:cNvSpPr>
                <p:nvPr/>
              </p:nvSpPr>
              <p:spPr bwMode="auto">
                <a:xfrm rot="20670794">
                  <a:off x="10477535" y="4078269"/>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1" name="Arc 196"/>
                <p:cNvSpPr>
                  <a:spLocks/>
                </p:cNvSpPr>
                <p:nvPr/>
              </p:nvSpPr>
              <p:spPr bwMode="auto">
                <a:xfrm rot="20670794">
                  <a:off x="10504522" y="43100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2" name="Arc 197"/>
                <p:cNvSpPr>
                  <a:spLocks/>
                </p:cNvSpPr>
                <p:nvPr/>
              </p:nvSpPr>
              <p:spPr bwMode="auto">
                <a:xfrm rot="20670794" flipH="1" flipV="1">
                  <a:off x="10568022" y="41941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3" name="Line 198"/>
                <p:cNvSpPr>
                  <a:spLocks noChangeShapeType="1"/>
                </p:cNvSpPr>
                <p:nvPr/>
              </p:nvSpPr>
              <p:spPr bwMode="auto">
                <a:xfrm>
                  <a:off x="10650572" y="4657706"/>
                  <a:ext cx="1588"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4" name="Line 199"/>
                <p:cNvSpPr>
                  <a:spLocks noChangeShapeType="1"/>
                </p:cNvSpPr>
                <p:nvPr/>
              </p:nvSpPr>
              <p:spPr bwMode="auto">
                <a:xfrm rot="7220284">
                  <a:off x="10321960" y="4073506"/>
                  <a:ext cx="0"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85" name="Group 200"/>
                <p:cNvGrpSpPr>
                  <a:grpSpLocks/>
                </p:cNvGrpSpPr>
                <p:nvPr/>
              </p:nvGrpSpPr>
              <p:grpSpPr bwMode="auto">
                <a:xfrm rot="7253297">
                  <a:off x="9904436" y="4089397"/>
                  <a:ext cx="227014" cy="180975"/>
                  <a:chOff x="5504" y="8144"/>
                  <a:chExt cx="291" cy="236"/>
                </a:xfrm>
              </p:grpSpPr>
              <p:sp>
                <p:nvSpPr>
                  <p:cNvPr id="192" name="Rectangle 201"/>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3" name="Rectangle 202"/>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86" name="Group 203"/>
                <p:cNvGrpSpPr>
                  <a:grpSpLocks/>
                </p:cNvGrpSpPr>
                <p:nvPr/>
              </p:nvGrpSpPr>
              <p:grpSpPr bwMode="auto">
                <a:xfrm>
                  <a:off x="10534666" y="5156181"/>
                  <a:ext cx="223837" cy="180975"/>
                  <a:chOff x="5504" y="8144"/>
                  <a:chExt cx="291" cy="236"/>
                </a:xfrm>
              </p:grpSpPr>
              <p:sp>
                <p:nvSpPr>
                  <p:cNvPr id="190" name="Rectangle 204"/>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1" name="Rectangle 205"/>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87" name="Rectangle 206"/>
                <p:cNvSpPr>
                  <a:spLocks noChangeArrowheads="1"/>
                </p:cNvSpPr>
                <p:nvPr/>
              </p:nvSpPr>
              <p:spPr bwMode="auto">
                <a:xfrm rot="3571960">
                  <a:off x="10380697" y="4524356"/>
                  <a:ext cx="42863" cy="350838"/>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8" name="Rectangle 207"/>
                <p:cNvSpPr>
                  <a:spLocks noChangeArrowheads="1"/>
                </p:cNvSpPr>
                <p:nvPr/>
              </p:nvSpPr>
              <p:spPr bwMode="auto">
                <a:xfrm rot="2679310">
                  <a:off x="10607710" y="4591031"/>
                  <a:ext cx="39688"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9" name="Rectangle 208"/>
                <p:cNvSpPr>
                  <a:spLocks noChangeArrowheads="1"/>
                </p:cNvSpPr>
                <p:nvPr/>
              </p:nvSpPr>
              <p:spPr bwMode="auto">
                <a:xfrm rot="4535559">
                  <a:off x="10494997" y="4378306"/>
                  <a:ext cx="38100"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865" name="グループ化 864"/>
              <p:cNvGrpSpPr/>
              <p:nvPr/>
            </p:nvGrpSpPr>
            <p:grpSpPr>
              <a:xfrm rot="16975186" flipH="1">
                <a:off x="7026076" y="2637549"/>
                <a:ext cx="192265" cy="439894"/>
                <a:chOff x="9501222" y="714356"/>
                <a:chExt cx="5338763" cy="4864101"/>
              </a:xfrm>
            </p:grpSpPr>
            <p:sp>
              <p:nvSpPr>
                <p:cNvPr id="866" name="Oval 137"/>
                <p:cNvSpPr>
                  <a:spLocks noChangeArrowheads="1"/>
                </p:cNvSpPr>
                <p:nvPr/>
              </p:nvSpPr>
              <p:spPr bwMode="auto">
                <a:xfrm>
                  <a:off x="9501222"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7" name="Oval 209"/>
                <p:cNvSpPr>
                  <a:spLocks noChangeArrowheads="1"/>
                </p:cNvSpPr>
                <p:nvPr/>
              </p:nvSpPr>
              <p:spPr bwMode="auto">
                <a:xfrm>
                  <a:off x="11264935" y="714356"/>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8" name="Oval 210"/>
                <p:cNvSpPr>
                  <a:spLocks noChangeArrowheads="1"/>
                </p:cNvSpPr>
                <p:nvPr/>
              </p:nvSpPr>
              <p:spPr bwMode="auto">
                <a:xfrm>
                  <a:off x="13034997"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9" name="Freeform 5"/>
                <p:cNvSpPr>
                  <a:spLocks/>
                </p:cNvSpPr>
                <p:nvPr/>
              </p:nvSpPr>
              <p:spPr bwMode="auto">
                <a:xfrm rot="14397729">
                  <a:off x="11963435" y="3244831"/>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0" name="Freeform 6"/>
                <p:cNvSpPr>
                  <a:spLocks/>
                </p:cNvSpPr>
                <p:nvPr/>
              </p:nvSpPr>
              <p:spPr bwMode="auto">
                <a:xfrm rot="14397729" flipV="1">
                  <a:off x="12095197" y="3171806"/>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1" name="Freeform 7"/>
                <p:cNvSpPr>
                  <a:spLocks/>
                </p:cNvSpPr>
                <p:nvPr/>
              </p:nvSpPr>
              <p:spPr bwMode="auto">
                <a:xfrm rot="14397729">
                  <a:off x="12047572" y="3024168"/>
                  <a:ext cx="2006600" cy="190500"/>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50000"/>
                    <a:alpha val="5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chemeClr val="bg1">
                        <a:lumMod val="50000"/>
                      </a:schemeClr>
                    </a:solidFill>
                    <a:latin typeface="Arial" charset="0"/>
                    <a:ea typeface="ＭＳ Ｐゴシック" pitchFamily="50" charset="-128"/>
                    <a:cs typeface="+mn-cs"/>
                  </a:endParaRPr>
                </a:p>
              </p:txBody>
            </p:sp>
            <p:sp>
              <p:nvSpPr>
                <p:cNvPr id="872" name="Rectangle 8"/>
                <p:cNvSpPr>
                  <a:spLocks noChangeArrowheads="1"/>
                </p:cNvSpPr>
                <p:nvPr/>
              </p:nvSpPr>
              <p:spPr bwMode="auto">
                <a:xfrm rot="11744560">
                  <a:off x="12284110" y="1719244"/>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3" name="Rectangle 9"/>
                <p:cNvSpPr>
                  <a:spLocks noChangeArrowheads="1"/>
                </p:cNvSpPr>
                <p:nvPr/>
              </p:nvSpPr>
              <p:spPr bwMode="auto">
                <a:xfrm rot="9888311">
                  <a:off x="12041222" y="1711306"/>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4" name="Rectangle 10"/>
                <p:cNvSpPr>
                  <a:spLocks noChangeArrowheads="1"/>
                </p:cNvSpPr>
                <p:nvPr/>
              </p:nvSpPr>
              <p:spPr bwMode="auto">
                <a:xfrm rot="10780961">
                  <a:off x="12138060" y="14192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5" name="Line 11"/>
                <p:cNvSpPr>
                  <a:spLocks noChangeShapeType="1"/>
                </p:cNvSpPr>
                <p:nvPr/>
              </p:nvSpPr>
              <p:spPr bwMode="auto">
                <a:xfrm rot="7209001" flipV="1">
                  <a:off x="11468135" y="1622406"/>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6" name="Rectangle 12"/>
                <p:cNvSpPr>
                  <a:spLocks noChangeArrowheads="1"/>
                </p:cNvSpPr>
                <p:nvPr/>
              </p:nvSpPr>
              <p:spPr bwMode="auto">
                <a:xfrm rot="7209001">
                  <a:off x="12274585" y="1050906"/>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7" name="Freeform 13"/>
                <p:cNvSpPr>
                  <a:spLocks/>
                </p:cNvSpPr>
                <p:nvPr/>
              </p:nvSpPr>
              <p:spPr bwMode="auto">
                <a:xfrm rot="7209001">
                  <a:off x="11934860" y="188593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8" name="Line 14"/>
                <p:cNvSpPr>
                  <a:spLocks noChangeShapeType="1"/>
                </p:cNvSpPr>
                <p:nvPr/>
              </p:nvSpPr>
              <p:spPr bwMode="auto">
                <a:xfrm rot="7209001">
                  <a:off x="11993597" y="19891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9" name="Line 15"/>
                <p:cNvSpPr>
                  <a:spLocks noChangeShapeType="1"/>
                </p:cNvSpPr>
                <p:nvPr/>
              </p:nvSpPr>
              <p:spPr bwMode="auto">
                <a:xfrm rot="7209001">
                  <a:off x="11880885" y="1928794"/>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880" name="Group 16"/>
                <p:cNvGrpSpPr>
                  <a:grpSpLocks/>
                </p:cNvGrpSpPr>
                <p:nvPr/>
              </p:nvGrpSpPr>
              <p:grpSpPr bwMode="auto">
                <a:xfrm rot="7209001">
                  <a:off x="11449039" y="2208261"/>
                  <a:ext cx="600087" cy="495300"/>
                  <a:chOff x="4785" y="11039"/>
                  <a:chExt cx="829" cy="688"/>
                </a:xfrm>
              </p:grpSpPr>
              <p:sp>
                <p:nvSpPr>
                  <p:cNvPr id="1067" name="Freeform 1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68" name="Line 1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69" name="Line 1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0" name="Line 2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1" name="Arc 2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881" name="Freeform 22"/>
                <p:cNvSpPr>
                  <a:spLocks/>
                </p:cNvSpPr>
                <p:nvPr/>
              </p:nvSpPr>
              <p:spPr bwMode="auto">
                <a:xfrm rot="9872463">
                  <a:off x="11779285" y="19891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2" name="Freeform 23"/>
                <p:cNvSpPr>
                  <a:spLocks/>
                </p:cNvSpPr>
                <p:nvPr/>
              </p:nvSpPr>
              <p:spPr bwMode="auto">
                <a:xfrm rot="7209001">
                  <a:off x="11658635" y="1998643"/>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3" name="Arc 24"/>
                <p:cNvSpPr>
                  <a:spLocks/>
                </p:cNvSpPr>
                <p:nvPr/>
              </p:nvSpPr>
              <p:spPr bwMode="auto">
                <a:xfrm rot="14146499">
                  <a:off x="11965022" y="18779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4" name="Arc 25"/>
                <p:cNvSpPr>
                  <a:spLocks/>
                </p:cNvSpPr>
                <p:nvPr/>
              </p:nvSpPr>
              <p:spPr bwMode="auto">
                <a:xfrm rot="271502" flipV="1">
                  <a:off x="11680860" y="1716069"/>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885" name="Group 26"/>
                <p:cNvGrpSpPr>
                  <a:grpSpLocks/>
                </p:cNvGrpSpPr>
                <p:nvPr/>
              </p:nvGrpSpPr>
              <p:grpSpPr bwMode="auto">
                <a:xfrm rot="7209001">
                  <a:off x="11403005" y="2178095"/>
                  <a:ext cx="600087" cy="500063"/>
                  <a:chOff x="4785" y="11039"/>
                  <a:chExt cx="829" cy="688"/>
                </a:xfrm>
              </p:grpSpPr>
              <p:sp>
                <p:nvSpPr>
                  <p:cNvPr id="1062" name="Freeform 2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63" name="Line 2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64" name="Line 2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65" name="Line 3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66" name="Arc 3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886" name="Arc 32"/>
                <p:cNvSpPr>
                  <a:spLocks/>
                </p:cNvSpPr>
                <p:nvPr/>
              </p:nvSpPr>
              <p:spPr bwMode="auto">
                <a:xfrm rot="9872463" flipH="1" flipV="1">
                  <a:off x="11677685" y="198594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7" name="Arc 33"/>
                <p:cNvSpPr>
                  <a:spLocks/>
                </p:cNvSpPr>
                <p:nvPr/>
              </p:nvSpPr>
              <p:spPr bwMode="auto">
                <a:xfrm rot="9872463">
                  <a:off x="11750710" y="18478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8" name="Arc 34"/>
                <p:cNvSpPr>
                  <a:spLocks/>
                </p:cNvSpPr>
                <p:nvPr/>
              </p:nvSpPr>
              <p:spPr bwMode="auto">
                <a:xfrm rot="9872463">
                  <a:off x="11934860" y="1828781"/>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9" name="Arc 35"/>
                <p:cNvSpPr>
                  <a:spLocks/>
                </p:cNvSpPr>
                <p:nvPr/>
              </p:nvSpPr>
              <p:spPr bwMode="auto">
                <a:xfrm rot="9872463" flipH="1" flipV="1">
                  <a:off x="11868185" y="19462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0" name="Line 36"/>
                <p:cNvSpPr>
                  <a:spLocks noChangeShapeType="1"/>
                </p:cNvSpPr>
                <p:nvPr/>
              </p:nvSpPr>
              <p:spPr bwMode="auto">
                <a:xfrm rot="9016332" flipV="1">
                  <a:off x="12363485" y="1552556"/>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1" name="Freeform 37"/>
                <p:cNvSpPr>
                  <a:spLocks/>
                </p:cNvSpPr>
                <p:nvPr/>
              </p:nvSpPr>
              <p:spPr bwMode="auto">
                <a:xfrm rot="3616332">
                  <a:off x="12339672" y="1885931"/>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2" name="Line 38"/>
                <p:cNvSpPr>
                  <a:spLocks noChangeShapeType="1"/>
                </p:cNvSpPr>
                <p:nvPr/>
              </p:nvSpPr>
              <p:spPr bwMode="auto">
                <a:xfrm rot="3616332">
                  <a:off x="12401585" y="19256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3" name="Line 39"/>
                <p:cNvSpPr>
                  <a:spLocks noChangeShapeType="1"/>
                </p:cNvSpPr>
                <p:nvPr/>
              </p:nvSpPr>
              <p:spPr bwMode="auto">
                <a:xfrm rot="3616332">
                  <a:off x="12290460" y="1993881"/>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4" name="Freeform 40"/>
                <p:cNvSpPr>
                  <a:spLocks/>
                </p:cNvSpPr>
                <p:nvPr/>
              </p:nvSpPr>
              <p:spPr bwMode="auto">
                <a:xfrm rot="3616332">
                  <a:off x="12463497" y="2066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5" name="Line 41"/>
                <p:cNvSpPr>
                  <a:spLocks noChangeShapeType="1"/>
                </p:cNvSpPr>
                <p:nvPr/>
              </p:nvSpPr>
              <p:spPr bwMode="auto">
                <a:xfrm rot="3616332">
                  <a:off x="12504772" y="1979593"/>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6" name="Line 42"/>
                <p:cNvSpPr>
                  <a:spLocks noChangeShapeType="1"/>
                </p:cNvSpPr>
                <p:nvPr/>
              </p:nvSpPr>
              <p:spPr bwMode="auto">
                <a:xfrm rot="3616332">
                  <a:off x="12617485" y="2155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7" name="Line 43"/>
                <p:cNvSpPr>
                  <a:spLocks noChangeShapeType="1"/>
                </p:cNvSpPr>
                <p:nvPr/>
              </p:nvSpPr>
              <p:spPr bwMode="auto">
                <a:xfrm rot="3616332">
                  <a:off x="12290460" y="2343131"/>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8" name="Arc 44"/>
                <p:cNvSpPr>
                  <a:spLocks/>
                </p:cNvSpPr>
                <p:nvPr/>
              </p:nvSpPr>
              <p:spPr bwMode="auto">
                <a:xfrm rot="17144832">
                  <a:off x="12422222" y="221295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9" name="Freeform 45"/>
                <p:cNvSpPr>
                  <a:spLocks/>
                </p:cNvSpPr>
                <p:nvPr/>
              </p:nvSpPr>
              <p:spPr bwMode="auto">
                <a:xfrm rot="6279794">
                  <a:off x="12350785" y="1995468"/>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0" name="Freeform 46"/>
                <p:cNvSpPr>
                  <a:spLocks/>
                </p:cNvSpPr>
                <p:nvPr/>
              </p:nvSpPr>
              <p:spPr bwMode="auto">
                <a:xfrm rot="3616332">
                  <a:off x="12242835" y="2000231"/>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1" name="Arc 47"/>
                <p:cNvSpPr>
                  <a:spLocks/>
                </p:cNvSpPr>
                <p:nvPr/>
              </p:nvSpPr>
              <p:spPr bwMode="auto">
                <a:xfrm rot="10553830">
                  <a:off x="12380947" y="1716069"/>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2" name="Arc 48"/>
                <p:cNvSpPr>
                  <a:spLocks/>
                </p:cNvSpPr>
                <p:nvPr/>
              </p:nvSpPr>
              <p:spPr bwMode="auto">
                <a:xfrm rot="18278834" flipV="1">
                  <a:off x="12096785" y="188275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03" name="Group 49"/>
                <p:cNvGrpSpPr>
                  <a:grpSpLocks/>
                </p:cNvGrpSpPr>
                <p:nvPr/>
              </p:nvGrpSpPr>
              <p:grpSpPr bwMode="auto">
                <a:xfrm rot="3616332">
                  <a:off x="12330179" y="2190800"/>
                  <a:ext cx="600087" cy="503238"/>
                  <a:chOff x="4785" y="11039"/>
                  <a:chExt cx="829" cy="688"/>
                </a:xfrm>
              </p:grpSpPr>
              <p:sp>
                <p:nvSpPr>
                  <p:cNvPr id="1057" name="Freeform 5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58" name="Line 51"/>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59" name="Line 52"/>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60" name="Line 53"/>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61" name="Arc 5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04" name="Arc 55"/>
                <p:cNvSpPr>
                  <a:spLocks/>
                </p:cNvSpPr>
                <p:nvPr/>
              </p:nvSpPr>
              <p:spPr bwMode="auto">
                <a:xfrm rot="6279794" flipH="1" flipV="1">
                  <a:off x="12323797" y="1989118"/>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5" name="Arc 56"/>
                <p:cNvSpPr>
                  <a:spLocks/>
                </p:cNvSpPr>
                <p:nvPr/>
              </p:nvSpPr>
              <p:spPr bwMode="auto">
                <a:xfrm rot="6279794">
                  <a:off x="12241247" y="185735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6" name="Arc 57"/>
                <p:cNvSpPr>
                  <a:spLocks/>
                </p:cNvSpPr>
                <p:nvPr/>
              </p:nvSpPr>
              <p:spPr bwMode="auto">
                <a:xfrm rot="6279794">
                  <a:off x="12279347" y="1831956"/>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7" name="Arc 58"/>
                <p:cNvSpPr>
                  <a:spLocks/>
                </p:cNvSpPr>
                <p:nvPr/>
              </p:nvSpPr>
              <p:spPr bwMode="auto">
                <a:xfrm rot="6279794" flipH="1" flipV="1">
                  <a:off x="12344435" y="194625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8" name="Line 59"/>
                <p:cNvSpPr>
                  <a:spLocks noChangeShapeType="1"/>
                </p:cNvSpPr>
                <p:nvPr/>
              </p:nvSpPr>
              <p:spPr bwMode="auto">
                <a:xfrm rot="7209001">
                  <a:off x="11844372" y="1441431"/>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9" name="Line 60"/>
                <p:cNvSpPr>
                  <a:spLocks noChangeShapeType="1"/>
                </p:cNvSpPr>
                <p:nvPr/>
              </p:nvSpPr>
              <p:spPr bwMode="auto">
                <a:xfrm rot="14429284">
                  <a:off x="12515885" y="1449368"/>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10" name="Group 61"/>
                <p:cNvGrpSpPr>
                  <a:grpSpLocks/>
                </p:cNvGrpSpPr>
                <p:nvPr/>
              </p:nvGrpSpPr>
              <p:grpSpPr bwMode="auto">
                <a:xfrm rot="14462297">
                  <a:off x="12703220" y="1458910"/>
                  <a:ext cx="223837" cy="180975"/>
                  <a:chOff x="5504" y="8144"/>
                  <a:chExt cx="291" cy="236"/>
                </a:xfrm>
              </p:grpSpPr>
              <p:sp>
                <p:nvSpPr>
                  <p:cNvPr id="1055" name="Rectangle 62"/>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56" name="Rectangle 63"/>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911" name="Group 64"/>
                <p:cNvGrpSpPr>
                  <a:grpSpLocks/>
                </p:cNvGrpSpPr>
                <p:nvPr/>
              </p:nvGrpSpPr>
              <p:grpSpPr bwMode="auto">
                <a:xfrm rot="7209001">
                  <a:off x="11436374" y="1468435"/>
                  <a:ext cx="227014" cy="180975"/>
                  <a:chOff x="5504" y="8144"/>
                  <a:chExt cx="291" cy="236"/>
                </a:xfrm>
              </p:grpSpPr>
              <p:sp>
                <p:nvSpPr>
                  <p:cNvPr id="1053" name="Rectangle 65"/>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54" name="Rectangle 66"/>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12" name="Rectangle 67"/>
                <p:cNvSpPr>
                  <a:spLocks noChangeArrowheads="1"/>
                </p:cNvSpPr>
                <p:nvPr/>
              </p:nvSpPr>
              <p:spPr bwMode="auto">
                <a:xfrm rot="10780961">
                  <a:off x="12134885" y="1417619"/>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3" name="Rectangle 68"/>
                <p:cNvSpPr>
                  <a:spLocks noChangeArrowheads="1"/>
                </p:cNvSpPr>
                <p:nvPr/>
              </p:nvSpPr>
              <p:spPr bwMode="auto">
                <a:xfrm rot="9888311">
                  <a:off x="12041222" y="1711306"/>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4" name="Rectangle 69"/>
                <p:cNvSpPr>
                  <a:spLocks noChangeArrowheads="1"/>
                </p:cNvSpPr>
                <p:nvPr/>
              </p:nvSpPr>
              <p:spPr bwMode="auto">
                <a:xfrm rot="11744560">
                  <a:off x="12284110" y="1719244"/>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5" name="Rectangle 70"/>
                <p:cNvSpPr>
                  <a:spLocks noChangeArrowheads="1"/>
                </p:cNvSpPr>
                <p:nvPr/>
              </p:nvSpPr>
              <p:spPr bwMode="auto">
                <a:xfrm rot="17064441" flipH="1">
                  <a:off x="13822397" y="4373543"/>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6" name="Rectangle 71"/>
                <p:cNvSpPr>
                  <a:spLocks noChangeArrowheads="1"/>
                </p:cNvSpPr>
                <p:nvPr/>
              </p:nvSpPr>
              <p:spPr bwMode="auto">
                <a:xfrm rot="18920690" flipH="1">
                  <a:off x="13708097" y="4586269"/>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7" name="Rectangle 72"/>
                <p:cNvSpPr>
                  <a:spLocks noChangeArrowheads="1"/>
                </p:cNvSpPr>
                <p:nvPr/>
              </p:nvSpPr>
              <p:spPr bwMode="auto">
                <a:xfrm rot="18028040" flipH="1">
                  <a:off x="13933522" y="45180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8" name="Line 73"/>
                <p:cNvSpPr>
                  <a:spLocks noChangeShapeType="1"/>
                </p:cNvSpPr>
                <p:nvPr/>
              </p:nvSpPr>
              <p:spPr bwMode="auto">
                <a:xfrm flipH="1" flipV="1">
                  <a:off x="13233435" y="4671994"/>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9" name="Rectangle 74"/>
                <p:cNvSpPr>
                  <a:spLocks noChangeArrowheads="1"/>
                </p:cNvSpPr>
                <p:nvPr/>
              </p:nvSpPr>
              <p:spPr bwMode="auto">
                <a:xfrm flipH="1">
                  <a:off x="14316110" y="4576744"/>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0" name="Freeform 75"/>
                <p:cNvSpPr>
                  <a:spLocks/>
                </p:cNvSpPr>
                <p:nvPr/>
              </p:nvSpPr>
              <p:spPr bwMode="auto">
                <a:xfrm flipH="1">
                  <a:off x="13508072" y="460055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1" name="Line 76"/>
                <p:cNvSpPr>
                  <a:spLocks noChangeShapeType="1"/>
                </p:cNvSpPr>
                <p:nvPr/>
              </p:nvSpPr>
              <p:spPr bwMode="auto">
                <a:xfrm flipH="1">
                  <a:off x="13511247" y="460849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2" name="Line 77"/>
                <p:cNvSpPr>
                  <a:spLocks noChangeShapeType="1"/>
                </p:cNvSpPr>
                <p:nvPr/>
              </p:nvSpPr>
              <p:spPr bwMode="auto">
                <a:xfrm flipH="1">
                  <a:off x="13509660" y="4737081"/>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23" name="Group 78"/>
                <p:cNvGrpSpPr>
                  <a:grpSpLocks/>
                </p:cNvGrpSpPr>
                <p:nvPr/>
              </p:nvGrpSpPr>
              <p:grpSpPr bwMode="auto">
                <a:xfrm flipH="1">
                  <a:off x="12703127" y="4371956"/>
                  <a:ext cx="600087" cy="495300"/>
                  <a:chOff x="4785" y="11039"/>
                  <a:chExt cx="829" cy="688"/>
                </a:xfrm>
              </p:grpSpPr>
              <p:sp>
                <p:nvSpPr>
                  <p:cNvPr id="1048" name="Freeform 7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9" name="Line 8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50" name="Line 8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51" name="Line 8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52" name="Arc 8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24" name="Freeform 84"/>
                <p:cNvSpPr>
                  <a:spLocks/>
                </p:cNvSpPr>
                <p:nvPr/>
              </p:nvSpPr>
              <p:spPr bwMode="auto">
                <a:xfrm rot="18936538" flipH="1">
                  <a:off x="13274710" y="45672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5" name="Freeform 85"/>
                <p:cNvSpPr>
                  <a:spLocks/>
                </p:cNvSpPr>
                <p:nvPr/>
              </p:nvSpPr>
              <p:spPr bwMode="auto">
                <a:xfrm flipH="1">
                  <a:off x="13141360" y="455769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6" name="Arc 86"/>
                <p:cNvSpPr>
                  <a:spLocks/>
                </p:cNvSpPr>
                <p:nvPr/>
              </p:nvSpPr>
              <p:spPr bwMode="auto">
                <a:xfrm rot="14662502" flipH="1">
                  <a:off x="13393772" y="43417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7" name="Arc 87"/>
                <p:cNvSpPr>
                  <a:spLocks/>
                </p:cNvSpPr>
                <p:nvPr/>
              </p:nvSpPr>
              <p:spPr bwMode="auto">
                <a:xfrm rot="6937498" flipH="1" flipV="1">
                  <a:off x="13392185" y="4667231"/>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28" name="Group 88"/>
                <p:cNvGrpSpPr>
                  <a:grpSpLocks/>
                </p:cNvGrpSpPr>
                <p:nvPr/>
              </p:nvGrpSpPr>
              <p:grpSpPr bwMode="auto">
                <a:xfrm flipH="1">
                  <a:off x="12703127" y="4416406"/>
                  <a:ext cx="600087" cy="500063"/>
                  <a:chOff x="4785" y="11039"/>
                  <a:chExt cx="829" cy="688"/>
                </a:xfrm>
              </p:grpSpPr>
              <p:sp>
                <p:nvSpPr>
                  <p:cNvPr id="1043" name="Freeform 8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4" name="Line 9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5" name="Line 9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6" name="Line 9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7" name="Arc 9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29" name="Arc 94"/>
                <p:cNvSpPr>
                  <a:spLocks/>
                </p:cNvSpPr>
                <p:nvPr/>
              </p:nvSpPr>
              <p:spPr bwMode="auto">
                <a:xfrm rot="18936538" flipV="1">
                  <a:off x="13131835" y="449419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0" name="Arc 95"/>
                <p:cNvSpPr>
                  <a:spLocks/>
                </p:cNvSpPr>
                <p:nvPr/>
              </p:nvSpPr>
              <p:spPr bwMode="auto">
                <a:xfrm rot="18936538" flipH="1">
                  <a:off x="13288997" y="45021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1" name="Arc 96"/>
                <p:cNvSpPr>
                  <a:spLocks/>
                </p:cNvSpPr>
                <p:nvPr/>
              </p:nvSpPr>
              <p:spPr bwMode="auto">
                <a:xfrm rot="18936538" flipH="1">
                  <a:off x="13541410" y="46021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2" name="Arc 97"/>
                <p:cNvSpPr>
                  <a:spLocks/>
                </p:cNvSpPr>
                <p:nvPr/>
              </p:nvSpPr>
              <p:spPr bwMode="auto">
                <a:xfrm rot="18936538" flipV="1">
                  <a:off x="13408060" y="46005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3" name="Line 98"/>
                <p:cNvSpPr>
                  <a:spLocks noChangeShapeType="1"/>
                </p:cNvSpPr>
                <p:nvPr/>
              </p:nvSpPr>
              <p:spPr bwMode="auto">
                <a:xfrm rot="19792668" flipH="1" flipV="1">
                  <a:off x="13774772" y="3987781"/>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4" name="Freeform 99"/>
                <p:cNvSpPr>
                  <a:spLocks/>
                </p:cNvSpPr>
                <p:nvPr/>
              </p:nvSpPr>
              <p:spPr bwMode="auto">
                <a:xfrm rot="3592668" flipH="1">
                  <a:off x="13712860" y="4249718"/>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5" name="Line 100"/>
                <p:cNvSpPr>
                  <a:spLocks noChangeShapeType="1"/>
                </p:cNvSpPr>
                <p:nvPr/>
              </p:nvSpPr>
              <p:spPr bwMode="auto">
                <a:xfrm rot="3592668" flipH="1">
                  <a:off x="13771597" y="42878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6" name="Line 101"/>
                <p:cNvSpPr>
                  <a:spLocks noChangeShapeType="1"/>
                </p:cNvSpPr>
                <p:nvPr/>
              </p:nvSpPr>
              <p:spPr bwMode="auto">
                <a:xfrm rot="3592668" flipH="1">
                  <a:off x="13657297" y="4348143"/>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7" name="Freeform 102"/>
                <p:cNvSpPr>
                  <a:spLocks/>
                </p:cNvSpPr>
                <p:nvPr/>
              </p:nvSpPr>
              <p:spPr bwMode="auto">
                <a:xfrm rot="3592668" flipH="1">
                  <a:off x="13495372" y="3840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8" name="Line 103"/>
                <p:cNvSpPr>
                  <a:spLocks noChangeShapeType="1"/>
                </p:cNvSpPr>
                <p:nvPr/>
              </p:nvSpPr>
              <p:spPr bwMode="auto">
                <a:xfrm rot="3592668" flipH="1">
                  <a:off x="13622372" y="3900468"/>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9" name="Line 104"/>
                <p:cNvSpPr>
                  <a:spLocks noChangeShapeType="1"/>
                </p:cNvSpPr>
                <p:nvPr/>
              </p:nvSpPr>
              <p:spPr bwMode="auto">
                <a:xfrm rot="3592668" flipH="1">
                  <a:off x="13652535" y="3933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0" name="Line 105"/>
                <p:cNvSpPr>
                  <a:spLocks noChangeShapeType="1"/>
                </p:cNvSpPr>
                <p:nvPr/>
              </p:nvSpPr>
              <p:spPr bwMode="auto">
                <a:xfrm rot="3592668" flipH="1">
                  <a:off x="13323922" y="4119543"/>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1" name="Arc 106"/>
                <p:cNvSpPr>
                  <a:spLocks/>
                </p:cNvSpPr>
                <p:nvPr/>
              </p:nvSpPr>
              <p:spPr bwMode="auto">
                <a:xfrm rot="11664170" flipH="1">
                  <a:off x="13204860" y="35528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2" name="Freeform 107"/>
                <p:cNvSpPr>
                  <a:spLocks/>
                </p:cNvSpPr>
                <p:nvPr/>
              </p:nvSpPr>
              <p:spPr bwMode="auto">
                <a:xfrm rot="929206" flipH="1">
                  <a:off x="13557285" y="407033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3" name="Freeform 108"/>
                <p:cNvSpPr>
                  <a:spLocks/>
                </p:cNvSpPr>
                <p:nvPr/>
              </p:nvSpPr>
              <p:spPr bwMode="auto">
                <a:xfrm rot="3592668" flipH="1">
                  <a:off x="13433460" y="4049693"/>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4" name="Arc 109"/>
                <p:cNvSpPr>
                  <a:spLocks/>
                </p:cNvSpPr>
                <p:nvPr/>
              </p:nvSpPr>
              <p:spPr bwMode="auto">
                <a:xfrm rot="18255170" flipH="1">
                  <a:off x="13741435" y="406239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5" name="Arc 110"/>
                <p:cNvSpPr>
                  <a:spLocks/>
                </p:cNvSpPr>
                <p:nvPr/>
              </p:nvSpPr>
              <p:spPr bwMode="auto">
                <a:xfrm rot="10530167" flipH="1" flipV="1">
                  <a:off x="13457272" y="422590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46" name="Group 111"/>
                <p:cNvGrpSpPr>
                  <a:grpSpLocks/>
                </p:cNvGrpSpPr>
                <p:nvPr/>
              </p:nvGrpSpPr>
              <p:grpSpPr bwMode="auto">
                <a:xfrm rot="3592668" flipH="1">
                  <a:off x="13154020" y="3611481"/>
                  <a:ext cx="600087" cy="503238"/>
                  <a:chOff x="4785" y="11039"/>
                  <a:chExt cx="829" cy="688"/>
                </a:xfrm>
              </p:grpSpPr>
              <p:sp>
                <p:nvSpPr>
                  <p:cNvPr id="1038" name="Freeform 11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9" name="Line 113"/>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0" name="Line 114"/>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1" name="Line 115"/>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2" name="Arc 11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47" name="Arc 117"/>
                <p:cNvSpPr>
                  <a:spLocks/>
                </p:cNvSpPr>
                <p:nvPr/>
              </p:nvSpPr>
              <p:spPr bwMode="auto">
                <a:xfrm rot="929206" flipV="1">
                  <a:off x="13455685" y="3933806"/>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8" name="Arc 118"/>
                <p:cNvSpPr>
                  <a:spLocks/>
                </p:cNvSpPr>
                <p:nvPr/>
              </p:nvSpPr>
              <p:spPr bwMode="auto">
                <a:xfrm rot="929206" flipH="1">
                  <a:off x="13527122" y="407350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9" name="Arc 119"/>
                <p:cNvSpPr>
                  <a:spLocks/>
                </p:cNvSpPr>
                <p:nvPr/>
              </p:nvSpPr>
              <p:spPr bwMode="auto">
                <a:xfrm rot="929206" flipH="1">
                  <a:off x="13711272" y="43036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0" name="Arc 120"/>
                <p:cNvSpPr>
                  <a:spLocks/>
                </p:cNvSpPr>
                <p:nvPr/>
              </p:nvSpPr>
              <p:spPr bwMode="auto">
                <a:xfrm rot="929206" flipV="1">
                  <a:off x="13646185" y="418780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1" name="Line 121"/>
                <p:cNvSpPr>
                  <a:spLocks noChangeShapeType="1"/>
                </p:cNvSpPr>
                <p:nvPr/>
              </p:nvSpPr>
              <p:spPr bwMode="auto">
                <a:xfrm flipH="1">
                  <a:off x="13703335" y="4651356"/>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2" name="Line 122"/>
                <p:cNvSpPr>
                  <a:spLocks noChangeShapeType="1"/>
                </p:cNvSpPr>
                <p:nvPr/>
              </p:nvSpPr>
              <p:spPr bwMode="auto">
                <a:xfrm rot="14379716" flipH="1">
                  <a:off x="14035122" y="4067156"/>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53" name="Group 123"/>
                <p:cNvGrpSpPr>
                  <a:grpSpLocks/>
                </p:cNvGrpSpPr>
                <p:nvPr/>
              </p:nvGrpSpPr>
              <p:grpSpPr bwMode="auto">
                <a:xfrm rot="14346703" flipH="1">
                  <a:off x="14209737" y="4059201"/>
                  <a:ext cx="223837" cy="180975"/>
                  <a:chOff x="5504" y="8144"/>
                  <a:chExt cx="291" cy="236"/>
                </a:xfrm>
              </p:grpSpPr>
              <p:sp>
                <p:nvSpPr>
                  <p:cNvPr id="1036" name="Rectangle 124"/>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7" name="Rectangle 125"/>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954" name="Group 126"/>
                <p:cNvGrpSpPr>
                  <a:grpSpLocks/>
                </p:cNvGrpSpPr>
                <p:nvPr/>
              </p:nvGrpSpPr>
              <p:grpSpPr bwMode="auto">
                <a:xfrm flipH="1">
                  <a:off x="13565203" y="5149831"/>
                  <a:ext cx="227014" cy="180975"/>
                  <a:chOff x="5504" y="8144"/>
                  <a:chExt cx="291" cy="236"/>
                </a:xfrm>
              </p:grpSpPr>
              <p:sp>
                <p:nvSpPr>
                  <p:cNvPr id="1034" name="Rectangle 127"/>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5" name="Rectangle 128"/>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55" name="Rectangle 129"/>
                <p:cNvSpPr>
                  <a:spLocks noChangeArrowheads="1"/>
                </p:cNvSpPr>
                <p:nvPr/>
              </p:nvSpPr>
              <p:spPr bwMode="auto">
                <a:xfrm rot="18028040" flipH="1">
                  <a:off x="13931935" y="4519593"/>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6" name="Rectangle 130"/>
                <p:cNvSpPr>
                  <a:spLocks noChangeArrowheads="1"/>
                </p:cNvSpPr>
                <p:nvPr/>
              </p:nvSpPr>
              <p:spPr bwMode="auto">
                <a:xfrm rot="18920690" flipH="1">
                  <a:off x="13708097" y="4586269"/>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7" name="Rectangle 131"/>
                <p:cNvSpPr>
                  <a:spLocks noChangeArrowheads="1"/>
                </p:cNvSpPr>
                <p:nvPr/>
              </p:nvSpPr>
              <p:spPr bwMode="auto">
                <a:xfrm rot="17064441" flipH="1">
                  <a:off x="13822397" y="4373543"/>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8" name="Rectangle 132"/>
                <p:cNvSpPr>
                  <a:spLocks noChangeArrowheads="1"/>
                </p:cNvSpPr>
                <p:nvPr/>
              </p:nvSpPr>
              <p:spPr bwMode="auto">
                <a:xfrm rot="4535559">
                  <a:off x="10494997" y="4379893"/>
                  <a:ext cx="38100"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9" name="Rectangle 133"/>
                <p:cNvSpPr>
                  <a:spLocks noChangeArrowheads="1"/>
                </p:cNvSpPr>
                <p:nvPr/>
              </p:nvSpPr>
              <p:spPr bwMode="auto">
                <a:xfrm rot="2679310">
                  <a:off x="10607710" y="4591031"/>
                  <a:ext cx="39688"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0" name="Rectangle 134"/>
                <p:cNvSpPr>
                  <a:spLocks noChangeArrowheads="1"/>
                </p:cNvSpPr>
                <p:nvPr/>
              </p:nvSpPr>
              <p:spPr bwMode="auto">
                <a:xfrm rot="3571960">
                  <a:off x="10382285" y="4524356"/>
                  <a:ext cx="41275" cy="350838"/>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1" name="Line 135"/>
                <p:cNvSpPr>
                  <a:spLocks noChangeShapeType="1"/>
                </p:cNvSpPr>
                <p:nvPr/>
              </p:nvSpPr>
              <p:spPr bwMode="auto">
                <a:xfrm flipV="1">
                  <a:off x="9781535" y="4671085"/>
                  <a:ext cx="1500198" cy="45719"/>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2" name="Rectangle 136"/>
                <p:cNvSpPr>
                  <a:spLocks noChangeArrowheads="1"/>
                </p:cNvSpPr>
                <p:nvPr/>
              </p:nvSpPr>
              <p:spPr bwMode="auto">
                <a:xfrm>
                  <a:off x="9688547" y="4624038"/>
                  <a:ext cx="350838" cy="18415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3" name="Freeform 138"/>
                <p:cNvSpPr>
                  <a:spLocks/>
                </p:cNvSpPr>
                <p:nvPr/>
              </p:nvSpPr>
              <p:spPr bwMode="auto">
                <a:xfrm>
                  <a:off x="10768047" y="460690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4" name="Line 139"/>
                <p:cNvSpPr>
                  <a:spLocks noChangeShapeType="1"/>
                </p:cNvSpPr>
                <p:nvPr/>
              </p:nvSpPr>
              <p:spPr bwMode="auto">
                <a:xfrm>
                  <a:off x="10774397" y="461325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5" name="Line 140"/>
                <p:cNvSpPr>
                  <a:spLocks noChangeShapeType="1"/>
                </p:cNvSpPr>
                <p:nvPr/>
              </p:nvSpPr>
              <p:spPr bwMode="auto">
                <a:xfrm>
                  <a:off x="10777572" y="474343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66" name="Group 141"/>
                <p:cNvGrpSpPr>
                  <a:grpSpLocks/>
                </p:cNvGrpSpPr>
                <p:nvPr/>
              </p:nvGrpSpPr>
              <p:grpSpPr bwMode="auto">
                <a:xfrm>
                  <a:off x="11052281" y="4424344"/>
                  <a:ext cx="600087" cy="500063"/>
                  <a:chOff x="4785" y="11039"/>
                  <a:chExt cx="829" cy="688"/>
                </a:xfrm>
              </p:grpSpPr>
              <p:sp>
                <p:nvSpPr>
                  <p:cNvPr id="1029" name="Freeform 14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0" name="Line 14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1" name="Line 14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2" name="Line 14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3" name="Arc 14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67" name="Freeform 147"/>
                <p:cNvSpPr>
                  <a:spLocks/>
                </p:cNvSpPr>
                <p:nvPr/>
              </p:nvSpPr>
              <p:spPr bwMode="auto">
                <a:xfrm>
                  <a:off x="10969660" y="4583094"/>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8" name="Freeform 148"/>
                <p:cNvSpPr>
                  <a:spLocks/>
                </p:cNvSpPr>
                <p:nvPr/>
              </p:nvSpPr>
              <p:spPr bwMode="auto">
                <a:xfrm flipV="1">
                  <a:off x="10968072" y="4737081"/>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9" name="Freeform 149"/>
                <p:cNvSpPr>
                  <a:spLocks/>
                </p:cNvSpPr>
                <p:nvPr/>
              </p:nvSpPr>
              <p:spPr bwMode="auto">
                <a:xfrm rot="2663462">
                  <a:off x="10863297" y="4573569"/>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0" name="Freeform 150"/>
                <p:cNvSpPr>
                  <a:spLocks/>
                </p:cNvSpPr>
                <p:nvPr/>
              </p:nvSpPr>
              <p:spPr bwMode="auto">
                <a:xfrm>
                  <a:off x="11161747" y="4583094"/>
                  <a:ext cx="2008188"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1" name="Freeform 151"/>
                <p:cNvSpPr>
                  <a:spLocks/>
                </p:cNvSpPr>
                <p:nvPr/>
              </p:nvSpPr>
              <p:spPr bwMode="auto">
                <a:xfrm>
                  <a:off x="10763285" y="456404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2" name="Arc 152"/>
                <p:cNvSpPr>
                  <a:spLocks/>
                </p:cNvSpPr>
                <p:nvPr/>
              </p:nvSpPr>
              <p:spPr bwMode="auto">
                <a:xfrm rot="6937498">
                  <a:off x="10671210" y="434814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3" name="Arc 153"/>
                <p:cNvSpPr>
                  <a:spLocks/>
                </p:cNvSpPr>
                <p:nvPr/>
              </p:nvSpPr>
              <p:spPr bwMode="auto">
                <a:xfrm rot="14662502" flipV="1">
                  <a:off x="10671210" y="46735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4" name="Freeform 154"/>
                <p:cNvSpPr>
                  <a:spLocks/>
                </p:cNvSpPr>
                <p:nvPr/>
              </p:nvSpPr>
              <p:spPr bwMode="auto">
                <a:xfrm flipH="1">
                  <a:off x="13123897" y="448784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5" name="Line 155"/>
                <p:cNvSpPr>
                  <a:spLocks noChangeShapeType="1"/>
                </p:cNvSpPr>
                <p:nvPr/>
              </p:nvSpPr>
              <p:spPr bwMode="auto">
                <a:xfrm flipH="1">
                  <a:off x="13293760" y="447355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6" name="Line 156"/>
                <p:cNvSpPr>
                  <a:spLocks noChangeShapeType="1"/>
                </p:cNvSpPr>
                <p:nvPr/>
              </p:nvSpPr>
              <p:spPr bwMode="auto">
                <a:xfrm flipH="1">
                  <a:off x="13120722" y="4484669"/>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7" name="Line 157"/>
                <p:cNvSpPr>
                  <a:spLocks noChangeShapeType="1"/>
                </p:cNvSpPr>
                <p:nvPr/>
              </p:nvSpPr>
              <p:spPr bwMode="auto">
                <a:xfrm flipH="1">
                  <a:off x="13115960" y="485931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8" name="Arc 158"/>
                <p:cNvSpPr>
                  <a:spLocks/>
                </p:cNvSpPr>
                <p:nvPr/>
              </p:nvSpPr>
              <p:spPr bwMode="auto">
                <a:xfrm rot="8071501" flipH="1">
                  <a:off x="12707972" y="441481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9" name="Freeform 159"/>
                <p:cNvSpPr>
                  <a:spLocks/>
                </p:cNvSpPr>
                <p:nvPr/>
              </p:nvSpPr>
              <p:spPr bwMode="auto">
                <a:xfrm>
                  <a:off x="11063322" y="449419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80" name="Line 160"/>
                <p:cNvSpPr>
                  <a:spLocks noChangeShapeType="1"/>
                </p:cNvSpPr>
                <p:nvPr/>
              </p:nvSpPr>
              <p:spPr bwMode="auto">
                <a:xfrm>
                  <a:off x="11061735" y="447990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81" name="Line 161"/>
                <p:cNvSpPr>
                  <a:spLocks noChangeShapeType="1"/>
                </p:cNvSpPr>
                <p:nvPr/>
              </p:nvSpPr>
              <p:spPr bwMode="auto">
                <a:xfrm>
                  <a:off x="11052210" y="486566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82" name="Arc 162"/>
                <p:cNvSpPr>
                  <a:spLocks/>
                </p:cNvSpPr>
                <p:nvPr/>
              </p:nvSpPr>
              <p:spPr bwMode="auto">
                <a:xfrm rot="13528499">
                  <a:off x="11145872" y="442116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83" name="Arc 163"/>
                <p:cNvSpPr>
                  <a:spLocks/>
                </p:cNvSpPr>
                <p:nvPr/>
              </p:nvSpPr>
              <p:spPr bwMode="auto">
                <a:xfrm rot="2663462" flipH="1" flipV="1">
                  <a:off x="10871235" y="4498956"/>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84" name="Arc 164"/>
                <p:cNvSpPr>
                  <a:spLocks/>
                </p:cNvSpPr>
                <p:nvPr/>
              </p:nvSpPr>
              <p:spPr bwMode="auto">
                <a:xfrm rot="2663462">
                  <a:off x="10715660" y="4508481"/>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85" name="Arc 165"/>
                <p:cNvSpPr>
                  <a:spLocks/>
                </p:cNvSpPr>
                <p:nvPr/>
              </p:nvSpPr>
              <p:spPr bwMode="auto">
                <a:xfrm rot="2663462">
                  <a:off x="10674385" y="46084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86" name="Arc 166"/>
                <p:cNvSpPr>
                  <a:spLocks/>
                </p:cNvSpPr>
                <p:nvPr/>
              </p:nvSpPr>
              <p:spPr bwMode="auto">
                <a:xfrm rot="2663462" flipH="1" flipV="1">
                  <a:off x="10806147" y="460690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87" name="Line 167"/>
                <p:cNvSpPr>
                  <a:spLocks noChangeShapeType="1"/>
                </p:cNvSpPr>
                <p:nvPr/>
              </p:nvSpPr>
              <p:spPr bwMode="auto">
                <a:xfrm rot="1807332" flipH="1" flipV="1">
                  <a:off x="10533402" y="4226865"/>
                  <a:ext cx="45720" cy="480410"/>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88" name="Freeform 168"/>
                <p:cNvSpPr>
                  <a:spLocks/>
                </p:cNvSpPr>
                <p:nvPr/>
              </p:nvSpPr>
              <p:spPr bwMode="auto">
                <a:xfrm rot="18007332">
                  <a:off x="10564847" y="425448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89" name="Line 169"/>
                <p:cNvSpPr>
                  <a:spLocks noChangeShapeType="1"/>
                </p:cNvSpPr>
                <p:nvPr/>
              </p:nvSpPr>
              <p:spPr bwMode="auto">
                <a:xfrm rot="18007332">
                  <a:off x="10515635" y="4290993"/>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0" name="Line 170"/>
                <p:cNvSpPr>
                  <a:spLocks noChangeShapeType="1"/>
                </p:cNvSpPr>
                <p:nvPr/>
              </p:nvSpPr>
              <p:spPr bwMode="auto">
                <a:xfrm rot="18007332">
                  <a:off x="10629935" y="435290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91" name="Group 171"/>
                <p:cNvGrpSpPr>
                  <a:grpSpLocks/>
                </p:cNvGrpSpPr>
                <p:nvPr/>
              </p:nvGrpSpPr>
              <p:grpSpPr bwMode="auto">
                <a:xfrm rot="18007332">
                  <a:off x="10577575" y="3603541"/>
                  <a:ext cx="600087" cy="500063"/>
                  <a:chOff x="4785" y="11039"/>
                  <a:chExt cx="829" cy="688"/>
                </a:xfrm>
              </p:grpSpPr>
              <p:sp>
                <p:nvSpPr>
                  <p:cNvPr id="1024" name="Freeform 17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5" name="Line 17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6" name="Line 17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7" name="Line 17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8" name="Arc 17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92" name="Freeform 177"/>
                <p:cNvSpPr>
                  <a:spLocks/>
                </p:cNvSpPr>
                <p:nvPr/>
              </p:nvSpPr>
              <p:spPr bwMode="auto">
                <a:xfrm rot="18007332">
                  <a:off x="10082247" y="3190856"/>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3" name="Freeform 178"/>
                <p:cNvSpPr>
                  <a:spLocks/>
                </p:cNvSpPr>
                <p:nvPr/>
              </p:nvSpPr>
              <p:spPr bwMode="auto">
                <a:xfrm rot="18007332" flipV="1">
                  <a:off x="10212422" y="3268643"/>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4" name="Freeform 179"/>
                <p:cNvSpPr>
                  <a:spLocks/>
                </p:cNvSpPr>
                <p:nvPr/>
              </p:nvSpPr>
              <p:spPr bwMode="auto">
                <a:xfrm rot="20670794">
                  <a:off x="10580722" y="407668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5" name="Freeform 180"/>
                <p:cNvSpPr>
                  <a:spLocks/>
                </p:cNvSpPr>
                <p:nvPr/>
              </p:nvSpPr>
              <p:spPr bwMode="auto">
                <a:xfrm rot="18007332">
                  <a:off x="10290209" y="3036875"/>
                  <a:ext cx="2006606" cy="198431"/>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6" name="Freeform 181"/>
                <p:cNvSpPr>
                  <a:spLocks/>
                </p:cNvSpPr>
                <p:nvPr/>
              </p:nvSpPr>
              <p:spPr bwMode="auto">
                <a:xfrm rot="18007332">
                  <a:off x="10469597" y="4054456"/>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7" name="Arc 182"/>
                <p:cNvSpPr>
                  <a:spLocks/>
                </p:cNvSpPr>
                <p:nvPr/>
              </p:nvSpPr>
              <p:spPr bwMode="auto">
                <a:xfrm rot="3344830">
                  <a:off x="10323547" y="4067156"/>
                  <a:ext cx="290513"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8" name="Arc 183"/>
                <p:cNvSpPr>
                  <a:spLocks/>
                </p:cNvSpPr>
                <p:nvPr/>
              </p:nvSpPr>
              <p:spPr bwMode="auto">
                <a:xfrm rot="11069833" flipV="1">
                  <a:off x="10604535" y="42290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9" name="Freeform 184"/>
                <p:cNvSpPr>
                  <a:spLocks/>
                </p:cNvSpPr>
                <p:nvPr/>
              </p:nvSpPr>
              <p:spPr bwMode="auto">
                <a:xfrm rot="18007332" flipH="1">
                  <a:off x="11720547" y="2062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0" name="Line 185"/>
                <p:cNvSpPr>
                  <a:spLocks noChangeShapeType="1"/>
                </p:cNvSpPr>
                <p:nvPr/>
              </p:nvSpPr>
              <p:spPr bwMode="auto">
                <a:xfrm rot="18007332" flipH="1">
                  <a:off x="11847547" y="1973243"/>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1" name="Line 186"/>
                <p:cNvSpPr>
                  <a:spLocks noChangeShapeType="1"/>
                </p:cNvSpPr>
                <p:nvPr/>
              </p:nvSpPr>
              <p:spPr bwMode="auto">
                <a:xfrm rot="18007332" flipH="1">
                  <a:off x="11553860" y="2149456"/>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2" name="Line 187"/>
                <p:cNvSpPr>
                  <a:spLocks noChangeShapeType="1"/>
                </p:cNvSpPr>
                <p:nvPr/>
              </p:nvSpPr>
              <p:spPr bwMode="auto">
                <a:xfrm rot="18007332" flipH="1">
                  <a:off x="11874535" y="2338368"/>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3" name="Arc 188"/>
                <p:cNvSpPr>
                  <a:spLocks/>
                </p:cNvSpPr>
                <p:nvPr/>
              </p:nvSpPr>
              <p:spPr bwMode="auto">
                <a:xfrm rot="4478833" flipH="1">
                  <a:off x="11425272" y="22066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4" name="Freeform 189"/>
                <p:cNvSpPr>
                  <a:spLocks/>
                </p:cNvSpPr>
                <p:nvPr/>
              </p:nvSpPr>
              <p:spPr bwMode="auto">
                <a:xfrm rot="18007332">
                  <a:off x="10691847" y="3844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5" name="Line 190"/>
                <p:cNvSpPr>
                  <a:spLocks noChangeShapeType="1"/>
                </p:cNvSpPr>
                <p:nvPr/>
              </p:nvSpPr>
              <p:spPr bwMode="auto">
                <a:xfrm rot="18007332">
                  <a:off x="10733122" y="390523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6" name="Line 191"/>
                <p:cNvSpPr>
                  <a:spLocks noChangeShapeType="1"/>
                </p:cNvSpPr>
                <p:nvPr/>
              </p:nvSpPr>
              <p:spPr bwMode="auto">
                <a:xfrm rot="18007332">
                  <a:off x="10450547" y="4152818"/>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7" name="Line 192"/>
                <p:cNvSpPr>
                  <a:spLocks noChangeShapeType="1"/>
                </p:cNvSpPr>
                <p:nvPr/>
              </p:nvSpPr>
              <p:spPr bwMode="auto">
                <a:xfrm rot="18007332">
                  <a:off x="10844247" y="4124306"/>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8" name="Arc 193"/>
                <p:cNvSpPr>
                  <a:spLocks/>
                </p:cNvSpPr>
                <p:nvPr/>
              </p:nvSpPr>
              <p:spPr bwMode="auto">
                <a:xfrm rot="9935830">
                  <a:off x="10648985" y="3557569"/>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9" name="Arc 194"/>
                <p:cNvSpPr>
                  <a:spLocks/>
                </p:cNvSpPr>
                <p:nvPr/>
              </p:nvSpPr>
              <p:spPr bwMode="auto">
                <a:xfrm rot="20670794" flipH="1" flipV="1">
                  <a:off x="10548972" y="3938569"/>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0" name="Arc 195"/>
                <p:cNvSpPr>
                  <a:spLocks/>
                </p:cNvSpPr>
                <p:nvPr/>
              </p:nvSpPr>
              <p:spPr bwMode="auto">
                <a:xfrm rot="20670794">
                  <a:off x="10477535" y="4078269"/>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1" name="Arc 196"/>
                <p:cNvSpPr>
                  <a:spLocks/>
                </p:cNvSpPr>
                <p:nvPr/>
              </p:nvSpPr>
              <p:spPr bwMode="auto">
                <a:xfrm rot="20670794">
                  <a:off x="10504522" y="43100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2" name="Arc 197"/>
                <p:cNvSpPr>
                  <a:spLocks/>
                </p:cNvSpPr>
                <p:nvPr/>
              </p:nvSpPr>
              <p:spPr bwMode="auto">
                <a:xfrm rot="20670794" flipH="1" flipV="1">
                  <a:off x="10568022" y="41941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3" name="Line 198"/>
                <p:cNvSpPr>
                  <a:spLocks noChangeShapeType="1"/>
                </p:cNvSpPr>
                <p:nvPr/>
              </p:nvSpPr>
              <p:spPr bwMode="auto">
                <a:xfrm>
                  <a:off x="10650572" y="4657706"/>
                  <a:ext cx="1588"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4" name="Line 199"/>
                <p:cNvSpPr>
                  <a:spLocks noChangeShapeType="1"/>
                </p:cNvSpPr>
                <p:nvPr/>
              </p:nvSpPr>
              <p:spPr bwMode="auto">
                <a:xfrm rot="7220284">
                  <a:off x="10321960" y="4073506"/>
                  <a:ext cx="0"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015" name="Group 200"/>
                <p:cNvGrpSpPr>
                  <a:grpSpLocks/>
                </p:cNvGrpSpPr>
                <p:nvPr/>
              </p:nvGrpSpPr>
              <p:grpSpPr bwMode="auto">
                <a:xfrm rot="7253297">
                  <a:off x="9904436" y="4089397"/>
                  <a:ext cx="227014" cy="180975"/>
                  <a:chOff x="5504" y="8144"/>
                  <a:chExt cx="291" cy="236"/>
                </a:xfrm>
              </p:grpSpPr>
              <p:sp>
                <p:nvSpPr>
                  <p:cNvPr id="1022" name="Rectangle 201"/>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3" name="Rectangle 202"/>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016" name="Group 203"/>
                <p:cNvGrpSpPr>
                  <a:grpSpLocks/>
                </p:cNvGrpSpPr>
                <p:nvPr/>
              </p:nvGrpSpPr>
              <p:grpSpPr bwMode="auto">
                <a:xfrm>
                  <a:off x="10534666" y="5156181"/>
                  <a:ext cx="223837" cy="180975"/>
                  <a:chOff x="5504" y="8144"/>
                  <a:chExt cx="291" cy="236"/>
                </a:xfrm>
              </p:grpSpPr>
              <p:sp>
                <p:nvSpPr>
                  <p:cNvPr id="1020" name="Rectangle 204"/>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1" name="Rectangle 205"/>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017" name="Rectangle 206"/>
                <p:cNvSpPr>
                  <a:spLocks noChangeArrowheads="1"/>
                </p:cNvSpPr>
                <p:nvPr/>
              </p:nvSpPr>
              <p:spPr bwMode="auto">
                <a:xfrm rot="3571960">
                  <a:off x="10380697" y="4524356"/>
                  <a:ext cx="42863" cy="350838"/>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8" name="Rectangle 207"/>
                <p:cNvSpPr>
                  <a:spLocks noChangeArrowheads="1"/>
                </p:cNvSpPr>
                <p:nvPr/>
              </p:nvSpPr>
              <p:spPr bwMode="auto">
                <a:xfrm rot="2679310">
                  <a:off x="10607710" y="4591031"/>
                  <a:ext cx="39688"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9" name="Rectangle 208"/>
                <p:cNvSpPr>
                  <a:spLocks noChangeArrowheads="1"/>
                </p:cNvSpPr>
                <p:nvPr/>
              </p:nvSpPr>
              <p:spPr bwMode="auto">
                <a:xfrm rot="4535559">
                  <a:off x="10494997" y="4378306"/>
                  <a:ext cx="38100"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072" name="グループ化 1071"/>
              <p:cNvGrpSpPr/>
              <p:nvPr/>
            </p:nvGrpSpPr>
            <p:grpSpPr>
              <a:xfrm rot="19664887">
                <a:off x="8272319" y="3519113"/>
                <a:ext cx="468631" cy="386138"/>
                <a:chOff x="9501222" y="714356"/>
                <a:chExt cx="5338763" cy="4864101"/>
              </a:xfrm>
            </p:grpSpPr>
            <p:sp>
              <p:nvSpPr>
                <p:cNvPr id="1073" name="Oval 137"/>
                <p:cNvSpPr>
                  <a:spLocks noChangeArrowheads="1"/>
                </p:cNvSpPr>
                <p:nvPr/>
              </p:nvSpPr>
              <p:spPr bwMode="auto">
                <a:xfrm>
                  <a:off x="9501222"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4" name="Oval 209"/>
                <p:cNvSpPr>
                  <a:spLocks noChangeArrowheads="1"/>
                </p:cNvSpPr>
                <p:nvPr/>
              </p:nvSpPr>
              <p:spPr bwMode="auto">
                <a:xfrm>
                  <a:off x="11264935" y="714356"/>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5" name="Oval 210"/>
                <p:cNvSpPr>
                  <a:spLocks noChangeArrowheads="1"/>
                </p:cNvSpPr>
                <p:nvPr/>
              </p:nvSpPr>
              <p:spPr bwMode="auto">
                <a:xfrm>
                  <a:off x="13034997"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6" name="Freeform 5"/>
                <p:cNvSpPr>
                  <a:spLocks/>
                </p:cNvSpPr>
                <p:nvPr/>
              </p:nvSpPr>
              <p:spPr bwMode="auto">
                <a:xfrm rot="14397729">
                  <a:off x="11963435" y="3244831"/>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7" name="Freeform 6"/>
                <p:cNvSpPr>
                  <a:spLocks/>
                </p:cNvSpPr>
                <p:nvPr/>
              </p:nvSpPr>
              <p:spPr bwMode="auto">
                <a:xfrm rot="14397729" flipV="1">
                  <a:off x="12095197" y="3171806"/>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8" name="Freeform 7"/>
                <p:cNvSpPr>
                  <a:spLocks/>
                </p:cNvSpPr>
                <p:nvPr/>
              </p:nvSpPr>
              <p:spPr bwMode="auto">
                <a:xfrm rot="14397729">
                  <a:off x="12047572" y="3024168"/>
                  <a:ext cx="2006600" cy="190500"/>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50000"/>
                    <a:alpha val="5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chemeClr val="bg1">
                        <a:lumMod val="50000"/>
                      </a:schemeClr>
                    </a:solidFill>
                    <a:latin typeface="Arial" charset="0"/>
                    <a:ea typeface="ＭＳ Ｐゴシック" pitchFamily="50" charset="-128"/>
                    <a:cs typeface="+mn-cs"/>
                  </a:endParaRPr>
                </a:p>
              </p:txBody>
            </p:sp>
            <p:sp>
              <p:nvSpPr>
                <p:cNvPr id="1079" name="Rectangle 8"/>
                <p:cNvSpPr>
                  <a:spLocks noChangeArrowheads="1"/>
                </p:cNvSpPr>
                <p:nvPr/>
              </p:nvSpPr>
              <p:spPr bwMode="auto">
                <a:xfrm rot="11744560">
                  <a:off x="12284110" y="1719244"/>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0" name="Rectangle 9"/>
                <p:cNvSpPr>
                  <a:spLocks noChangeArrowheads="1"/>
                </p:cNvSpPr>
                <p:nvPr/>
              </p:nvSpPr>
              <p:spPr bwMode="auto">
                <a:xfrm rot="9888311">
                  <a:off x="12041222" y="1711306"/>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1" name="Rectangle 10"/>
                <p:cNvSpPr>
                  <a:spLocks noChangeArrowheads="1"/>
                </p:cNvSpPr>
                <p:nvPr/>
              </p:nvSpPr>
              <p:spPr bwMode="auto">
                <a:xfrm rot="10780961">
                  <a:off x="12138060" y="14192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2" name="Line 11"/>
                <p:cNvSpPr>
                  <a:spLocks noChangeShapeType="1"/>
                </p:cNvSpPr>
                <p:nvPr/>
              </p:nvSpPr>
              <p:spPr bwMode="auto">
                <a:xfrm rot="7209001" flipV="1">
                  <a:off x="11468135" y="1622406"/>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3" name="Rectangle 12"/>
                <p:cNvSpPr>
                  <a:spLocks noChangeArrowheads="1"/>
                </p:cNvSpPr>
                <p:nvPr/>
              </p:nvSpPr>
              <p:spPr bwMode="auto">
                <a:xfrm rot="7209001">
                  <a:off x="12274585" y="1050906"/>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4" name="Freeform 13"/>
                <p:cNvSpPr>
                  <a:spLocks/>
                </p:cNvSpPr>
                <p:nvPr/>
              </p:nvSpPr>
              <p:spPr bwMode="auto">
                <a:xfrm rot="7209001">
                  <a:off x="11934860" y="188593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5" name="Line 14"/>
                <p:cNvSpPr>
                  <a:spLocks noChangeShapeType="1"/>
                </p:cNvSpPr>
                <p:nvPr/>
              </p:nvSpPr>
              <p:spPr bwMode="auto">
                <a:xfrm rot="7209001">
                  <a:off x="11993597" y="19891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6" name="Line 15"/>
                <p:cNvSpPr>
                  <a:spLocks noChangeShapeType="1"/>
                </p:cNvSpPr>
                <p:nvPr/>
              </p:nvSpPr>
              <p:spPr bwMode="auto">
                <a:xfrm rot="7209001">
                  <a:off x="11880885" y="1928794"/>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087" name="Group 16"/>
                <p:cNvGrpSpPr>
                  <a:grpSpLocks/>
                </p:cNvGrpSpPr>
                <p:nvPr/>
              </p:nvGrpSpPr>
              <p:grpSpPr bwMode="auto">
                <a:xfrm rot="7209001">
                  <a:off x="11449039" y="2208261"/>
                  <a:ext cx="600087" cy="495300"/>
                  <a:chOff x="4785" y="11039"/>
                  <a:chExt cx="829" cy="688"/>
                </a:xfrm>
              </p:grpSpPr>
              <p:sp>
                <p:nvSpPr>
                  <p:cNvPr id="1274" name="Freeform 1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5" name="Line 1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6" name="Line 1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7" name="Line 2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8" name="Arc 2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088" name="Freeform 22"/>
                <p:cNvSpPr>
                  <a:spLocks/>
                </p:cNvSpPr>
                <p:nvPr/>
              </p:nvSpPr>
              <p:spPr bwMode="auto">
                <a:xfrm rot="9872463">
                  <a:off x="11779285" y="19891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9" name="Freeform 23"/>
                <p:cNvSpPr>
                  <a:spLocks/>
                </p:cNvSpPr>
                <p:nvPr/>
              </p:nvSpPr>
              <p:spPr bwMode="auto">
                <a:xfrm rot="7209001">
                  <a:off x="11658635" y="1998643"/>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0" name="Arc 24"/>
                <p:cNvSpPr>
                  <a:spLocks/>
                </p:cNvSpPr>
                <p:nvPr/>
              </p:nvSpPr>
              <p:spPr bwMode="auto">
                <a:xfrm rot="14146499">
                  <a:off x="11965022" y="18779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1" name="Arc 25"/>
                <p:cNvSpPr>
                  <a:spLocks/>
                </p:cNvSpPr>
                <p:nvPr/>
              </p:nvSpPr>
              <p:spPr bwMode="auto">
                <a:xfrm rot="271502" flipV="1">
                  <a:off x="11680860" y="1716069"/>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092" name="Group 26"/>
                <p:cNvGrpSpPr>
                  <a:grpSpLocks/>
                </p:cNvGrpSpPr>
                <p:nvPr/>
              </p:nvGrpSpPr>
              <p:grpSpPr bwMode="auto">
                <a:xfrm rot="7209001">
                  <a:off x="11403006" y="2178095"/>
                  <a:ext cx="600087" cy="500063"/>
                  <a:chOff x="4785" y="11039"/>
                  <a:chExt cx="829" cy="688"/>
                </a:xfrm>
              </p:grpSpPr>
              <p:sp>
                <p:nvSpPr>
                  <p:cNvPr id="1269" name="Freeform 2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0" name="Line 2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1" name="Line 2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2" name="Line 3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3" name="Arc 3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093" name="Arc 32"/>
                <p:cNvSpPr>
                  <a:spLocks/>
                </p:cNvSpPr>
                <p:nvPr/>
              </p:nvSpPr>
              <p:spPr bwMode="auto">
                <a:xfrm rot="9872463" flipH="1" flipV="1">
                  <a:off x="11677685" y="198594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4" name="Arc 33"/>
                <p:cNvSpPr>
                  <a:spLocks/>
                </p:cNvSpPr>
                <p:nvPr/>
              </p:nvSpPr>
              <p:spPr bwMode="auto">
                <a:xfrm rot="9872463">
                  <a:off x="11750710" y="18478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5" name="Arc 34"/>
                <p:cNvSpPr>
                  <a:spLocks/>
                </p:cNvSpPr>
                <p:nvPr/>
              </p:nvSpPr>
              <p:spPr bwMode="auto">
                <a:xfrm rot="9872463">
                  <a:off x="11934860" y="1828781"/>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6" name="Arc 35"/>
                <p:cNvSpPr>
                  <a:spLocks/>
                </p:cNvSpPr>
                <p:nvPr/>
              </p:nvSpPr>
              <p:spPr bwMode="auto">
                <a:xfrm rot="9872463" flipH="1" flipV="1">
                  <a:off x="11868185" y="19462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7" name="Line 36"/>
                <p:cNvSpPr>
                  <a:spLocks noChangeShapeType="1"/>
                </p:cNvSpPr>
                <p:nvPr/>
              </p:nvSpPr>
              <p:spPr bwMode="auto">
                <a:xfrm rot="9016332" flipV="1">
                  <a:off x="12363485" y="1552556"/>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8" name="Freeform 37"/>
                <p:cNvSpPr>
                  <a:spLocks/>
                </p:cNvSpPr>
                <p:nvPr/>
              </p:nvSpPr>
              <p:spPr bwMode="auto">
                <a:xfrm rot="3616332">
                  <a:off x="12339672" y="1885931"/>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9" name="Line 38"/>
                <p:cNvSpPr>
                  <a:spLocks noChangeShapeType="1"/>
                </p:cNvSpPr>
                <p:nvPr/>
              </p:nvSpPr>
              <p:spPr bwMode="auto">
                <a:xfrm rot="3616332">
                  <a:off x="12401585" y="19256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0" name="Line 39"/>
                <p:cNvSpPr>
                  <a:spLocks noChangeShapeType="1"/>
                </p:cNvSpPr>
                <p:nvPr/>
              </p:nvSpPr>
              <p:spPr bwMode="auto">
                <a:xfrm rot="3616332">
                  <a:off x="12290460" y="1993881"/>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1" name="Freeform 40"/>
                <p:cNvSpPr>
                  <a:spLocks/>
                </p:cNvSpPr>
                <p:nvPr/>
              </p:nvSpPr>
              <p:spPr bwMode="auto">
                <a:xfrm rot="3616332">
                  <a:off x="12463497" y="2066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2" name="Line 41"/>
                <p:cNvSpPr>
                  <a:spLocks noChangeShapeType="1"/>
                </p:cNvSpPr>
                <p:nvPr/>
              </p:nvSpPr>
              <p:spPr bwMode="auto">
                <a:xfrm rot="3616332">
                  <a:off x="12504772" y="1979593"/>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3" name="Line 42"/>
                <p:cNvSpPr>
                  <a:spLocks noChangeShapeType="1"/>
                </p:cNvSpPr>
                <p:nvPr/>
              </p:nvSpPr>
              <p:spPr bwMode="auto">
                <a:xfrm rot="3616332">
                  <a:off x="12617485" y="2155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4" name="Line 43"/>
                <p:cNvSpPr>
                  <a:spLocks noChangeShapeType="1"/>
                </p:cNvSpPr>
                <p:nvPr/>
              </p:nvSpPr>
              <p:spPr bwMode="auto">
                <a:xfrm rot="3616332">
                  <a:off x="12290460" y="2343131"/>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5" name="Arc 44"/>
                <p:cNvSpPr>
                  <a:spLocks/>
                </p:cNvSpPr>
                <p:nvPr/>
              </p:nvSpPr>
              <p:spPr bwMode="auto">
                <a:xfrm rot="17144832">
                  <a:off x="12422222" y="221295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6" name="Freeform 45"/>
                <p:cNvSpPr>
                  <a:spLocks/>
                </p:cNvSpPr>
                <p:nvPr/>
              </p:nvSpPr>
              <p:spPr bwMode="auto">
                <a:xfrm rot="6279794">
                  <a:off x="12350785" y="1995468"/>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7" name="Freeform 46"/>
                <p:cNvSpPr>
                  <a:spLocks/>
                </p:cNvSpPr>
                <p:nvPr/>
              </p:nvSpPr>
              <p:spPr bwMode="auto">
                <a:xfrm rot="3616332">
                  <a:off x="12242835" y="2000231"/>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8" name="Arc 47"/>
                <p:cNvSpPr>
                  <a:spLocks/>
                </p:cNvSpPr>
                <p:nvPr/>
              </p:nvSpPr>
              <p:spPr bwMode="auto">
                <a:xfrm rot="10553830">
                  <a:off x="12380947" y="1716069"/>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9" name="Arc 48"/>
                <p:cNvSpPr>
                  <a:spLocks/>
                </p:cNvSpPr>
                <p:nvPr/>
              </p:nvSpPr>
              <p:spPr bwMode="auto">
                <a:xfrm rot="18278834" flipV="1">
                  <a:off x="12096785" y="188275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10" name="Group 49"/>
                <p:cNvGrpSpPr>
                  <a:grpSpLocks/>
                </p:cNvGrpSpPr>
                <p:nvPr/>
              </p:nvGrpSpPr>
              <p:grpSpPr bwMode="auto">
                <a:xfrm rot="3616332">
                  <a:off x="12330179" y="2190801"/>
                  <a:ext cx="600087" cy="503238"/>
                  <a:chOff x="4785" y="11039"/>
                  <a:chExt cx="829" cy="688"/>
                </a:xfrm>
              </p:grpSpPr>
              <p:sp>
                <p:nvSpPr>
                  <p:cNvPr id="1264" name="Freeform 5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5" name="Line 51"/>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6" name="Line 52"/>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7" name="Line 53"/>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8" name="Arc 5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11" name="Arc 55"/>
                <p:cNvSpPr>
                  <a:spLocks/>
                </p:cNvSpPr>
                <p:nvPr/>
              </p:nvSpPr>
              <p:spPr bwMode="auto">
                <a:xfrm rot="6279794" flipH="1" flipV="1">
                  <a:off x="12323797" y="1989118"/>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2" name="Arc 56"/>
                <p:cNvSpPr>
                  <a:spLocks/>
                </p:cNvSpPr>
                <p:nvPr/>
              </p:nvSpPr>
              <p:spPr bwMode="auto">
                <a:xfrm rot="6279794">
                  <a:off x="12241247" y="185735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3" name="Arc 57"/>
                <p:cNvSpPr>
                  <a:spLocks/>
                </p:cNvSpPr>
                <p:nvPr/>
              </p:nvSpPr>
              <p:spPr bwMode="auto">
                <a:xfrm rot="6279794">
                  <a:off x="12279347" y="1831956"/>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4" name="Arc 58"/>
                <p:cNvSpPr>
                  <a:spLocks/>
                </p:cNvSpPr>
                <p:nvPr/>
              </p:nvSpPr>
              <p:spPr bwMode="auto">
                <a:xfrm rot="6279794" flipH="1" flipV="1">
                  <a:off x="12344435" y="194625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5" name="Line 59"/>
                <p:cNvSpPr>
                  <a:spLocks noChangeShapeType="1"/>
                </p:cNvSpPr>
                <p:nvPr/>
              </p:nvSpPr>
              <p:spPr bwMode="auto">
                <a:xfrm rot="7209001">
                  <a:off x="11844372" y="1441431"/>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6" name="Line 60"/>
                <p:cNvSpPr>
                  <a:spLocks noChangeShapeType="1"/>
                </p:cNvSpPr>
                <p:nvPr/>
              </p:nvSpPr>
              <p:spPr bwMode="auto">
                <a:xfrm rot="14429284">
                  <a:off x="12515885" y="1449368"/>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17" name="Group 61"/>
                <p:cNvGrpSpPr>
                  <a:grpSpLocks/>
                </p:cNvGrpSpPr>
                <p:nvPr/>
              </p:nvGrpSpPr>
              <p:grpSpPr bwMode="auto">
                <a:xfrm rot="14462297">
                  <a:off x="12703220" y="1458910"/>
                  <a:ext cx="223837" cy="180975"/>
                  <a:chOff x="5504" y="8144"/>
                  <a:chExt cx="291" cy="236"/>
                </a:xfrm>
              </p:grpSpPr>
              <p:sp>
                <p:nvSpPr>
                  <p:cNvPr id="1262" name="Rectangle 62"/>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3" name="Rectangle 63"/>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118" name="Group 64"/>
                <p:cNvGrpSpPr>
                  <a:grpSpLocks/>
                </p:cNvGrpSpPr>
                <p:nvPr/>
              </p:nvGrpSpPr>
              <p:grpSpPr bwMode="auto">
                <a:xfrm rot="7209001">
                  <a:off x="11436374" y="1468435"/>
                  <a:ext cx="227014" cy="180975"/>
                  <a:chOff x="5504" y="8144"/>
                  <a:chExt cx="291" cy="236"/>
                </a:xfrm>
              </p:grpSpPr>
              <p:sp>
                <p:nvSpPr>
                  <p:cNvPr id="1260" name="Rectangle 65"/>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1" name="Rectangle 66"/>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19" name="Rectangle 67"/>
                <p:cNvSpPr>
                  <a:spLocks noChangeArrowheads="1"/>
                </p:cNvSpPr>
                <p:nvPr/>
              </p:nvSpPr>
              <p:spPr bwMode="auto">
                <a:xfrm rot="10780961">
                  <a:off x="12134885" y="1417619"/>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0" name="Rectangle 68"/>
                <p:cNvSpPr>
                  <a:spLocks noChangeArrowheads="1"/>
                </p:cNvSpPr>
                <p:nvPr/>
              </p:nvSpPr>
              <p:spPr bwMode="auto">
                <a:xfrm rot="9888311">
                  <a:off x="12041222" y="1711306"/>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1" name="Rectangle 69"/>
                <p:cNvSpPr>
                  <a:spLocks noChangeArrowheads="1"/>
                </p:cNvSpPr>
                <p:nvPr/>
              </p:nvSpPr>
              <p:spPr bwMode="auto">
                <a:xfrm rot="11744560">
                  <a:off x="12284110" y="1719244"/>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2" name="Rectangle 70"/>
                <p:cNvSpPr>
                  <a:spLocks noChangeArrowheads="1"/>
                </p:cNvSpPr>
                <p:nvPr/>
              </p:nvSpPr>
              <p:spPr bwMode="auto">
                <a:xfrm rot="17064441" flipH="1">
                  <a:off x="13822397" y="4373543"/>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3" name="Rectangle 71"/>
                <p:cNvSpPr>
                  <a:spLocks noChangeArrowheads="1"/>
                </p:cNvSpPr>
                <p:nvPr/>
              </p:nvSpPr>
              <p:spPr bwMode="auto">
                <a:xfrm rot="18920690" flipH="1">
                  <a:off x="13708097" y="4586269"/>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4" name="Rectangle 72"/>
                <p:cNvSpPr>
                  <a:spLocks noChangeArrowheads="1"/>
                </p:cNvSpPr>
                <p:nvPr/>
              </p:nvSpPr>
              <p:spPr bwMode="auto">
                <a:xfrm rot="18028040" flipH="1">
                  <a:off x="13933522" y="45180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5" name="Line 73"/>
                <p:cNvSpPr>
                  <a:spLocks noChangeShapeType="1"/>
                </p:cNvSpPr>
                <p:nvPr/>
              </p:nvSpPr>
              <p:spPr bwMode="auto">
                <a:xfrm flipH="1" flipV="1">
                  <a:off x="13233435" y="4671994"/>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6" name="Rectangle 74"/>
                <p:cNvSpPr>
                  <a:spLocks noChangeArrowheads="1"/>
                </p:cNvSpPr>
                <p:nvPr/>
              </p:nvSpPr>
              <p:spPr bwMode="auto">
                <a:xfrm flipH="1">
                  <a:off x="14316110" y="4576744"/>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7" name="Freeform 75"/>
                <p:cNvSpPr>
                  <a:spLocks/>
                </p:cNvSpPr>
                <p:nvPr/>
              </p:nvSpPr>
              <p:spPr bwMode="auto">
                <a:xfrm flipH="1">
                  <a:off x="13508072" y="460055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8" name="Line 76"/>
                <p:cNvSpPr>
                  <a:spLocks noChangeShapeType="1"/>
                </p:cNvSpPr>
                <p:nvPr/>
              </p:nvSpPr>
              <p:spPr bwMode="auto">
                <a:xfrm flipH="1">
                  <a:off x="13511247" y="460849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9" name="Line 77"/>
                <p:cNvSpPr>
                  <a:spLocks noChangeShapeType="1"/>
                </p:cNvSpPr>
                <p:nvPr/>
              </p:nvSpPr>
              <p:spPr bwMode="auto">
                <a:xfrm flipH="1">
                  <a:off x="13509660" y="4737081"/>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30" name="Group 78"/>
                <p:cNvGrpSpPr>
                  <a:grpSpLocks/>
                </p:cNvGrpSpPr>
                <p:nvPr/>
              </p:nvGrpSpPr>
              <p:grpSpPr bwMode="auto">
                <a:xfrm flipH="1">
                  <a:off x="12703126" y="4371956"/>
                  <a:ext cx="600087" cy="495300"/>
                  <a:chOff x="4785" y="11039"/>
                  <a:chExt cx="829" cy="688"/>
                </a:xfrm>
              </p:grpSpPr>
              <p:sp>
                <p:nvSpPr>
                  <p:cNvPr id="1255" name="Freeform 7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6" name="Line 8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7" name="Line 8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8" name="Line 8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9" name="Arc 8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31" name="Freeform 84"/>
                <p:cNvSpPr>
                  <a:spLocks/>
                </p:cNvSpPr>
                <p:nvPr/>
              </p:nvSpPr>
              <p:spPr bwMode="auto">
                <a:xfrm rot="18936538" flipH="1">
                  <a:off x="13274710" y="45672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2" name="Freeform 85"/>
                <p:cNvSpPr>
                  <a:spLocks/>
                </p:cNvSpPr>
                <p:nvPr/>
              </p:nvSpPr>
              <p:spPr bwMode="auto">
                <a:xfrm flipH="1">
                  <a:off x="13141360" y="455769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3" name="Arc 86"/>
                <p:cNvSpPr>
                  <a:spLocks/>
                </p:cNvSpPr>
                <p:nvPr/>
              </p:nvSpPr>
              <p:spPr bwMode="auto">
                <a:xfrm rot="14662502" flipH="1">
                  <a:off x="13393772" y="43417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4" name="Arc 87"/>
                <p:cNvSpPr>
                  <a:spLocks/>
                </p:cNvSpPr>
                <p:nvPr/>
              </p:nvSpPr>
              <p:spPr bwMode="auto">
                <a:xfrm rot="6937498" flipH="1" flipV="1">
                  <a:off x="13392185" y="4667231"/>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35" name="Group 88"/>
                <p:cNvGrpSpPr>
                  <a:grpSpLocks/>
                </p:cNvGrpSpPr>
                <p:nvPr/>
              </p:nvGrpSpPr>
              <p:grpSpPr bwMode="auto">
                <a:xfrm flipH="1">
                  <a:off x="12703126" y="4416406"/>
                  <a:ext cx="600087" cy="500063"/>
                  <a:chOff x="4785" y="11039"/>
                  <a:chExt cx="829" cy="688"/>
                </a:xfrm>
              </p:grpSpPr>
              <p:sp>
                <p:nvSpPr>
                  <p:cNvPr id="1250" name="Freeform 8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1" name="Line 9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2" name="Line 9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3" name="Line 9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4" name="Arc 9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36" name="Arc 94"/>
                <p:cNvSpPr>
                  <a:spLocks/>
                </p:cNvSpPr>
                <p:nvPr/>
              </p:nvSpPr>
              <p:spPr bwMode="auto">
                <a:xfrm rot="18936538" flipV="1">
                  <a:off x="13131835" y="449419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7" name="Arc 95"/>
                <p:cNvSpPr>
                  <a:spLocks/>
                </p:cNvSpPr>
                <p:nvPr/>
              </p:nvSpPr>
              <p:spPr bwMode="auto">
                <a:xfrm rot="18936538" flipH="1">
                  <a:off x="13288997" y="45021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8" name="Arc 96"/>
                <p:cNvSpPr>
                  <a:spLocks/>
                </p:cNvSpPr>
                <p:nvPr/>
              </p:nvSpPr>
              <p:spPr bwMode="auto">
                <a:xfrm rot="18936538" flipH="1">
                  <a:off x="13541410" y="46021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9" name="Arc 97"/>
                <p:cNvSpPr>
                  <a:spLocks/>
                </p:cNvSpPr>
                <p:nvPr/>
              </p:nvSpPr>
              <p:spPr bwMode="auto">
                <a:xfrm rot="18936538" flipV="1">
                  <a:off x="13408060" y="46005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0" name="Line 98"/>
                <p:cNvSpPr>
                  <a:spLocks noChangeShapeType="1"/>
                </p:cNvSpPr>
                <p:nvPr/>
              </p:nvSpPr>
              <p:spPr bwMode="auto">
                <a:xfrm rot="19792668" flipH="1" flipV="1">
                  <a:off x="13774772" y="3987781"/>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1" name="Freeform 99"/>
                <p:cNvSpPr>
                  <a:spLocks/>
                </p:cNvSpPr>
                <p:nvPr/>
              </p:nvSpPr>
              <p:spPr bwMode="auto">
                <a:xfrm rot="3592668" flipH="1">
                  <a:off x="13712860" y="4249718"/>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2" name="Line 100"/>
                <p:cNvSpPr>
                  <a:spLocks noChangeShapeType="1"/>
                </p:cNvSpPr>
                <p:nvPr/>
              </p:nvSpPr>
              <p:spPr bwMode="auto">
                <a:xfrm rot="3592668" flipH="1">
                  <a:off x="13771597" y="42878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3" name="Line 101"/>
                <p:cNvSpPr>
                  <a:spLocks noChangeShapeType="1"/>
                </p:cNvSpPr>
                <p:nvPr/>
              </p:nvSpPr>
              <p:spPr bwMode="auto">
                <a:xfrm rot="3592668" flipH="1">
                  <a:off x="13657297" y="4348143"/>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4" name="Freeform 102"/>
                <p:cNvSpPr>
                  <a:spLocks/>
                </p:cNvSpPr>
                <p:nvPr/>
              </p:nvSpPr>
              <p:spPr bwMode="auto">
                <a:xfrm rot="3592668" flipH="1">
                  <a:off x="13495372" y="3840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5" name="Line 103"/>
                <p:cNvSpPr>
                  <a:spLocks noChangeShapeType="1"/>
                </p:cNvSpPr>
                <p:nvPr/>
              </p:nvSpPr>
              <p:spPr bwMode="auto">
                <a:xfrm rot="3592668" flipH="1">
                  <a:off x="13622372" y="3900468"/>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6" name="Line 104"/>
                <p:cNvSpPr>
                  <a:spLocks noChangeShapeType="1"/>
                </p:cNvSpPr>
                <p:nvPr/>
              </p:nvSpPr>
              <p:spPr bwMode="auto">
                <a:xfrm rot="3592668" flipH="1">
                  <a:off x="13652535" y="3933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7" name="Line 105"/>
                <p:cNvSpPr>
                  <a:spLocks noChangeShapeType="1"/>
                </p:cNvSpPr>
                <p:nvPr/>
              </p:nvSpPr>
              <p:spPr bwMode="auto">
                <a:xfrm rot="3592668" flipH="1">
                  <a:off x="13323922" y="4119543"/>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8" name="Arc 106"/>
                <p:cNvSpPr>
                  <a:spLocks/>
                </p:cNvSpPr>
                <p:nvPr/>
              </p:nvSpPr>
              <p:spPr bwMode="auto">
                <a:xfrm rot="11664170" flipH="1">
                  <a:off x="13204860" y="35528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9" name="Freeform 107"/>
                <p:cNvSpPr>
                  <a:spLocks/>
                </p:cNvSpPr>
                <p:nvPr/>
              </p:nvSpPr>
              <p:spPr bwMode="auto">
                <a:xfrm rot="929206" flipH="1">
                  <a:off x="13557285" y="407033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0" name="Freeform 108"/>
                <p:cNvSpPr>
                  <a:spLocks/>
                </p:cNvSpPr>
                <p:nvPr/>
              </p:nvSpPr>
              <p:spPr bwMode="auto">
                <a:xfrm rot="3592668" flipH="1">
                  <a:off x="13433460" y="4049693"/>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1" name="Arc 109"/>
                <p:cNvSpPr>
                  <a:spLocks/>
                </p:cNvSpPr>
                <p:nvPr/>
              </p:nvSpPr>
              <p:spPr bwMode="auto">
                <a:xfrm rot="18255170" flipH="1">
                  <a:off x="13741435" y="406239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2" name="Arc 110"/>
                <p:cNvSpPr>
                  <a:spLocks/>
                </p:cNvSpPr>
                <p:nvPr/>
              </p:nvSpPr>
              <p:spPr bwMode="auto">
                <a:xfrm rot="10530167" flipH="1" flipV="1">
                  <a:off x="13457272" y="422590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53" name="Group 111"/>
                <p:cNvGrpSpPr>
                  <a:grpSpLocks/>
                </p:cNvGrpSpPr>
                <p:nvPr/>
              </p:nvGrpSpPr>
              <p:grpSpPr bwMode="auto">
                <a:xfrm rot="3592668" flipH="1">
                  <a:off x="13154021" y="3611482"/>
                  <a:ext cx="600087" cy="503238"/>
                  <a:chOff x="4785" y="11039"/>
                  <a:chExt cx="829" cy="688"/>
                </a:xfrm>
              </p:grpSpPr>
              <p:sp>
                <p:nvSpPr>
                  <p:cNvPr id="1245" name="Freeform 11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6" name="Line 113"/>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7" name="Line 114"/>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8" name="Line 115"/>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9" name="Arc 11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54" name="Arc 117"/>
                <p:cNvSpPr>
                  <a:spLocks/>
                </p:cNvSpPr>
                <p:nvPr/>
              </p:nvSpPr>
              <p:spPr bwMode="auto">
                <a:xfrm rot="929206" flipV="1">
                  <a:off x="13455685" y="3933806"/>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5" name="Arc 118"/>
                <p:cNvSpPr>
                  <a:spLocks/>
                </p:cNvSpPr>
                <p:nvPr/>
              </p:nvSpPr>
              <p:spPr bwMode="auto">
                <a:xfrm rot="929206" flipH="1">
                  <a:off x="13527122" y="407350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6" name="Arc 119"/>
                <p:cNvSpPr>
                  <a:spLocks/>
                </p:cNvSpPr>
                <p:nvPr/>
              </p:nvSpPr>
              <p:spPr bwMode="auto">
                <a:xfrm rot="929206" flipH="1">
                  <a:off x="13711272" y="43036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7" name="Arc 120"/>
                <p:cNvSpPr>
                  <a:spLocks/>
                </p:cNvSpPr>
                <p:nvPr/>
              </p:nvSpPr>
              <p:spPr bwMode="auto">
                <a:xfrm rot="929206" flipV="1">
                  <a:off x="13646185" y="418780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8" name="Line 121"/>
                <p:cNvSpPr>
                  <a:spLocks noChangeShapeType="1"/>
                </p:cNvSpPr>
                <p:nvPr/>
              </p:nvSpPr>
              <p:spPr bwMode="auto">
                <a:xfrm flipH="1">
                  <a:off x="13703335" y="4651356"/>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9" name="Line 122"/>
                <p:cNvSpPr>
                  <a:spLocks noChangeShapeType="1"/>
                </p:cNvSpPr>
                <p:nvPr/>
              </p:nvSpPr>
              <p:spPr bwMode="auto">
                <a:xfrm rot="14379716" flipH="1">
                  <a:off x="14035122" y="4067156"/>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60" name="Group 123"/>
                <p:cNvGrpSpPr>
                  <a:grpSpLocks/>
                </p:cNvGrpSpPr>
                <p:nvPr/>
              </p:nvGrpSpPr>
              <p:grpSpPr bwMode="auto">
                <a:xfrm rot="14346703" flipH="1">
                  <a:off x="14209737" y="4059201"/>
                  <a:ext cx="223837" cy="180975"/>
                  <a:chOff x="5504" y="8144"/>
                  <a:chExt cx="291" cy="236"/>
                </a:xfrm>
              </p:grpSpPr>
              <p:sp>
                <p:nvSpPr>
                  <p:cNvPr id="1243" name="Rectangle 124"/>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4" name="Rectangle 125"/>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161" name="Group 126"/>
                <p:cNvGrpSpPr>
                  <a:grpSpLocks/>
                </p:cNvGrpSpPr>
                <p:nvPr/>
              </p:nvGrpSpPr>
              <p:grpSpPr bwMode="auto">
                <a:xfrm flipH="1">
                  <a:off x="13565203" y="5149831"/>
                  <a:ext cx="227014" cy="180975"/>
                  <a:chOff x="5504" y="8144"/>
                  <a:chExt cx="291" cy="236"/>
                </a:xfrm>
              </p:grpSpPr>
              <p:sp>
                <p:nvSpPr>
                  <p:cNvPr id="1241" name="Rectangle 127"/>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2" name="Rectangle 128"/>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62" name="Rectangle 129"/>
                <p:cNvSpPr>
                  <a:spLocks noChangeArrowheads="1"/>
                </p:cNvSpPr>
                <p:nvPr/>
              </p:nvSpPr>
              <p:spPr bwMode="auto">
                <a:xfrm rot="18028040" flipH="1">
                  <a:off x="13931935" y="4519593"/>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3" name="Rectangle 130"/>
                <p:cNvSpPr>
                  <a:spLocks noChangeArrowheads="1"/>
                </p:cNvSpPr>
                <p:nvPr/>
              </p:nvSpPr>
              <p:spPr bwMode="auto">
                <a:xfrm rot="18920690" flipH="1">
                  <a:off x="13708097" y="4586269"/>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4" name="Rectangle 131"/>
                <p:cNvSpPr>
                  <a:spLocks noChangeArrowheads="1"/>
                </p:cNvSpPr>
                <p:nvPr/>
              </p:nvSpPr>
              <p:spPr bwMode="auto">
                <a:xfrm rot="17064441" flipH="1">
                  <a:off x="13822397" y="4373543"/>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5" name="Rectangle 132"/>
                <p:cNvSpPr>
                  <a:spLocks noChangeArrowheads="1"/>
                </p:cNvSpPr>
                <p:nvPr/>
              </p:nvSpPr>
              <p:spPr bwMode="auto">
                <a:xfrm rot="4535559">
                  <a:off x="10494997" y="4379893"/>
                  <a:ext cx="38100"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6" name="Rectangle 133"/>
                <p:cNvSpPr>
                  <a:spLocks noChangeArrowheads="1"/>
                </p:cNvSpPr>
                <p:nvPr/>
              </p:nvSpPr>
              <p:spPr bwMode="auto">
                <a:xfrm rot="2679310">
                  <a:off x="10607710" y="4591031"/>
                  <a:ext cx="39688"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7" name="Rectangle 134"/>
                <p:cNvSpPr>
                  <a:spLocks noChangeArrowheads="1"/>
                </p:cNvSpPr>
                <p:nvPr/>
              </p:nvSpPr>
              <p:spPr bwMode="auto">
                <a:xfrm rot="3571960">
                  <a:off x="10382285" y="4524356"/>
                  <a:ext cx="41275" cy="350838"/>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8" name="Line 135"/>
                <p:cNvSpPr>
                  <a:spLocks noChangeShapeType="1"/>
                </p:cNvSpPr>
                <p:nvPr/>
              </p:nvSpPr>
              <p:spPr bwMode="auto">
                <a:xfrm flipV="1">
                  <a:off x="9781535" y="4671085"/>
                  <a:ext cx="1500198" cy="45719"/>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9" name="Rectangle 136"/>
                <p:cNvSpPr>
                  <a:spLocks noChangeArrowheads="1"/>
                </p:cNvSpPr>
                <p:nvPr/>
              </p:nvSpPr>
              <p:spPr bwMode="auto">
                <a:xfrm>
                  <a:off x="9688547" y="4624038"/>
                  <a:ext cx="350838" cy="18415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0" name="Freeform 138"/>
                <p:cNvSpPr>
                  <a:spLocks/>
                </p:cNvSpPr>
                <p:nvPr/>
              </p:nvSpPr>
              <p:spPr bwMode="auto">
                <a:xfrm>
                  <a:off x="10768047" y="460690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1" name="Line 139"/>
                <p:cNvSpPr>
                  <a:spLocks noChangeShapeType="1"/>
                </p:cNvSpPr>
                <p:nvPr/>
              </p:nvSpPr>
              <p:spPr bwMode="auto">
                <a:xfrm>
                  <a:off x="10774397" y="461325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2" name="Line 140"/>
                <p:cNvSpPr>
                  <a:spLocks noChangeShapeType="1"/>
                </p:cNvSpPr>
                <p:nvPr/>
              </p:nvSpPr>
              <p:spPr bwMode="auto">
                <a:xfrm>
                  <a:off x="10777572" y="474343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73" name="Group 141"/>
                <p:cNvGrpSpPr>
                  <a:grpSpLocks/>
                </p:cNvGrpSpPr>
                <p:nvPr/>
              </p:nvGrpSpPr>
              <p:grpSpPr bwMode="auto">
                <a:xfrm>
                  <a:off x="11052282" y="4424344"/>
                  <a:ext cx="600087" cy="500063"/>
                  <a:chOff x="4785" y="11039"/>
                  <a:chExt cx="829" cy="688"/>
                </a:xfrm>
              </p:grpSpPr>
              <p:sp>
                <p:nvSpPr>
                  <p:cNvPr id="1236" name="Freeform 14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7" name="Line 14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8" name="Line 14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9" name="Line 14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0" name="Arc 14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74" name="Freeform 147"/>
                <p:cNvSpPr>
                  <a:spLocks/>
                </p:cNvSpPr>
                <p:nvPr/>
              </p:nvSpPr>
              <p:spPr bwMode="auto">
                <a:xfrm>
                  <a:off x="10969660" y="4583094"/>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5" name="Freeform 148"/>
                <p:cNvSpPr>
                  <a:spLocks/>
                </p:cNvSpPr>
                <p:nvPr/>
              </p:nvSpPr>
              <p:spPr bwMode="auto">
                <a:xfrm flipV="1">
                  <a:off x="10968072" y="4737081"/>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6" name="Freeform 149"/>
                <p:cNvSpPr>
                  <a:spLocks/>
                </p:cNvSpPr>
                <p:nvPr/>
              </p:nvSpPr>
              <p:spPr bwMode="auto">
                <a:xfrm rot="2663462">
                  <a:off x="10863297" y="4573569"/>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7" name="Freeform 150"/>
                <p:cNvSpPr>
                  <a:spLocks/>
                </p:cNvSpPr>
                <p:nvPr/>
              </p:nvSpPr>
              <p:spPr bwMode="auto">
                <a:xfrm>
                  <a:off x="11161747" y="4583094"/>
                  <a:ext cx="2008188"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8" name="Freeform 151"/>
                <p:cNvSpPr>
                  <a:spLocks/>
                </p:cNvSpPr>
                <p:nvPr/>
              </p:nvSpPr>
              <p:spPr bwMode="auto">
                <a:xfrm>
                  <a:off x="10763285" y="456404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9" name="Arc 152"/>
                <p:cNvSpPr>
                  <a:spLocks/>
                </p:cNvSpPr>
                <p:nvPr/>
              </p:nvSpPr>
              <p:spPr bwMode="auto">
                <a:xfrm rot="6937498">
                  <a:off x="10671210" y="434814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0" name="Arc 153"/>
                <p:cNvSpPr>
                  <a:spLocks/>
                </p:cNvSpPr>
                <p:nvPr/>
              </p:nvSpPr>
              <p:spPr bwMode="auto">
                <a:xfrm rot="14662502" flipV="1">
                  <a:off x="10671210" y="46735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1" name="Freeform 154"/>
                <p:cNvSpPr>
                  <a:spLocks/>
                </p:cNvSpPr>
                <p:nvPr/>
              </p:nvSpPr>
              <p:spPr bwMode="auto">
                <a:xfrm flipH="1">
                  <a:off x="13123897" y="448784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2" name="Line 155"/>
                <p:cNvSpPr>
                  <a:spLocks noChangeShapeType="1"/>
                </p:cNvSpPr>
                <p:nvPr/>
              </p:nvSpPr>
              <p:spPr bwMode="auto">
                <a:xfrm flipH="1">
                  <a:off x="13293760" y="447355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3" name="Line 156"/>
                <p:cNvSpPr>
                  <a:spLocks noChangeShapeType="1"/>
                </p:cNvSpPr>
                <p:nvPr/>
              </p:nvSpPr>
              <p:spPr bwMode="auto">
                <a:xfrm flipH="1">
                  <a:off x="13120722" y="4484669"/>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4" name="Line 157"/>
                <p:cNvSpPr>
                  <a:spLocks noChangeShapeType="1"/>
                </p:cNvSpPr>
                <p:nvPr/>
              </p:nvSpPr>
              <p:spPr bwMode="auto">
                <a:xfrm flipH="1">
                  <a:off x="13115960" y="485931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5" name="Arc 158"/>
                <p:cNvSpPr>
                  <a:spLocks/>
                </p:cNvSpPr>
                <p:nvPr/>
              </p:nvSpPr>
              <p:spPr bwMode="auto">
                <a:xfrm rot="8071501" flipH="1">
                  <a:off x="12707972" y="441481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6" name="Freeform 159"/>
                <p:cNvSpPr>
                  <a:spLocks/>
                </p:cNvSpPr>
                <p:nvPr/>
              </p:nvSpPr>
              <p:spPr bwMode="auto">
                <a:xfrm>
                  <a:off x="11063322" y="449419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7" name="Line 160"/>
                <p:cNvSpPr>
                  <a:spLocks noChangeShapeType="1"/>
                </p:cNvSpPr>
                <p:nvPr/>
              </p:nvSpPr>
              <p:spPr bwMode="auto">
                <a:xfrm>
                  <a:off x="11061735" y="447990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8" name="Line 161"/>
                <p:cNvSpPr>
                  <a:spLocks noChangeShapeType="1"/>
                </p:cNvSpPr>
                <p:nvPr/>
              </p:nvSpPr>
              <p:spPr bwMode="auto">
                <a:xfrm>
                  <a:off x="11052210" y="486566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9" name="Arc 162"/>
                <p:cNvSpPr>
                  <a:spLocks/>
                </p:cNvSpPr>
                <p:nvPr/>
              </p:nvSpPr>
              <p:spPr bwMode="auto">
                <a:xfrm rot="13528499">
                  <a:off x="11145872" y="442116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90" name="Arc 163"/>
                <p:cNvSpPr>
                  <a:spLocks/>
                </p:cNvSpPr>
                <p:nvPr/>
              </p:nvSpPr>
              <p:spPr bwMode="auto">
                <a:xfrm rot="2663462" flipH="1" flipV="1">
                  <a:off x="10871235" y="4498956"/>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91" name="Arc 164"/>
                <p:cNvSpPr>
                  <a:spLocks/>
                </p:cNvSpPr>
                <p:nvPr/>
              </p:nvSpPr>
              <p:spPr bwMode="auto">
                <a:xfrm rot="2663462">
                  <a:off x="10715660" y="4508481"/>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92" name="Arc 165"/>
                <p:cNvSpPr>
                  <a:spLocks/>
                </p:cNvSpPr>
                <p:nvPr/>
              </p:nvSpPr>
              <p:spPr bwMode="auto">
                <a:xfrm rot="2663462">
                  <a:off x="10674385" y="46084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93" name="Arc 166"/>
                <p:cNvSpPr>
                  <a:spLocks/>
                </p:cNvSpPr>
                <p:nvPr/>
              </p:nvSpPr>
              <p:spPr bwMode="auto">
                <a:xfrm rot="2663462" flipH="1" flipV="1">
                  <a:off x="10806147" y="460690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94" name="Line 167"/>
                <p:cNvSpPr>
                  <a:spLocks noChangeShapeType="1"/>
                </p:cNvSpPr>
                <p:nvPr/>
              </p:nvSpPr>
              <p:spPr bwMode="auto">
                <a:xfrm rot="1807332" flipH="1" flipV="1">
                  <a:off x="10533402" y="4226865"/>
                  <a:ext cx="45720" cy="480410"/>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95" name="Freeform 168"/>
                <p:cNvSpPr>
                  <a:spLocks/>
                </p:cNvSpPr>
                <p:nvPr/>
              </p:nvSpPr>
              <p:spPr bwMode="auto">
                <a:xfrm rot="18007332">
                  <a:off x="10564847" y="425448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96" name="Line 169"/>
                <p:cNvSpPr>
                  <a:spLocks noChangeShapeType="1"/>
                </p:cNvSpPr>
                <p:nvPr/>
              </p:nvSpPr>
              <p:spPr bwMode="auto">
                <a:xfrm rot="18007332">
                  <a:off x="10515635" y="4290993"/>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97" name="Line 170"/>
                <p:cNvSpPr>
                  <a:spLocks noChangeShapeType="1"/>
                </p:cNvSpPr>
                <p:nvPr/>
              </p:nvSpPr>
              <p:spPr bwMode="auto">
                <a:xfrm rot="18007332">
                  <a:off x="10629935" y="435290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98" name="Group 171"/>
                <p:cNvGrpSpPr>
                  <a:grpSpLocks/>
                </p:cNvGrpSpPr>
                <p:nvPr/>
              </p:nvGrpSpPr>
              <p:grpSpPr bwMode="auto">
                <a:xfrm rot="18007332">
                  <a:off x="10577574" y="3603541"/>
                  <a:ext cx="600087" cy="500063"/>
                  <a:chOff x="4785" y="11039"/>
                  <a:chExt cx="829" cy="688"/>
                </a:xfrm>
              </p:grpSpPr>
              <p:sp>
                <p:nvSpPr>
                  <p:cNvPr id="1231" name="Freeform 17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2" name="Line 17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3" name="Line 17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4" name="Line 17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5" name="Arc 17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99" name="Freeform 177"/>
                <p:cNvSpPr>
                  <a:spLocks/>
                </p:cNvSpPr>
                <p:nvPr/>
              </p:nvSpPr>
              <p:spPr bwMode="auto">
                <a:xfrm rot="18007332">
                  <a:off x="10082247" y="3190856"/>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0" name="Freeform 178"/>
                <p:cNvSpPr>
                  <a:spLocks/>
                </p:cNvSpPr>
                <p:nvPr/>
              </p:nvSpPr>
              <p:spPr bwMode="auto">
                <a:xfrm rot="18007332" flipV="1">
                  <a:off x="10212422" y="3268643"/>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1" name="Freeform 179"/>
                <p:cNvSpPr>
                  <a:spLocks/>
                </p:cNvSpPr>
                <p:nvPr/>
              </p:nvSpPr>
              <p:spPr bwMode="auto">
                <a:xfrm rot="20670794">
                  <a:off x="10580722" y="407668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2" name="Freeform 180"/>
                <p:cNvSpPr>
                  <a:spLocks/>
                </p:cNvSpPr>
                <p:nvPr/>
              </p:nvSpPr>
              <p:spPr bwMode="auto">
                <a:xfrm rot="18007332">
                  <a:off x="10290210" y="3036868"/>
                  <a:ext cx="2006600"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3" name="Freeform 181"/>
                <p:cNvSpPr>
                  <a:spLocks/>
                </p:cNvSpPr>
                <p:nvPr/>
              </p:nvSpPr>
              <p:spPr bwMode="auto">
                <a:xfrm rot="18007332">
                  <a:off x="10469597" y="4054456"/>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4" name="Arc 182"/>
                <p:cNvSpPr>
                  <a:spLocks/>
                </p:cNvSpPr>
                <p:nvPr/>
              </p:nvSpPr>
              <p:spPr bwMode="auto">
                <a:xfrm rot="3344830">
                  <a:off x="10323547" y="4067156"/>
                  <a:ext cx="290513"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5" name="Arc 183"/>
                <p:cNvSpPr>
                  <a:spLocks/>
                </p:cNvSpPr>
                <p:nvPr/>
              </p:nvSpPr>
              <p:spPr bwMode="auto">
                <a:xfrm rot="11069833" flipV="1">
                  <a:off x="10604535" y="42290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6" name="Freeform 184"/>
                <p:cNvSpPr>
                  <a:spLocks/>
                </p:cNvSpPr>
                <p:nvPr/>
              </p:nvSpPr>
              <p:spPr bwMode="auto">
                <a:xfrm rot="18007332" flipH="1">
                  <a:off x="11720547" y="2062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7" name="Line 185"/>
                <p:cNvSpPr>
                  <a:spLocks noChangeShapeType="1"/>
                </p:cNvSpPr>
                <p:nvPr/>
              </p:nvSpPr>
              <p:spPr bwMode="auto">
                <a:xfrm rot="18007332" flipH="1">
                  <a:off x="11847547" y="1973243"/>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8" name="Line 186"/>
                <p:cNvSpPr>
                  <a:spLocks noChangeShapeType="1"/>
                </p:cNvSpPr>
                <p:nvPr/>
              </p:nvSpPr>
              <p:spPr bwMode="auto">
                <a:xfrm rot="18007332" flipH="1">
                  <a:off x="11553860" y="2149456"/>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9" name="Line 187"/>
                <p:cNvSpPr>
                  <a:spLocks noChangeShapeType="1"/>
                </p:cNvSpPr>
                <p:nvPr/>
              </p:nvSpPr>
              <p:spPr bwMode="auto">
                <a:xfrm rot="18007332" flipH="1">
                  <a:off x="11874535" y="2338368"/>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0" name="Arc 188"/>
                <p:cNvSpPr>
                  <a:spLocks/>
                </p:cNvSpPr>
                <p:nvPr/>
              </p:nvSpPr>
              <p:spPr bwMode="auto">
                <a:xfrm rot="4478833" flipH="1">
                  <a:off x="11425272" y="22066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1" name="Freeform 189"/>
                <p:cNvSpPr>
                  <a:spLocks/>
                </p:cNvSpPr>
                <p:nvPr/>
              </p:nvSpPr>
              <p:spPr bwMode="auto">
                <a:xfrm rot="18007332">
                  <a:off x="10691847" y="3844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2" name="Line 190"/>
                <p:cNvSpPr>
                  <a:spLocks noChangeShapeType="1"/>
                </p:cNvSpPr>
                <p:nvPr/>
              </p:nvSpPr>
              <p:spPr bwMode="auto">
                <a:xfrm rot="18007332">
                  <a:off x="10733122" y="390523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3" name="Line 191"/>
                <p:cNvSpPr>
                  <a:spLocks noChangeShapeType="1"/>
                </p:cNvSpPr>
                <p:nvPr/>
              </p:nvSpPr>
              <p:spPr bwMode="auto">
                <a:xfrm rot="18007332">
                  <a:off x="10450547" y="4152818"/>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4" name="Line 192"/>
                <p:cNvSpPr>
                  <a:spLocks noChangeShapeType="1"/>
                </p:cNvSpPr>
                <p:nvPr/>
              </p:nvSpPr>
              <p:spPr bwMode="auto">
                <a:xfrm rot="18007332">
                  <a:off x="10844247" y="4124306"/>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5" name="Arc 193"/>
                <p:cNvSpPr>
                  <a:spLocks/>
                </p:cNvSpPr>
                <p:nvPr/>
              </p:nvSpPr>
              <p:spPr bwMode="auto">
                <a:xfrm rot="9935830">
                  <a:off x="10648985" y="3557569"/>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6" name="Arc 194"/>
                <p:cNvSpPr>
                  <a:spLocks/>
                </p:cNvSpPr>
                <p:nvPr/>
              </p:nvSpPr>
              <p:spPr bwMode="auto">
                <a:xfrm rot="20670794" flipH="1" flipV="1">
                  <a:off x="10548972" y="3938569"/>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7" name="Arc 195"/>
                <p:cNvSpPr>
                  <a:spLocks/>
                </p:cNvSpPr>
                <p:nvPr/>
              </p:nvSpPr>
              <p:spPr bwMode="auto">
                <a:xfrm rot="20670794">
                  <a:off x="10477535" y="4078269"/>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8" name="Arc 196"/>
                <p:cNvSpPr>
                  <a:spLocks/>
                </p:cNvSpPr>
                <p:nvPr/>
              </p:nvSpPr>
              <p:spPr bwMode="auto">
                <a:xfrm rot="20670794">
                  <a:off x="10504522" y="43100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9" name="Arc 197"/>
                <p:cNvSpPr>
                  <a:spLocks/>
                </p:cNvSpPr>
                <p:nvPr/>
              </p:nvSpPr>
              <p:spPr bwMode="auto">
                <a:xfrm rot="20670794" flipH="1" flipV="1">
                  <a:off x="10568022" y="41941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0" name="Line 198"/>
                <p:cNvSpPr>
                  <a:spLocks noChangeShapeType="1"/>
                </p:cNvSpPr>
                <p:nvPr/>
              </p:nvSpPr>
              <p:spPr bwMode="auto">
                <a:xfrm>
                  <a:off x="10650572" y="4657706"/>
                  <a:ext cx="1588"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1" name="Line 199"/>
                <p:cNvSpPr>
                  <a:spLocks noChangeShapeType="1"/>
                </p:cNvSpPr>
                <p:nvPr/>
              </p:nvSpPr>
              <p:spPr bwMode="auto">
                <a:xfrm rot="7220284">
                  <a:off x="10321960" y="4073506"/>
                  <a:ext cx="0"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222" name="Group 200"/>
                <p:cNvGrpSpPr>
                  <a:grpSpLocks/>
                </p:cNvGrpSpPr>
                <p:nvPr/>
              </p:nvGrpSpPr>
              <p:grpSpPr bwMode="auto">
                <a:xfrm rot="7253297">
                  <a:off x="9904436" y="4089397"/>
                  <a:ext cx="227014" cy="180975"/>
                  <a:chOff x="5504" y="8144"/>
                  <a:chExt cx="291" cy="236"/>
                </a:xfrm>
              </p:grpSpPr>
              <p:sp>
                <p:nvSpPr>
                  <p:cNvPr id="1229" name="Rectangle 201"/>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0" name="Rectangle 202"/>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223" name="Group 203"/>
                <p:cNvGrpSpPr>
                  <a:grpSpLocks/>
                </p:cNvGrpSpPr>
                <p:nvPr/>
              </p:nvGrpSpPr>
              <p:grpSpPr bwMode="auto">
                <a:xfrm>
                  <a:off x="10534666" y="5156181"/>
                  <a:ext cx="223837" cy="180975"/>
                  <a:chOff x="5504" y="8144"/>
                  <a:chExt cx="291" cy="236"/>
                </a:xfrm>
              </p:grpSpPr>
              <p:sp>
                <p:nvSpPr>
                  <p:cNvPr id="1227" name="Rectangle 204"/>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8" name="Rectangle 205"/>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224" name="Rectangle 206"/>
                <p:cNvSpPr>
                  <a:spLocks noChangeArrowheads="1"/>
                </p:cNvSpPr>
                <p:nvPr/>
              </p:nvSpPr>
              <p:spPr bwMode="auto">
                <a:xfrm rot="3571960">
                  <a:off x="10380697" y="4524356"/>
                  <a:ext cx="42863" cy="350838"/>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5" name="Rectangle 207"/>
                <p:cNvSpPr>
                  <a:spLocks noChangeArrowheads="1"/>
                </p:cNvSpPr>
                <p:nvPr/>
              </p:nvSpPr>
              <p:spPr bwMode="auto">
                <a:xfrm rot="2679310">
                  <a:off x="10607710" y="4591031"/>
                  <a:ext cx="39688"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6" name="Rectangle 208"/>
                <p:cNvSpPr>
                  <a:spLocks noChangeArrowheads="1"/>
                </p:cNvSpPr>
                <p:nvPr/>
              </p:nvSpPr>
              <p:spPr bwMode="auto">
                <a:xfrm rot="4535559">
                  <a:off x="10494997" y="4378306"/>
                  <a:ext cx="38100"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280" name="下矢印 1279"/>
              <p:cNvSpPr/>
              <p:nvPr/>
            </p:nvSpPr>
            <p:spPr bwMode="auto">
              <a:xfrm rot="8239608" flipV="1">
                <a:off x="6738940" y="2403942"/>
                <a:ext cx="268337" cy="335601"/>
              </a:xfrm>
              <a:prstGeom prst="downArrow">
                <a:avLst/>
              </a:prstGeom>
              <a:solidFill>
                <a:srgbClr val="CCFFCC">
                  <a:alpha val="10000"/>
                </a:srgbClr>
              </a:solidFill>
              <a:ln w="15875" cap="flat" cmpd="sng" algn="ctr">
                <a:solidFill>
                  <a:srgbClr val="CCFFCC"/>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1282" name="下矢印 1281"/>
              <p:cNvSpPr/>
              <p:nvPr/>
            </p:nvSpPr>
            <p:spPr bwMode="auto">
              <a:xfrm rot="21421127" flipV="1">
                <a:off x="8389957" y="4276692"/>
                <a:ext cx="318192" cy="287236"/>
              </a:xfrm>
              <a:prstGeom prst="downArrow">
                <a:avLst/>
              </a:prstGeom>
              <a:solidFill>
                <a:srgbClr val="CCECFF">
                  <a:alpha val="10000"/>
                </a:srgbClr>
              </a:solidFill>
              <a:ln w="15875" cap="flat" cmpd="sng" algn="ctr">
                <a:solidFill>
                  <a:srgbClr val="CCEC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1283" name="Rectangle 64"/>
              <p:cNvSpPr>
                <a:spLocks noChangeArrowheads="1"/>
              </p:cNvSpPr>
              <p:nvPr/>
            </p:nvSpPr>
            <p:spPr bwMode="auto">
              <a:xfrm>
                <a:off x="7858148" y="4572008"/>
                <a:ext cx="1285884" cy="566309"/>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1400" b="1" dirty="0" smtClean="0">
                    <a:solidFill>
                      <a:srgbClr val="CCECFF"/>
                    </a:solidFill>
                    <a:sym typeface="Wingdings" pitchFamily="2" charset="2"/>
                  </a:rPr>
                  <a:t>overlapped</a:t>
                </a:r>
                <a:r>
                  <a:rPr lang="en-US" altLang="ja-JP" sz="1400" b="1" dirty="0" smtClean="0">
                    <a:solidFill>
                      <a:srgbClr val="DDDDDD"/>
                    </a:solidFill>
                    <a:sym typeface="Wingdings" pitchFamily="2" charset="2"/>
                  </a:rPr>
                  <a:t> </a:t>
                </a:r>
              </a:p>
              <a:p>
                <a:pPr algn="l">
                  <a:lnSpc>
                    <a:spcPct val="110000"/>
                  </a:lnSpc>
                  <a:buClr>
                    <a:srgbClr val="003366"/>
                  </a:buClr>
                  <a:buSzPct val="70000"/>
                  <a:buNone/>
                </a:pPr>
                <a:r>
                  <a:rPr lang="en-US" altLang="ja-JP" sz="1400" b="1" dirty="0" smtClean="0">
                    <a:solidFill>
                      <a:srgbClr val="DDDDDD"/>
                    </a:solidFill>
                    <a:sym typeface="Wingdings" pitchFamily="2" charset="2"/>
                  </a:rPr>
                  <a:t>      units</a:t>
                </a:r>
                <a:endParaRPr kumimoji="1" lang="en-US" altLang="ja-JP" sz="1400" b="1" kern="1200" dirty="0">
                  <a:solidFill>
                    <a:srgbClr val="DDDDDD"/>
                  </a:solidFill>
                  <a:latin typeface="Tahoma" pitchFamily="34" charset="0"/>
                  <a:ea typeface="HGP創英角ｺﾞｼｯｸUB" pitchFamily="50" charset="-128"/>
                  <a:cs typeface="+mn-cs"/>
                </a:endParaRPr>
              </a:p>
            </p:txBody>
          </p:sp>
          <p:sp>
            <p:nvSpPr>
              <p:cNvPr id="1285" name="Rectangle 64"/>
              <p:cNvSpPr>
                <a:spLocks noChangeArrowheads="1"/>
              </p:cNvSpPr>
              <p:nvPr/>
            </p:nvSpPr>
            <p:spPr bwMode="auto">
              <a:xfrm>
                <a:off x="6072198" y="1857364"/>
                <a:ext cx="1285884" cy="566309"/>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1400" b="1" dirty="0" smtClean="0">
                    <a:solidFill>
                      <a:srgbClr val="CCFFCC"/>
                    </a:solidFill>
                    <a:sym typeface="Wingdings" pitchFamily="2" charset="2"/>
                  </a:rPr>
                  <a:t>Separated</a:t>
                </a:r>
              </a:p>
              <a:p>
                <a:pPr algn="l">
                  <a:lnSpc>
                    <a:spcPct val="110000"/>
                  </a:lnSpc>
                  <a:buClr>
                    <a:srgbClr val="003366"/>
                  </a:buClr>
                  <a:buSzPct val="70000"/>
                  <a:buNone/>
                </a:pPr>
                <a:r>
                  <a:rPr lang="en-US" altLang="ja-JP" sz="1400" b="1" dirty="0" smtClean="0">
                    <a:solidFill>
                      <a:srgbClr val="DDDDDD"/>
                    </a:solidFill>
                    <a:sym typeface="Wingdings" pitchFamily="2" charset="2"/>
                  </a:rPr>
                  <a:t>      unit</a:t>
                </a:r>
                <a:endParaRPr kumimoji="1" lang="en-US" altLang="ja-JP" sz="1400" b="1" kern="1200" dirty="0">
                  <a:solidFill>
                    <a:srgbClr val="DDDDDD"/>
                  </a:solidFill>
                  <a:latin typeface="Tahoma" pitchFamily="34" charset="0"/>
                  <a:ea typeface="HGP創英角ｺﾞｼｯｸUB" pitchFamily="50" charset="-128"/>
                  <a:cs typeface="+mn-cs"/>
                </a:endParaRPr>
              </a:p>
            </p:txBody>
          </p:sp>
        </p:grpSp>
      </p:grpSp>
      <p:sp>
        <p:nvSpPr>
          <p:cNvPr id="1287" name="Rectangle 64"/>
          <p:cNvSpPr>
            <a:spLocks noChangeArrowheads="1"/>
          </p:cNvSpPr>
          <p:nvPr/>
        </p:nvSpPr>
        <p:spPr bwMode="auto">
          <a:xfrm>
            <a:off x="500034" y="1000108"/>
            <a:ext cx="4857784" cy="430887"/>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DDDDDD"/>
                </a:solidFill>
                <a:sym typeface="Wingdings" pitchFamily="2" charset="2"/>
              </a:rPr>
              <a:t>Candidate of orbit: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6227" name="Rectangle 3"/>
          <p:cNvSpPr>
            <a:spLocks noGrp="1" noChangeArrowheads="1"/>
          </p:cNvSpPr>
          <p:nvPr>
            <p:ph type="title"/>
          </p:nvPr>
        </p:nvSpPr>
        <p:spPr>
          <a:xfrm>
            <a:off x="962025" y="17463"/>
            <a:ext cx="6261100" cy="600075"/>
          </a:xfrm>
        </p:spPr>
        <p:txBody>
          <a:bodyPr/>
          <a:lstStyle/>
          <a:p>
            <a:r>
              <a:rPr lang="en-US" altLang="ja-JP" dirty="0" smtClean="0">
                <a:solidFill>
                  <a:srgbClr val="DDDDDD"/>
                </a:solidFill>
              </a:rPr>
              <a:t>Roadmap</a:t>
            </a:r>
            <a:endParaRPr lang="ja-JP" altLang="en-US" dirty="0">
              <a:solidFill>
                <a:srgbClr val="DDDDDD"/>
              </a:solidFill>
            </a:endParaRPr>
          </a:p>
        </p:txBody>
      </p:sp>
      <p:sp>
        <p:nvSpPr>
          <p:cNvPr id="358"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pic>
        <p:nvPicPr>
          <p:cNvPr id="1076226" name="Picture 2"/>
          <p:cNvPicPr>
            <a:picLocks noChangeAspect="1" noChangeArrowheads="1"/>
          </p:cNvPicPr>
          <p:nvPr/>
        </p:nvPicPr>
        <p:blipFill>
          <a:blip r:embed="rId3" cstate="print"/>
          <a:srcRect/>
          <a:stretch>
            <a:fillRect/>
          </a:stretch>
        </p:blipFill>
        <p:spPr bwMode="auto">
          <a:xfrm>
            <a:off x="2338388" y="2293923"/>
            <a:ext cx="1512887" cy="1063625"/>
          </a:xfrm>
          <a:prstGeom prst="rect">
            <a:avLst/>
          </a:prstGeom>
          <a:noFill/>
          <a:ln w="9525">
            <a:noFill/>
            <a:miter lim="800000"/>
            <a:headEnd/>
            <a:tailEnd/>
          </a:ln>
        </p:spPr>
      </p:pic>
      <p:sp>
        <p:nvSpPr>
          <p:cNvPr id="1076228" name="Text Box 4"/>
          <p:cNvSpPr txBox="1">
            <a:spLocks noChangeArrowheads="1"/>
          </p:cNvSpPr>
          <p:nvPr/>
        </p:nvSpPr>
        <p:spPr bwMode="auto">
          <a:xfrm>
            <a:off x="6805613" y="850900"/>
            <a:ext cx="2303462" cy="274638"/>
          </a:xfrm>
          <a:prstGeom prst="rect">
            <a:avLst/>
          </a:prstGeom>
          <a:noFill/>
          <a:ln w="15875">
            <a:noFill/>
            <a:miter lim="800000"/>
            <a:headEnd/>
            <a:tailEnd/>
          </a:ln>
          <a:effectLst/>
        </p:spPr>
        <p:txBody>
          <a:bodyPr>
            <a:spAutoFit/>
          </a:bodyPr>
          <a:lstStyle/>
          <a:p>
            <a:pPr>
              <a:buFontTx/>
              <a:buNone/>
            </a:pPr>
            <a:r>
              <a:rPr lang="en-US" altLang="ja-JP" sz="1200" b="1" dirty="0">
                <a:solidFill>
                  <a:srgbClr val="DDDDDD"/>
                </a:solidFill>
                <a:latin typeface="Tahoma" pitchFamily="34" charset="0"/>
                <a:ea typeface="HGP創英角ｺﾞｼｯｸUB" pitchFamily="50" charset="-128"/>
              </a:rPr>
              <a:t>Figure: S.Kawamura</a:t>
            </a:r>
          </a:p>
        </p:txBody>
      </p:sp>
      <p:graphicFrame>
        <p:nvGraphicFramePr>
          <p:cNvPr id="1076229" name="Group 5"/>
          <p:cNvGraphicFramePr>
            <a:graphicFrameLocks noGrp="1"/>
          </p:cNvGraphicFramePr>
          <p:nvPr/>
        </p:nvGraphicFramePr>
        <p:xfrm>
          <a:off x="611188" y="1142984"/>
          <a:ext cx="8280400" cy="5214974"/>
        </p:xfrm>
        <a:graphic>
          <a:graphicData uri="http://schemas.openxmlformats.org/drawingml/2006/table">
            <a:tbl>
              <a:tblPr/>
              <a:tblGrid>
                <a:gridCol w="395287"/>
                <a:gridCol w="393700"/>
                <a:gridCol w="393700"/>
                <a:gridCol w="393700"/>
                <a:gridCol w="395288"/>
                <a:gridCol w="395287"/>
                <a:gridCol w="393700"/>
                <a:gridCol w="395288"/>
                <a:gridCol w="120650"/>
                <a:gridCol w="273050"/>
                <a:gridCol w="393700"/>
                <a:gridCol w="395287"/>
                <a:gridCol w="392113"/>
                <a:gridCol w="395287"/>
                <a:gridCol w="395288"/>
                <a:gridCol w="392112"/>
                <a:gridCol w="395288"/>
                <a:gridCol w="395287"/>
                <a:gridCol w="393700"/>
                <a:gridCol w="395288"/>
                <a:gridCol w="392112"/>
                <a:gridCol w="395288"/>
              </a:tblGrid>
              <a:tr h="427822">
                <a:tc>
                  <a:txBody>
                    <a:bodyPr/>
                    <a:lstStyle/>
                    <a:p>
                      <a:pPr marL="0" marR="0" lvl="0" indent="0" algn="l"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endParaRPr kumimoji="1" lang="ja-JP" altLang="ja-JP" sz="900" b="0"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anchor="ctr" anchorCtr="1"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2007</a:t>
                      </a:r>
                    </a:p>
                  </a:txBody>
                  <a:tcPr marL="0" marR="0" marT="0" marB="0" anchor="ctr" anchorCtr="1" horzOverflow="overflow">
                    <a:lnL w="3175" cap="flat" cmpd="sng" algn="ctr">
                      <a:solidFill>
                        <a:srgbClr val="B2B2B2"/>
                      </a:solidFill>
                      <a:prstDash val="solid"/>
                      <a:round/>
                      <a:headEnd type="none" w="med" len="med"/>
                      <a:tailEnd type="none" w="med" len="med"/>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08</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09</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10</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11</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12</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13</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14</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15</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16</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17</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18</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19</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20</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21</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22</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23</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24</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25</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26</a:t>
                      </a:r>
                    </a:p>
                  </a:txBody>
                  <a:tcPr marL="0" marR="0" marT="0" marB="0" anchor="ctr" anchorCtr="1" horzOverflow="overflow">
                    <a:lnL>
                      <a:noFill/>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r>
              <a:tr h="2900561">
                <a:tc>
                  <a:txBody>
                    <a:bodyPr/>
                    <a:lstStyle/>
                    <a:p>
                      <a:pPr marL="0" marR="0" lvl="0" indent="0" algn="l" defTabSz="914400" rtl="0" eaLnBrk="1" fontAlgn="base"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Mission</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vert="eaVert" anchor="ctr" anchorCtr="1"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gridSpan="21">
                  <a:txBody>
                    <a:bodyPr/>
                    <a:lstStyle/>
                    <a:p>
                      <a:pPr marL="0" marR="0" lvl="0" indent="0" algn="l" defTabSz="914400" rtl="0" eaLnBrk="1" fontAlgn="base" latinLnBrk="0" hangingPunct="1">
                        <a:lnSpc>
                          <a:spcPct val="110000"/>
                        </a:lnSpc>
                        <a:spcBef>
                          <a:spcPct val="20000"/>
                        </a:spcBef>
                        <a:spcAft>
                          <a:spcPct val="0"/>
                        </a:spcAft>
                        <a:buClr>
                          <a:schemeClr val="accent2"/>
                        </a:buClr>
                        <a:buSzPct val="70000"/>
                        <a:buFont typeface="Wingdings" pitchFamily="2" charset="2"/>
                        <a:buNone/>
                        <a:tabLst/>
                      </a:pPr>
                      <a:endParaRPr kumimoji="1" lang="ja-JP" altLang="ja-JP" sz="1800" b="0"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1030949">
                <a:tc>
                  <a:txBody>
                    <a:bodyPr/>
                    <a:lstStyle/>
                    <a:p>
                      <a:pPr marL="0" marR="0" lvl="0" indent="0" algn="l" defTabSz="914400" rtl="0" eaLnBrk="1" fontAlgn="base"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Objective</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vert="eaVert" anchor="ctr" anchorCtr="1"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gridSpan="8">
                  <a:txBody>
                    <a:bodyPr/>
                    <a:lstStyle/>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Space test of key tech.</a:t>
                      </a:r>
                      <a:r>
                        <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endPar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endParaRP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GW observation</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anchor="ctr"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7">
                  <a:txBody>
                    <a:bodyPr/>
                    <a:lstStyle/>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Detect GW </a:t>
                      </a: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with min. spec</a:t>
                      </a: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FP between S/C</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anchor="ctr"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6">
                  <a:txBody>
                    <a:bodyPr/>
                    <a:lstStyle/>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a:t>
                      </a: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GW astronomy</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endPar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855642">
                <a:tc>
                  <a:txBody>
                    <a:bodyPr/>
                    <a:lstStyle/>
                    <a:p>
                      <a:pPr marL="0" marR="0" lvl="0" indent="0" algn="l" defTabSz="914400" rtl="0" eaLnBrk="1" fontAlgn="base"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Design</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vert="eaVert" anchor="ctr" anchorCtr="1"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gridSpan="8">
                  <a:txBody>
                    <a:bodyPr/>
                    <a:lstStyle/>
                    <a:p>
                      <a:pPr marL="0" marR="0" lvl="0" indent="0" algn="l" defTabSz="914400" rtl="0" eaLnBrk="1" fontAlgn="base" latinLnBrk="0" hangingPunct="1">
                        <a:lnSpc>
                          <a:spcPct val="110000"/>
                        </a:lnSpc>
                        <a:spcBef>
                          <a:spcPct val="0"/>
                        </a:spcBef>
                        <a:spcAft>
                          <a:spcPct val="0"/>
                        </a:spcAft>
                        <a:buClrTx/>
                        <a:buSzPct val="70000"/>
                        <a:buFontTx/>
                        <a:buNone/>
                        <a:tabLst/>
                      </a:pPr>
                      <a:r>
                        <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Single small satellite</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p>
                      <a:pPr marL="0" marR="0" lvl="0" indent="0" algn="l" defTabSz="914400" rtl="0" eaLnBrk="1" fontAlgn="base" latinLnBrk="0" hangingPunct="1">
                        <a:lnSpc>
                          <a:spcPct val="110000"/>
                        </a:lnSpc>
                        <a:spcBef>
                          <a:spcPct val="0"/>
                        </a:spcBef>
                        <a:spcAft>
                          <a:spcPct val="0"/>
                        </a:spcAft>
                        <a:buClrTx/>
                        <a:buSzPct val="70000"/>
                        <a:buFontTx/>
                        <a:buNone/>
                        <a:tabLst/>
                      </a:pPr>
                      <a:r>
                        <a:rPr kumimoji="0"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r>
                        <a:rPr kumimoji="0"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Short FP interferometer</a:t>
                      </a:r>
                      <a:endParaRPr kumimoji="0"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anchor="ctr"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7">
                  <a:txBody>
                    <a:bodyPr/>
                    <a:lstStyle/>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3 S/C </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1 interferometer unit</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anchor="ctr"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6">
                  <a:txBody>
                    <a:bodyPr/>
                    <a:lstStyle/>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3 S/C </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x 3-4 units</a:t>
                      </a:r>
                    </a:p>
                  </a:txBody>
                  <a:tcPr marL="0" marR="0" marT="0" marB="0" anchor="ctr"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bl>
          </a:graphicData>
        </a:graphic>
      </p:graphicFrame>
      <p:grpSp>
        <p:nvGrpSpPr>
          <p:cNvPr id="2" name="Group 47"/>
          <p:cNvGrpSpPr>
            <a:grpSpLocks/>
          </p:cNvGrpSpPr>
          <p:nvPr/>
        </p:nvGrpSpPr>
        <p:grpSpPr bwMode="auto">
          <a:xfrm>
            <a:off x="5029200" y="2473311"/>
            <a:ext cx="1044575" cy="957262"/>
            <a:chOff x="741" y="473"/>
            <a:chExt cx="3836" cy="3504"/>
          </a:xfrm>
        </p:grpSpPr>
        <p:sp>
          <p:nvSpPr>
            <p:cNvPr id="1076272" name="Oval 48"/>
            <p:cNvSpPr>
              <a:spLocks noChangeArrowheads="1"/>
            </p:cNvSpPr>
            <p:nvPr/>
          </p:nvSpPr>
          <p:spPr bwMode="auto">
            <a:xfrm>
              <a:off x="741" y="2680"/>
              <a:ext cx="1296" cy="1297"/>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273" name="Oval 49"/>
            <p:cNvSpPr>
              <a:spLocks noChangeArrowheads="1"/>
            </p:cNvSpPr>
            <p:nvPr/>
          </p:nvSpPr>
          <p:spPr bwMode="auto">
            <a:xfrm>
              <a:off x="3281" y="2680"/>
              <a:ext cx="1296" cy="1297"/>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274" name="Oval 50"/>
            <p:cNvSpPr>
              <a:spLocks noChangeArrowheads="1"/>
            </p:cNvSpPr>
            <p:nvPr/>
          </p:nvSpPr>
          <p:spPr bwMode="auto">
            <a:xfrm>
              <a:off x="2008" y="473"/>
              <a:ext cx="1296" cy="1297"/>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3" name="Group 51"/>
            <p:cNvGrpSpPr>
              <a:grpSpLocks/>
            </p:cNvGrpSpPr>
            <p:nvPr/>
          </p:nvGrpSpPr>
          <p:grpSpPr bwMode="auto">
            <a:xfrm rot="7209001">
              <a:off x="2107" y="1529"/>
              <a:ext cx="432" cy="358"/>
              <a:chOff x="4785" y="11039"/>
              <a:chExt cx="829" cy="688"/>
            </a:xfrm>
          </p:grpSpPr>
          <p:sp>
            <p:nvSpPr>
              <p:cNvPr id="1076276" name="Freeform 5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77" name="Line 53"/>
              <p:cNvSpPr>
                <a:spLocks noChangeShapeType="1"/>
              </p:cNvSpPr>
              <p:nvPr/>
            </p:nvSpPr>
            <p:spPr bwMode="auto">
              <a:xfrm>
                <a:off x="4798" y="11113"/>
                <a:ext cx="1" cy="549"/>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78" name="Line 54"/>
              <p:cNvSpPr>
                <a:spLocks noChangeShapeType="1"/>
              </p:cNvSpPr>
              <p:nvPr/>
            </p:nvSpPr>
            <p:spPr bwMode="auto">
              <a:xfrm>
                <a:off x="4787" y="11129"/>
                <a:ext cx="250"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79" name="Line 55"/>
              <p:cNvSpPr>
                <a:spLocks noChangeShapeType="1"/>
              </p:cNvSpPr>
              <p:nvPr/>
            </p:nvSpPr>
            <p:spPr bwMode="auto">
              <a:xfrm>
                <a:off x="4785" y="11645"/>
                <a:ext cx="259"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0" name="Arc 5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grpSp>
        <p:grpSp>
          <p:nvGrpSpPr>
            <p:cNvPr id="4" name="Group 57"/>
            <p:cNvGrpSpPr>
              <a:grpSpLocks/>
            </p:cNvGrpSpPr>
            <p:nvPr/>
          </p:nvGrpSpPr>
          <p:grpSpPr bwMode="auto">
            <a:xfrm rot="7209001">
              <a:off x="2107" y="1529"/>
              <a:ext cx="432" cy="358"/>
              <a:chOff x="4785" y="11039"/>
              <a:chExt cx="829" cy="688"/>
            </a:xfrm>
          </p:grpSpPr>
          <p:sp>
            <p:nvSpPr>
              <p:cNvPr id="1076282" name="Freeform 58"/>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12700" cmpd="sng">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3" name="Line 59"/>
              <p:cNvSpPr>
                <a:spLocks noChangeShapeType="1"/>
              </p:cNvSpPr>
              <p:nvPr/>
            </p:nvSpPr>
            <p:spPr bwMode="auto">
              <a:xfrm>
                <a:off x="4798" y="11113"/>
                <a:ext cx="1" cy="549"/>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4" name="Line 60"/>
              <p:cNvSpPr>
                <a:spLocks noChangeShapeType="1"/>
              </p:cNvSpPr>
              <p:nvPr/>
            </p:nvSpPr>
            <p:spPr bwMode="auto">
              <a:xfrm>
                <a:off x="4787" y="11129"/>
                <a:ext cx="250"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5" name="Line 61"/>
              <p:cNvSpPr>
                <a:spLocks noChangeShapeType="1"/>
              </p:cNvSpPr>
              <p:nvPr/>
            </p:nvSpPr>
            <p:spPr bwMode="auto">
              <a:xfrm>
                <a:off x="4785" y="11645"/>
                <a:ext cx="259"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6" name="Arc 62"/>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grpSp>
        <p:grpSp>
          <p:nvGrpSpPr>
            <p:cNvPr id="5" name="Group 63"/>
            <p:cNvGrpSpPr>
              <a:grpSpLocks/>
            </p:cNvGrpSpPr>
            <p:nvPr/>
          </p:nvGrpSpPr>
          <p:grpSpPr bwMode="auto">
            <a:xfrm flipH="1">
              <a:off x="3041" y="3145"/>
              <a:ext cx="432" cy="358"/>
              <a:chOff x="4785" y="11039"/>
              <a:chExt cx="829" cy="688"/>
            </a:xfrm>
          </p:grpSpPr>
          <p:sp>
            <p:nvSpPr>
              <p:cNvPr id="1076288" name="Freeform 64"/>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9" name="Line 65"/>
              <p:cNvSpPr>
                <a:spLocks noChangeShapeType="1"/>
              </p:cNvSpPr>
              <p:nvPr/>
            </p:nvSpPr>
            <p:spPr bwMode="auto">
              <a:xfrm>
                <a:off x="4798" y="11113"/>
                <a:ext cx="1" cy="549"/>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0" name="Line 66"/>
              <p:cNvSpPr>
                <a:spLocks noChangeShapeType="1"/>
              </p:cNvSpPr>
              <p:nvPr/>
            </p:nvSpPr>
            <p:spPr bwMode="auto">
              <a:xfrm>
                <a:off x="4787" y="11129"/>
                <a:ext cx="250"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1" name="Line 67"/>
              <p:cNvSpPr>
                <a:spLocks noChangeShapeType="1"/>
              </p:cNvSpPr>
              <p:nvPr/>
            </p:nvSpPr>
            <p:spPr bwMode="auto">
              <a:xfrm>
                <a:off x="4785" y="11645"/>
                <a:ext cx="259"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2" name="Arc 68"/>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grpSp>
        <p:grpSp>
          <p:nvGrpSpPr>
            <p:cNvPr id="6" name="Group 69"/>
            <p:cNvGrpSpPr>
              <a:grpSpLocks/>
            </p:cNvGrpSpPr>
            <p:nvPr/>
          </p:nvGrpSpPr>
          <p:grpSpPr bwMode="auto">
            <a:xfrm flipH="1">
              <a:off x="3041" y="3142"/>
              <a:ext cx="432" cy="361"/>
              <a:chOff x="4785" y="11039"/>
              <a:chExt cx="829" cy="688"/>
            </a:xfrm>
          </p:grpSpPr>
          <p:sp>
            <p:nvSpPr>
              <p:cNvPr id="1076294" name="Freeform 7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12700" cmpd="sng">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5" name="Line 71"/>
              <p:cNvSpPr>
                <a:spLocks noChangeShapeType="1"/>
              </p:cNvSpPr>
              <p:nvPr/>
            </p:nvSpPr>
            <p:spPr bwMode="auto">
              <a:xfrm>
                <a:off x="4798" y="11113"/>
                <a:ext cx="1" cy="549"/>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6" name="Line 72"/>
              <p:cNvSpPr>
                <a:spLocks noChangeShapeType="1"/>
              </p:cNvSpPr>
              <p:nvPr/>
            </p:nvSpPr>
            <p:spPr bwMode="auto">
              <a:xfrm>
                <a:off x="4787" y="11129"/>
                <a:ext cx="250"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7" name="Line 73"/>
              <p:cNvSpPr>
                <a:spLocks noChangeShapeType="1"/>
              </p:cNvSpPr>
              <p:nvPr/>
            </p:nvSpPr>
            <p:spPr bwMode="auto">
              <a:xfrm>
                <a:off x="4785" y="11645"/>
                <a:ext cx="259"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8" name="Arc 7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299" name="Rectangle 75"/>
            <p:cNvSpPr>
              <a:spLocks noChangeArrowheads="1"/>
            </p:cNvSpPr>
            <p:nvPr/>
          </p:nvSpPr>
          <p:spPr bwMode="auto">
            <a:xfrm rot="-17064441">
              <a:off x="1453" y="3113"/>
              <a:ext cx="30" cy="127"/>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00" name="Rectangle 76"/>
            <p:cNvSpPr>
              <a:spLocks noChangeArrowheads="1"/>
            </p:cNvSpPr>
            <p:nvPr/>
          </p:nvSpPr>
          <p:spPr bwMode="auto">
            <a:xfrm rot="2679310">
              <a:off x="1537" y="3266"/>
              <a:ext cx="27" cy="127"/>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01" name="Rectangle 77"/>
            <p:cNvSpPr>
              <a:spLocks noChangeArrowheads="1"/>
            </p:cNvSpPr>
            <p:nvPr/>
          </p:nvSpPr>
          <p:spPr bwMode="auto">
            <a:xfrm rot="3571960">
              <a:off x="1371" y="3219"/>
              <a:ext cx="33" cy="252"/>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02" name="Line 78"/>
            <p:cNvSpPr>
              <a:spLocks noChangeShapeType="1"/>
            </p:cNvSpPr>
            <p:nvPr/>
          </p:nvSpPr>
          <p:spPr bwMode="auto">
            <a:xfrm flipV="1">
              <a:off x="901" y="3328"/>
              <a:ext cx="2362" cy="0"/>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03" name="Rectangle 79"/>
            <p:cNvSpPr>
              <a:spLocks noChangeArrowheads="1"/>
            </p:cNvSpPr>
            <p:nvPr/>
          </p:nvSpPr>
          <p:spPr bwMode="auto">
            <a:xfrm>
              <a:off x="874" y="3260"/>
              <a:ext cx="255" cy="133"/>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04" name="Freeform 80"/>
            <p:cNvSpPr>
              <a:spLocks/>
            </p:cNvSpPr>
            <p:nvPr/>
          </p:nvSpPr>
          <p:spPr bwMode="auto">
            <a:xfrm>
              <a:off x="1653" y="3278"/>
              <a:ext cx="56" cy="101"/>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05" name="Line 81"/>
            <p:cNvSpPr>
              <a:spLocks noChangeShapeType="1"/>
            </p:cNvSpPr>
            <p:nvPr/>
          </p:nvSpPr>
          <p:spPr bwMode="auto">
            <a:xfrm>
              <a:off x="1656" y="3281"/>
              <a:ext cx="50" cy="3"/>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06" name="Line 82"/>
            <p:cNvSpPr>
              <a:spLocks noChangeShapeType="1"/>
            </p:cNvSpPr>
            <p:nvPr/>
          </p:nvSpPr>
          <p:spPr bwMode="auto">
            <a:xfrm>
              <a:off x="1659" y="3376"/>
              <a:ext cx="47"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7" name="Group 83"/>
            <p:cNvGrpSpPr>
              <a:grpSpLocks/>
            </p:cNvGrpSpPr>
            <p:nvPr/>
          </p:nvGrpSpPr>
          <p:grpSpPr bwMode="auto">
            <a:xfrm>
              <a:off x="1857" y="3148"/>
              <a:ext cx="429" cy="361"/>
              <a:chOff x="4785" y="11039"/>
              <a:chExt cx="829" cy="688"/>
            </a:xfrm>
          </p:grpSpPr>
          <p:sp>
            <p:nvSpPr>
              <p:cNvPr id="1076308" name="Freeform 84"/>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09" name="Line 85"/>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10" name="Line 86"/>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11" name="Line 87"/>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12" name="Arc 88"/>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313" name="Freeform 89"/>
            <p:cNvSpPr>
              <a:spLocks/>
            </p:cNvSpPr>
            <p:nvPr/>
          </p:nvSpPr>
          <p:spPr bwMode="auto">
            <a:xfrm>
              <a:off x="1795" y="3260"/>
              <a:ext cx="1557" cy="3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14" name="Freeform 90"/>
            <p:cNvSpPr>
              <a:spLocks/>
            </p:cNvSpPr>
            <p:nvPr/>
          </p:nvSpPr>
          <p:spPr bwMode="auto">
            <a:xfrm flipV="1">
              <a:off x="1795" y="3370"/>
              <a:ext cx="1557" cy="29"/>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15" name="Freeform 91"/>
            <p:cNvSpPr>
              <a:spLocks/>
            </p:cNvSpPr>
            <p:nvPr/>
          </p:nvSpPr>
          <p:spPr bwMode="auto">
            <a:xfrm rot="2663462">
              <a:off x="1721" y="3254"/>
              <a:ext cx="154" cy="154"/>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16" name="Freeform 92"/>
            <p:cNvSpPr>
              <a:spLocks/>
            </p:cNvSpPr>
            <p:nvPr/>
          </p:nvSpPr>
          <p:spPr bwMode="auto">
            <a:xfrm>
              <a:off x="1934" y="3260"/>
              <a:ext cx="1444" cy="142"/>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17" name="Freeform 93"/>
            <p:cNvSpPr>
              <a:spLocks/>
            </p:cNvSpPr>
            <p:nvPr/>
          </p:nvSpPr>
          <p:spPr bwMode="auto">
            <a:xfrm>
              <a:off x="1647" y="3245"/>
              <a:ext cx="325" cy="16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18" name="Arc 94"/>
            <p:cNvSpPr>
              <a:spLocks/>
            </p:cNvSpPr>
            <p:nvPr/>
          </p:nvSpPr>
          <p:spPr bwMode="auto">
            <a:xfrm rot="6937498">
              <a:off x="1582" y="3091"/>
              <a:ext cx="210" cy="24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19" name="Arc 95"/>
            <p:cNvSpPr>
              <a:spLocks/>
            </p:cNvSpPr>
            <p:nvPr/>
          </p:nvSpPr>
          <p:spPr bwMode="auto">
            <a:xfrm rot="14662502" flipV="1">
              <a:off x="1582" y="3325"/>
              <a:ext cx="210" cy="24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20" name="Freeform 96"/>
            <p:cNvSpPr>
              <a:spLocks/>
            </p:cNvSpPr>
            <p:nvPr/>
          </p:nvSpPr>
          <p:spPr bwMode="auto">
            <a:xfrm flipH="1">
              <a:off x="3343" y="3192"/>
              <a:ext cx="121" cy="267"/>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1" name="Line 97"/>
            <p:cNvSpPr>
              <a:spLocks noChangeShapeType="1"/>
            </p:cNvSpPr>
            <p:nvPr/>
          </p:nvSpPr>
          <p:spPr bwMode="auto">
            <a:xfrm flipH="1">
              <a:off x="3343" y="3189"/>
              <a:ext cx="130"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2" name="Line 98"/>
            <p:cNvSpPr>
              <a:spLocks noChangeShapeType="1"/>
            </p:cNvSpPr>
            <p:nvPr/>
          </p:nvSpPr>
          <p:spPr bwMode="auto">
            <a:xfrm flipH="1">
              <a:off x="3337" y="3459"/>
              <a:ext cx="136"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3" name="Arc 99"/>
            <p:cNvSpPr>
              <a:spLocks/>
            </p:cNvSpPr>
            <p:nvPr/>
          </p:nvSpPr>
          <p:spPr bwMode="auto">
            <a:xfrm rot="8071501" flipH="1">
              <a:off x="3044" y="3139"/>
              <a:ext cx="361" cy="367"/>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4" name="Freeform 100"/>
            <p:cNvSpPr>
              <a:spLocks/>
            </p:cNvSpPr>
            <p:nvPr/>
          </p:nvSpPr>
          <p:spPr bwMode="auto">
            <a:xfrm>
              <a:off x="1863" y="3195"/>
              <a:ext cx="121" cy="270"/>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5" name="Line 101"/>
            <p:cNvSpPr>
              <a:spLocks noChangeShapeType="1"/>
            </p:cNvSpPr>
            <p:nvPr/>
          </p:nvSpPr>
          <p:spPr bwMode="auto">
            <a:xfrm>
              <a:off x="1863" y="3186"/>
              <a:ext cx="0" cy="287"/>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6" name="Line 102"/>
            <p:cNvSpPr>
              <a:spLocks noChangeShapeType="1"/>
            </p:cNvSpPr>
            <p:nvPr/>
          </p:nvSpPr>
          <p:spPr bwMode="auto">
            <a:xfrm>
              <a:off x="1857" y="3465"/>
              <a:ext cx="133"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7" name="Arc 103"/>
            <p:cNvSpPr>
              <a:spLocks/>
            </p:cNvSpPr>
            <p:nvPr/>
          </p:nvSpPr>
          <p:spPr bwMode="auto">
            <a:xfrm rot="35128499">
              <a:off x="1924" y="3143"/>
              <a:ext cx="358" cy="367"/>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8" name="Arc 104"/>
            <p:cNvSpPr>
              <a:spLocks/>
            </p:cNvSpPr>
            <p:nvPr/>
          </p:nvSpPr>
          <p:spPr bwMode="auto">
            <a:xfrm rot="2663462" flipH="1" flipV="1">
              <a:off x="1727" y="3198"/>
              <a:ext cx="251" cy="25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9" name="Arc 105"/>
            <p:cNvSpPr>
              <a:spLocks/>
            </p:cNvSpPr>
            <p:nvPr/>
          </p:nvSpPr>
          <p:spPr bwMode="auto">
            <a:xfrm rot="2663462">
              <a:off x="1614" y="3207"/>
              <a:ext cx="252" cy="25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0" name="Arc 106"/>
            <p:cNvSpPr>
              <a:spLocks/>
            </p:cNvSpPr>
            <p:nvPr/>
          </p:nvSpPr>
          <p:spPr bwMode="auto">
            <a:xfrm rot="2663462">
              <a:off x="1585" y="3278"/>
              <a:ext cx="100" cy="104"/>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1" name="Arc 107"/>
            <p:cNvSpPr>
              <a:spLocks/>
            </p:cNvSpPr>
            <p:nvPr/>
          </p:nvSpPr>
          <p:spPr bwMode="auto">
            <a:xfrm rot="2663462" flipH="1" flipV="1">
              <a:off x="1679" y="3278"/>
              <a:ext cx="101" cy="10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2" name="Line 108"/>
            <p:cNvSpPr>
              <a:spLocks noChangeShapeType="1"/>
            </p:cNvSpPr>
            <p:nvPr/>
          </p:nvSpPr>
          <p:spPr bwMode="auto">
            <a:xfrm rot="1807332" flipV="1">
              <a:off x="1576" y="2609"/>
              <a:ext cx="3" cy="770"/>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33" name="Freeform 109"/>
            <p:cNvSpPr>
              <a:spLocks/>
            </p:cNvSpPr>
            <p:nvPr/>
          </p:nvSpPr>
          <p:spPr bwMode="auto">
            <a:xfrm rot="-3592668">
              <a:off x="1505" y="3023"/>
              <a:ext cx="56" cy="104"/>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4" name="Line 110"/>
            <p:cNvSpPr>
              <a:spLocks noChangeShapeType="1"/>
            </p:cNvSpPr>
            <p:nvPr/>
          </p:nvSpPr>
          <p:spPr bwMode="auto">
            <a:xfrm rot="-3592668">
              <a:off x="1471" y="3048"/>
              <a:ext cx="48" cy="3"/>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5" name="Line 111"/>
            <p:cNvSpPr>
              <a:spLocks noChangeShapeType="1"/>
            </p:cNvSpPr>
            <p:nvPr/>
          </p:nvSpPr>
          <p:spPr bwMode="auto">
            <a:xfrm rot="-3592668">
              <a:off x="1552" y="3095"/>
              <a:ext cx="47"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8" name="Group 112"/>
            <p:cNvGrpSpPr>
              <a:grpSpLocks/>
            </p:cNvGrpSpPr>
            <p:nvPr/>
          </p:nvGrpSpPr>
          <p:grpSpPr bwMode="auto">
            <a:xfrm rot="-3592668">
              <a:off x="1514" y="2555"/>
              <a:ext cx="432" cy="361"/>
              <a:chOff x="4785" y="11039"/>
              <a:chExt cx="829" cy="688"/>
            </a:xfrm>
          </p:grpSpPr>
          <p:sp>
            <p:nvSpPr>
              <p:cNvPr id="1076337" name="Freeform 113"/>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8" name="Line 114"/>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9" name="Line 115"/>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40" name="Line 116"/>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41" name="Arc 117"/>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342" name="Freeform 118"/>
            <p:cNvSpPr>
              <a:spLocks/>
            </p:cNvSpPr>
            <p:nvPr/>
          </p:nvSpPr>
          <p:spPr bwMode="auto">
            <a:xfrm rot="-3592668">
              <a:off x="1155" y="2259"/>
              <a:ext cx="1561" cy="27"/>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43" name="Freeform 119"/>
            <p:cNvSpPr>
              <a:spLocks/>
            </p:cNvSpPr>
            <p:nvPr/>
          </p:nvSpPr>
          <p:spPr bwMode="auto">
            <a:xfrm rot="18007332" flipV="1">
              <a:off x="1249" y="2316"/>
              <a:ext cx="1561" cy="26"/>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44" name="Freeform 120"/>
            <p:cNvSpPr>
              <a:spLocks/>
            </p:cNvSpPr>
            <p:nvPr/>
          </p:nvSpPr>
          <p:spPr bwMode="auto">
            <a:xfrm rot="-929206">
              <a:off x="1516" y="2896"/>
              <a:ext cx="157" cy="154"/>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45" name="Freeform 121"/>
            <p:cNvSpPr>
              <a:spLocks/>
            </p:cNvSpPr>
            <p:nvPr/>
          </p:nvSpPr>
          <p:spPr bwMode="auto">
            <a:xfrm rot="-3592668">
              <a:off x="1306" y="2147"/>
              <a:ext cx="1445" cy="142"/>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46" name="Freeform 122"/>
            <p:cNvSpPr>
              <a:spLocks/>
            </p:cNvSpPr>
            <p:nvPr/>
          </p:nvSpPr>
          <p:spPr bwMode="auto">
            <a:xfrm rot="-3592668">
              <a:off x="1435" y="2879"/>
              <a:ext cx="326" cy="16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47" name="Arc 123"/>
            <p:cNvSpPr>
              <a:spLocks/>
            </p:cNvSpPr>
            <p:nvPr/>
          </p:nvSpPr>
          <p:spPr bwMode="auto">
            <a:xfrm rot="3344830">
              <a:off x="1333" y="2887"/>
              <a:ext cx="207" cy="24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48" name="Arc 124"/>
            <p:cNvSpPr>
              <a:spLocks/>
            </p:cNvSpPr>
            <p:nvPr/>
          </p:nvSpPr>
          <p:spPr bwMode="auto">
            <a:xfrm rot="11069833" flipV="1">
              <a:off x="1534" y="3005"/>
              <a:ext cx="210" cy="24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49" name="Freeform 125"/>
            <p:cNvSpPr>
              <a:spLocks/>
            </p:cNvSpPr>
            <p:nvPr/>
          </p:nvSpPr>
          <p:spPr bwMode="auto">
            <a:xfrm rot="18007332" flipH="1">
              <a:off x="2337" y="1444"/>
              <a:ext cx="118" cy="267"/>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0" name="Line 126"/>
            <p:cNvSpPr>
              <a:spLocks noChangeShapeType="1"/>
            </p:cNvSpPr>
            <p:nvPr/>
          </p:nvSpPr>
          <p:spPr bwMode="auto">
            <a:xfrm rot="18007332" flipH="1">
              <a:off x="2427" y="1380"/>
              <a:ext cx="0" cy="287"/>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1" name="Line 127"/>
            <p:cNvSpPr>
              <a:spLocks noChangeShapeType="1"/>
            </p:cNvSpPr>
            <p:nvPr/>
          </p:nvSpPr>
          <p:spPr bwMode="auto">
            <a:xfrm rot="18007332" flipH="1">
              <a:off x="2215" y="1507"/>
              <a:ext cx="130"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2" name="Line 128"/>
            <p:cNvSpPr>
              <a:spLocks noChangeShapeType="1"/>
            </p:cNvSpPr>
            <p:nvPr/>
          </p:nvSpPr>
          <p:spPr bwMode="auto">
            <a:xfrm rot="18007332" flipH="1">
              <a:off x="2446" y="1643"/>
              <a:ext cx="133" cy="3"/>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3" name="Arc 129"/>
            <p:cNvSpPr>
              <a:spLocks/>
            </p:cNvSpPr>
            <p:nvPr/>
          </p:nvSpPr>
          <p:spPr bwMode="auto">
            <a:xfrm rot="4478833" flipH="1">
              <a:off x="2123" y="1548"/>
              <a:ext cx="362" cy="367"/>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4" name="Freeform 130"/>
            <p:cNvSpPr>
              <a:spLocks/>
            </p:cNvSpPr>
            <p:nvPr/>
          </p:nvSpPr>
          <p:spPr bwMode="auto">
            <a:xfrm rot="-3592668">
              <a:off x="1596" y="2727"/>
              <a:ext cx="122" cy="270"/>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5" name="Line 131"/>
            <p:cNvSpPr>
              <a:spLocks noChangeShapeType="1"/>
            </p:cNvSpPr>
            <p:nvPr/>
          </p:nvSpPr>
          <p:spPr bwMode="auto">
            <a:xfrm rot="-3592668">
              <a:off x="1625" y="2773"/>
              <a:ext cx="0" cy="287"/>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6" name="Line 132"/>
            <p:cNvSpPr>
              <a:spLocks noChangeShapeType="1"/>
            </p:cNvSpPr>
            <p:nvPr/>
          </p:nvSpPr>
          <p:spPr bwMode="auto">
            <a:xfrm rot="-3592668">
              <a:off x="1474" y="2796"/>
              <a:ext cx="130" cy="3"/>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7" name="Line 133"/>
            <p:cNvSpPr>
              <a:spLocks noChangeShapeType="1"/>
            </p:cNvSpPr>
            <p:nvPr/>
          </p:nvSpPr>
          <p:spPr bwMode="auto">
            <a:xfrm rot="-3592668">
              <a:off x="1704" y="2930"/>
              <a:ext cx="137" cy="3"/>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8" name="Arc 134"/>
            <p:cNvSpPr>
              <a:spLocks/>
            </p:cNvSpPr>
            <p:nvPr/>
          </p:nvSpPr>
          <p:spPr bwMode="auto">
            <a:xfrm rot="31535830">
              <a:off x="1567" y="2520"/>
              <a:ext cx="358" cy="370"/>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9" name="Arc 135"/>
            <p:cNvSpPr>
              <a:spLocks/>
            </p:cNvSpPr>
            <p:nvPr/>
          </p:nvSpPr>
          <p:spPr bwMode="auto">
            <a:xfrm rot="-929206" flipH="1" flipV="1">
              <a:off x="1493" y="2795"/>
              <a:ext cx="254" cy="25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60" name="Arc 136"/>
            <p:cNvSpPr>
              <a:spLocks/>
            </p:cNvSpPr>
            <p:nvPr/>
          </p:nvSpPr>
          <p:spPr bwMode="auto">
            <a:xfrm rot="-929206">
              <a:off x="1442" y="2896"/>
              <a:ext cx="252" cy="25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61" name="Arc 137"/>
            <p:cNvSpPr>
              <a:spLocks/>
            </p:cNvSpPr>
            <p:nvPr/>
          </p:nvSpPr>
          <p:spPr bwMode="auto">
            <a:xfrm rot="-929206">
              <a:off x="1463" y="3065"/>
              <a:ext cx="98" cy="1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62" name="Arc 138"/>
            <p:cNvSpPr>
              <a:spLocks/>
            </p:cNvSpPr>
            <p:nvPr/>
          </p:nvSpPr>
          <p:spPr bwMode="auto">
            <a:xfrm rot="-929206" flipH="1" flipV="1">
              <a:off x="1508" y="2979"/>
              <a:ext cx="100" cy="103"/>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63" name="Line 139"/>
            <p:cNvSpPr>
              <a:spLocks noChangeShapeType="1"/>
            </p:cNvSpPr>
            <p:nvPr/>
          </p:nvSpPr>
          <p:spPr bwMode="auto">
            <a:xfrm>
              <a:off x="1567" y="3314"/>
              <a:ext cx="0" cy="376"/>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sp>
          <p:nvSpPr>
            <p:cNvPr id="1076364" name="Line 140"/>
            <p:cNvSpPr>
              <a:spLocks noChangeShapeType="1"/>
            </p:cNvSpPr>
            <p:nvPr/>
          </p:nvSpPr>
          <p:spPr bwMode="auto">
            <a:xfrm rot="7220284">
              <a:off x="1330" y="2894"/>
              <a:ext cx="0" cy="372"/>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grpSp>
          <p:nvGrpSpPr>
            <p:cNvPr id="9" name="Group 141"/>
            <p:cNvGrpSpPr>
              <a:grpSpLocks/>
            </p:cNvGrpSpPr>
            <p:nvPr/>
          </p:nvGrpSpPr>
          <p:grpSpPr bwMode="auto">
            <a:xfrm rot="7253297">
              <a:off x="1041" y="2886"/>
              <a:ext cx="163" cy="130"/>
              <a:chOff x="5504" y="8144"/>
              <a:chExt cx="291" cy="236"/>
            </a:xfrm>
          </p:grpSpPr>
          <p:sp>
            <p:nvSpPr>
              <p:cNvPr id="1076366" name="Rectangle 142"/>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67" name="Rectangle 143"/>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grpSp>
          <p:nvGrpSpPr>
            <p:cNvPr id="10" name="Group 144"/>
            <p:cNvGrpSpPr>
              <a:grpSpLocks/>
            </p:cNvGrpSpPr>
            <p:nvPr/>
          </p:nvGrpSpPr>
          <p:grpSpPr bwMode="auto">
            <a:xfrm>
              <a:off x="1484" y="3672"/>
              <a:ext cx="160" cy="130"/>
              <a:chOff x="5504" y="8144"/>
              <a:chExt cx="291" cy="236"/>
            </a:xfrm>
          </p:grpSpPr>
          <p:sp>
            <p:nvSpPr>
              <p:cNvPr id="1076369" name="Rectangle 145"/>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70" name="Rectangle 146"/>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sp>
          <p:nvSpPr>
            <p:cNvPr id="1076371" name="Rectangle 147"/>
            <p:cNvSpPr>
              <a:spLocks noChangeArrowheads="1"/>
            </p:cNvSpPr>
            <p:nvPr/>
          </p:nvSpPr>
          <p:spPr bwMode="auto">
            <a:xfrm rot="3571960">
              <a:off x="1371" y="3219"/>
              <a:ext cx="33" cy="252"/>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72" name="Rectangle 148"/>
            <p:cNvSpPr>
              <a:spLocks noChangeArrowheads="1"/>
            </p:cNvSpPr>
            <p:nvPr/>
          </p:nvSpPr>
          <p:spPr bwMode="auto">
            <a:xfrm rot="2679310">
              <a:off x="1537" y="3266"/>
              <a:ext cx="27" cy="12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73" name="Rectangle 149"/>
            <p:cNvSpPr>
              <a:spLocks noChangeArrowheads="1"/>
            </p:cNvSpPr>
            <p:nvPr/>
          </p:nvSpPr>
          <p:spPr bwMode="auto">
            <a:xfrm rot="-17064441">
              <a:off x="1454" y="3112"/>
              <a:ext cx="27" cy="12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grpSp>
        <p:nvGrpSpPr>
          <p:cNvPr id="11" name="Group 150"/>
          <p:cNvGrpSpPr>
            <a:grpSpLocks/>
          </p:cNvGrpSpPr>
          <p:nvPr/>
        </p:nvGrpSpPr>
        <p:grpSpPr bwMode="auto">
          <a:xfrm>
            <a:off x="7183438" y="2292336"/>
            <a:ext cx="1531937" cy="1401762"/>
            <a:chOff x="335" y="1710"/>
            <a:chExt cx="2393" cy="2190"/>
          </a:xfrm>
        </p:grpSpPr>
        <p:sp>
          <p:nvSpPr>
            <p:cNvPr id="1076375" name="Oval 151"/>
            <p:cNvSpPr>
              <a:spLocks noChangeArrowheads="1"/>
            </p:cNvSpPr>
            <p:nvPr/>
          </p:nvSpPr>
          <p:spPr bwMode="auto">
            <a:xfrm rot="-28819849">
              <a:off x="1918" y="3088"/>
              <a:ext cx="809" cy="810"/>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76" name="Oval 152"/>
            <p:cNvSpPr>
              <a:spLocks noChangeArrowheads="1"/>
            </p:cNvSpPr>
            <p:nvPr/>
          </p:nvSpPr>
          <p:spPr bwMode="auto">
            <a:xfrm rot="7200911">
              <a:off x="1126" y="1710"/>
              <a:ext cx="809" cy="810"/>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77" name="Oval 153"/>
            <p:cNvSpPr>
              <a:spLocks noChangeArrowheads="1"/>
            </p:cNvSpPr>
            <p:nvPr/>
          </p:nvSpPr>
          <p:spPr bwMode="auto">
            <a:xfrm>
              <a:off x="335" y="3090"/>
              <a:ext cx="809" cy="810"/>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78" name="Rectangle 154"/>
            <p:cNvSpPr>
              <a:spLocks noChangeArrowheads="1"/>
            </p:cNvSpPr>
            <p:nvPr/>
          </p:nvSpPr>
          <p:spPr bwMode="auto">
            <a:xfrm rot="-17064441">
              <a:off x="779" y="3361"/>
              <a:ext cx="19"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79" name="Rectangle 155"/>
            <p:cNvSpPr>
              <a:spLocks noChangeArrowheads="1"/>
            </p:cNvSpPr>
            <p:nvPr/>
          </p:nvSpPr>
          <p:spPr bwMode="auto">
            <a:xfrm rot="2679310">
              <a:off x="832" y="3456"/>
              <a:ext cx="17"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80" name="Rectangle 156"/>
            <p:cNvSpPr>
              <a:spLocks noChangeArrowheads="1"/>
            </p:cNvSpPr>
            <p:nvPr/>
          </p:nvSpPr>
          <p:spPr bwMode="auto">
            <a:xfrm rot="3571960">
              <a:off x="728" y="3427"/>
              <a:ext cx="21" cy="158"/>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81" name="Line 157"/>
            <p:cNvSpPr>
              <a:spLocks noChangeShapeType="1"/>
            </p:cNvSpPr>
            <p:nvPr/>
          </p:nvSpPr>
          <p:spPr bwMode="auto">
            <a:xfrm flipV="1">
              <a:off x="435" y="3495"/>
              <a:ext cx="1474" cy="0"/>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82" name="Rectangle 158"/>
            <p:cNvSpPr>
              <a:spLocks noChangeArrowheads="1"/>
            </p:cNvSpPr>
            <p:nvPr/>
          </p:nvSpPr>
          <p:spPr bwMode="auto">
            <a:xfrm>
              <a:off x="418" y="3452"/>
              <a:ext cx="159" cy="83"/>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83" name="Freeform 159"/>
            <p:cNvSpPr>
              <a:spLocks/>
            </p:cNvSpPr>
            <p:nvPr/>
          </p:nvSpPr>
          <p:spPr bwMode="auto">
            <a:xfrm>
              <a:off x="904" y="3464"/>
              <a:ext cx="35" cy="63"/>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84" name="Line 160"/>
            <p:cNvSpPr>
              <a:spLocks noChangeShapeType="1"/>
            </p:cNvSpPr>
            <p:nvPr/>
          </p:nvSpPr>
          <p:spPr bwMode="auto">
            <a:xfrm>
              <a:off x="906" y="3465"/>
              <a:ext cx="3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85" name="Line 161"/>
            <p:cNvSpPr>
              <a:spLocks noChangeShapeType="1"/>
            </p:cNvSpPr>
            <p:nvPr/>
          </p:nvSpPr>
          <p:spPr bwMode="auto">
            <a:xfrm>
              <a:off x="908" y="3525"/>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12" name="Group 162"/>
            <p:cNvGrpSpPr>
              <a:grpSpLocks/>
            </p:cNvGrpSpPr>
            <p:nvPr/>
          </p:nvGrpSpPr>
          <p:grpSpPr bwMode="auto">
            <a:xfrm>
              <a:off x="1032" y="3383"/>
              <a:ext cx="267" cy="224"/>
              <a:chOff x="4785" y="11039"/>
              <a:chExt cx="829" cy="688"/>
            </a:xfrm>
          </p:grpSpPr>
          <p:sp>
            <p:nvSpPr>
              <p:cNvPr id="1076387" name="Freeform 163"/>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88" name="Line 164"/>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89" name="Line 165"/>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90" name="Line 166"/>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91" name="Arc 167"/>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392" name="Freeform 168"/>
            <p:cNvSpPr>
              <a:spLocks/>
            </p:cNvSpPr>
            <p:nvPr/>
          </p:nvSpPr>
          <p:spPr bwMode="auto">
            <a:xfrm>
              <a:off x="993" y="3452"/>
              <a:ext cx="972" cy="19"/>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93" name="Freeform 169"/>
            <p:cNvSpPr>
              <a:spLocks/>
            </p:cNvSpPr>
            <p:nvPr/>
          </p:nvSpPr>
          <p:spPr bwMode="auto">
            <a:xfrm flipV="1">
              <a:off x="993" y="3521"/>
              <a:ext cx="972" cy="1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94" name="Freeform 170"/>
            <p:cNvSpPr>
              <a:spLocks/>
            </p:cNvSpPr>
            <p:nvPr/>
          </p:nvSpPr>
          <p:spPr bwMode="auto">
            <a:xfrm rot="2663462">
              <a:off x="947" y="3449"/>
              <a:ext cx="96"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95" name="Freeform 171"/>
            <p:cNvSpPr>
              <a:spLocks/>
            </p:cNvSpPr>
            <p:nvPr/>
          </p:nvSpPr>
          <p:spPr bwMode="auto">
            <a:xfrm>
              <a:off x="1080" y="3452"/>
              <a:ext cx="902" cy="89"/>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96" name="Freeform 172"/>
            <p:cNvSpPr>
              <a:spLocks/>
            </p:cNvSpPr>
            <p:nvPr/>
          </p:nvSpPr>
          <p:spPr bwMode="auto">
            <a:xfrm>
              <a:off x="900" y="3443"/>
              <a:ext cx="204"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97" name="Arc 173"/>
            <p:cNvSpPr>
              <a:spLocks/>
            </p:cNvSpPr>
            <p:nvPr/>
          </p:nvSpPr>
          <p:spPr bwMode="auto">
            <a:xfrm rot="6937498">
              <a:off x="860" y="3347"/>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98" name="Arc 174"/>
            <p:cNvSpPr>
              <a:spLocks/>
            </p:cNvSpPr>
            <p:nvPr/>
          </p:nvSpPr>
          <p:spPr bwMode="auto">
            <a:xfrm rot="14662502" flipV="1">
              <a:off x="861" y="3493"/>
              <a:ext cx="130"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99" name="Freeform 175"/>
            <p:cNvSpPr>
              <a:spLocks/>
            </p:cNvSpPr>
            <p:nvPr/>
          </p:nvSpPr>
          <p:spPr bwMode="auto">
            <a:xfrm>
              <a:off x="1036" y="3411"/>
              <a:ext cx="75" cy="170"/>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0" name="Line 176"/>
            <p:cNvSpPr>
              <a:spLocks noChangeShapeType="1"/>
            </p:cNvSpPr>
            <p:nvPr/>
          </p:nvSpPr>
          <p:spPr bwMode="auto">
            <a:xfrm>
              <a:off x="1036" y="3406"/>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1" name="Line 177"/>
            <p:cNvSpPr>
              <a:spLocks noChangeShapeType="1"/>
            </p:cNvSpPr>
            <p:nvPr/>
          </p:nvSpPr>
          <p:spPr bwMode="auto">
            <a:xfrm>
              <a:off x="1032" y="3581"/>
              <a:ext cx="83"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2" name="Arc 178"/>
            <p:cNvSpPr>
              <a:spLocks/>
            </p:cNvSpPr>
            <p:nvPr/>
          </p:nvSpPr>
          <p:spPr bwMode="auto">
            <a:xfrm rot="35128499">
              <a:off x="1073" y="3380"/>
              <a:ext cx="223" cy="229"/>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3" name="Arc 179"/>
            <p:cNvSpPr>
              <a:spLocks/>
            </p:cNvSpPr>
            <p:nvPr/>
          </p:nvSpPr>
          <p:spPr bwMode="auto">
            <a:xfrm rot="2663462" flipH="1" flipV="1">
              <a:off x="950" y="3413"/>
              <a:ext cx="157" cy="1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4" name="Arc 180"/>
            <p:cNvSpPr>
              <a:spLocks/>
            </p:cNvSpPr>
            <p:nvPr/>
          </p:nvSpPr>
          <p:spPr bwMode="auto">
            <a:xfrm rot="2663462">
              <a:off x="880" y="3419"/>
              <a:ext cx="158" cy="16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5" name="Arc 181"/>
            <p:cNvSpPr>
              <a:spLocks/>
            </p:cNvSpPr>
            <p:nvPr/>
          </p:nvSpPr>
          <p:spPr bwMode="auto">
            <a:xfrm rot="2663462">
              <a:off x="862" y="3464"/>
              <a:ext cx="62" cy="6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6" name="Arc 182"/>
            <p:cNvSpPr>
              <a:spLocks/>
            </p:cNvSpPr>
            <p:nvPr/>
          </p:nvSpPr>
          <p:spPr bwMode="auto">
            <a:xfrm rot="2663462" flipH="1" flipV="1">
              <a:off x="921" y="3464"/>
              <a:ext cx="63" cy="63"/>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7" name="Line 183"/>
            <p:cNvSpPr>
              <a:spLocks noChangeShapeType="1"/>
            </p:cNvSpPr>
            <p:nvPr/>
          </p:nvSpPr>
          <p:spPr bwMode="auto">
            <a:xfrm rot="1807332" flipV="1">
              <a:off x="857" y="3046"/>
              <a:ext cx="1" cy="481"/>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08" name="Freeform 184"/>
            <p:cNvSpPr>
              <a:spLocks/>
            </p:cNvSpPr>
            <p:nvPr/>
          </p:nvSpPr>
          <p:spPr bwMode="auto">
            <a:xfrm rot="-3592668">
              <a:off x="813" y="3304"/>
              <a:ext cx="34" cy="65"/>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9" name="Line 185"/>
            <p:cNvSpPr>
              <a:spLocks noChangeShapeType="1"/>
            </p:cNvSpPr>
            <p:nvPr/>
          </p:nvSpPr>
          <p:spPr bwMode="auto">
            <a:xfrm rot="-3592668">
              <a:off x="791" y="3320"/>
              <a:ext cx="3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10" name="Line 186"/>
            <p:cNvSpPr>
              <a:spLocks noChangeShapeType="1"/>
            </p:cNvSpPr>
            <p:nvPr/>
          </p:nvSpPr>
          <p:spPr bwMode="auto">
            <a:xfrm rot="-3592668">
              <a:off x="842" y="3349"/>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13" name="Group 187"/>
            <p:cNvGrpSpPr>
              <a:grpSpLocks/>
            </p:cNvGrpSpPr>
            <p:nvPr/>
          </p:nvGrpSpPr>
          <p:grpSpPr bwMode="auto">
            <a:xfrm rot="-3592668">
              <a:off x="817" y="3012"/>
              <a:ext cx="270" cy="226"/>
              <a:chOff x="4785" y="11039"/>
              <a:chExt cx="829" cy="688"/>
            </a:xfrm>
          </p:grpSpPr>
          <p:sp>
            <p:nvSpPr>
              <p:cNvPr id="1076412" name="Freeform 188"/>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13" name="Line 189"/>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14" name="Line 190"/>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15" name="Line 191"/>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16" name="Arc 192"/>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417" name="Freeform 193"/>
            <p:cNvSpPr>
              <a:spLocks/>
            </p:cNvSpPr>
            <p:nvPr/>
          </p:nvSpPr>
          <p:spPr bwMode="auto">
            <a:xfrm rot="-3592668">
              <a:off x="593" y="2827"/>
              <a:ext cx="975" cy="17"/>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18" name="Freeform 194"/>
            <p:cNvSpPr>
              <a:spLocks/>
            </p:cNvSpPr>
            <p:nvPr/>
          </p:nvSpPr>
          <p:spPr bwMode="auto">
            <a:xfrm rot="18007332" flipV="1">
              <a:off x="652" y="2862"/>
              <a:ext cx="975" cy="17"/>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19" name="Freeform 195"/>
            <p:cNvSpPr>
              <a:spLocks/>
            </p:cNvSpPr>
            <p:nvPr/>
          </p:nvSpPr>
          <p:spPr bwMode="auto">
            <a:xfrm rot="-929206">
              <a:off x="819" y="3225"/>
              <a:ext cx="98"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0" name="Freeform 196"/>
            <p:cNvSpPr>
              <a:spLocks/>
            </p:cNvSpPr>
            <p:nvPr/>
          </p:nvSpPr>
          <p:spPr bwMode="auto">
            <a:xfrm rot="-3592668">
              <a:off x="687" y="2758"/>
              <a:ext cx="903" cy="8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21" name="Freeform 197"/>
            <p:cNvSpPr>
              <a:spLocks/>
            </p:cNvSpPr>
            <p:nvPr/>
          </p:nvSpPr>
          <p:spPr bwMode="auto">
            <a:xfrm rot="-3592668">
              <a:off x="768" y="3215"/>
              <a:ext cx="203"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22" name="Arc 198"/>
            <p:cNvSpPr>
              <a:spLocks/>
            </p:cNvSpPr>
            <p:nvPr/>
          </p:nvSpPr>
          <p:spPr bwMode="auto">
            <a:xfrm rot="3344830">
              <a:off x="704" y="3219"/>
              <a:ext cx="130" cy="152"/>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23" name="Arc 199"/>
            <p:cNvSpPr>
              <a:spLocks/>
            </p:cNvSpPr>
            <p:nvPr/>
          </p:nvSpPr>
          <p:spPr bwMode="auto">
            <a:xfrm rot="11069833" flipV="1">
              <a:off x="830" y="3293"/>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24" name="Freeform 200"/>
            <p:cNvSpPr>
              <a:spLocks/>
            </p:cNvSpPr>
            <p:nvPr/>
          </p:nvSpPr>
          <p:spPr bwMode="auto">
            <a:xfrm rot="-3592668">
              <a:off x="868" y="3119"/>
              <a:ext cx="77" cy="169"/>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5" name="Line 201"/>
            <p:cNvSpPr>
              <a:spLocks noChangeShapeType="1"/>
            </p:cNvSpPr>
            <p:nvPr/>
          </p:nvSpPr>
          <p:spPr bwMode="auto">
            <a:xfrm rot="-3592668">
              <a:off x="887" y="3148"/>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6" name="Line 202"/>
            <p:cNvSpPr>
              <a:spLocks noChangeShapeType="1"/>
            </p:cNvSpPr>
            <p:nvPr/>
          </p:nvSpPr>
          <p:spPr bwMode="auto">
            <a:xfrm rot="-3592668">
              <a:off x="792" y="3163"/>
              <a:ext cx="8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7" name="Line 203"/>
            <p:cNvSpPr>
              <a:spLocks noChangeShapeType="1"/>
            </p:cNvSpPr>
            <p:nvPr/>
          </p:nvSpPr>
          <p:spPr bwMode="auto">
            <a:xfrm rot="-3592668">
              <a:off x="936" y="3246"/>
              <a:ext cx="86"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8" name="Arc 204"/>
            <p:cNvSpPr>
              <a:spLocks/>
            </p:cNvSpPr>
            <p:nvPr/>
          </p:nvSpPr>
          <p:spPr bwMode="auto">
            <a:xfrm rot="31535830">
              <a:off x="851" y="2990"/>
              <a:ext cx="223" cy="231"/>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9" name="Arc 205"/>
            <p:cNvSpPr>
              <a:spLocks/>
            </p:cNvSpPr>
            <p:nvPr/>
          </p:nvSpPr>
          <p:spPr bwMode="auto">
            <a:xfrm rot="-929206" flipH="1" flipV="1">
              <a:off x="805" y="3162"/>
              <a:ext cx="158"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30" name="Arc 206"/>
            <p:cNvSpPr>
              <a:spLocks/>
            </p:cNvSpPr>
            <p:nvPr/>
          </p:nvSpPr>
          <p:spPr bwMode="auto">
            <a:xfrm rot="-929206">
              <a:off x="773" y="3225"/>
              <a:ext cx="157"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31" name="Arc 207"/>
            <p:cNvSpPr>
              <a:spLocks/>
            </p:cNvSpPr>
            <p:nvPr/>
          </p:nvSpPr>
          <p:spPr bwMode="auto">
            <a:xfrm rot="-929206">
              <a:off x="786" y="3331"/>
              <a:ext cx="61" cy="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32" name="Arc 208"/>
            <p:cNvSpPr>
              <a:spLocks/>
            </p:cNvSpPr>
            <p:nvPr/>
          </p:nvSpPr>
          <p:spPr bwMode="auto">
            <a:xfrm rot="-929206" flipH="1" flipV="1">
              <a:off x="814" y="3277"/>
              <a:ext cx="62" cy="64"/>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33" name="Line 209"/>
            <p:cNvSpPr>
              <a:spLocks noChangeShapeType="1"/>
            </p:cNvSpPr>
            <p:nvPr/>
          </p:nvSpPr>
          <p:spPr bwMode="auto">
            <a:xfrm>
              <a:off x="851" y="3486"/>
              <a:ext cx="0" cy="235"/>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sp>
          <p:nvSpPr>
            <p:cNvPr id="1076434" name="Line 210"/>
            <p:cNvSpPr>
              <a:spLocks noChangeShapeType="1"/>
            </p:cNvSpPr>
            <p:nvPr/>
          </p:nvSpPr>
          <p:spPr bwMode="auto">
            <a:xfrm rot="7220284">
              <a:off x="703" y="3224"/>
              <a:ext cx="0" cy="232"/>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grpSp>
          <p:nvGrpSpPr>
            <p:cNvPr id="14" name="Group 211"/>
            <p:cNvGrpSpPr>
              <a:grpSpLocks/>
            </p:cNvGrpSpPr>
            <p:nvPr/>
          </p:nvGrpSpPr>
          <p:grpSpPr bwMode="auto">
            <a:xfrm rot="7253297">
              <a:off x="523" y="3218"/>
              <a:ext cx="102" cy="81"/>
              <a:chOff x="5504" y="8144"/>
              <a:chExt cx="291" cy="236"/>
            </a:xfrm>
          </p:grpSpPr>
          <p:sp>
            <p:nvSpPr>
              <p:cNvPr id="1076436" name="Rectangle 212"/>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37" name="Rectangle 213"/>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grpSp>
          <p:nvGrpSpPr>
            <p:cNvPr id="15" name="Group 214"/>
            <p:cNvGrpSpPr>
              <a:grpSpLocks/>
            </p:cNvGrpSpPr>
            <p:nvPr/>
          </p:nvGrpSpPr>
          <p:grpSpPr bwMode="auto">
            <a:xfrm>
              <a:off x="799" y="3710"/>
              <a:ext cx="99" cy="80"/>
              <a:chOff x="5504" y="8144"/>
              <a:chExt cx="291" cy="236"/>
            </a:xfrm>
          </p:grpSpPr>
          <p:sp>
            <p:nvSpPr>
              <p:cNvPr id="1076439" name="Rectangle 215"/>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0" name="Rectangle 216"/>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sp>
          <p:nvSpPr>
            <p:cNvPr id="1076441" name="Rectangle 217"/>
            <p:cNvSpPr>
              <a:spLocks noChangeArrowheads="1"/>
            </p:cNvSpPr>
            <p:nvPr/>
          </p:nvSpPr>
          <p:spPr bwMode="auto">
            <a:xfrm rot="3571960">
              <a:off x="728" y="3427"/>
              <a:ext cx="21" cy="158"/>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2" name="Rectangle 218"/>
            <p:cNvSpPr>
              <a:spLocks noChangeArrowheads="1"/>
            </p:cNvSpPr>
            <p:nvPr/>
          </p:nvSpPr>
          <p:spPr bwMode="auto">
            <a:xfrm rot="2679310">
              <a:off x="832" y="3456"/>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3" name="Rectangle 219"/>
            <p:cNvSpPr>
              <a:spLocks noChangeArrowheads="1"/>
            </p:cNvSpPr>
            <p:nvPr/>
          </p:nvSpPr>
          <p:spPr bwMode="auto">
            <a:xfrm rot="-17064441">
              <a:off x="780" y="3360"/>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4" name="Freeform 220"/>
            <p:cNvSpPr>
              <a:spLocks/>
            </p:cNvSpPr>
            <p:nvPr/>
          </p:nvSpPr>
          <p:spPr bwMode="auto">
            <a:xfrm rot="3608242">
              <a:off x="1443" y="2731"/>
              <a:ext cx="975" cy="17"/>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45" name="Freeform 221"/>
            <p:cNvSpPr>
              <a:spLocks/>
            </p:cNvSpPr>
            <p:nvPr/>
          </p:nvSpPr>
          <p:spPr bwMode="auto">
            <a:xfrm rot="3608242" flipV="1">
              <a:off x="1383" y="2765"/>
              <a:ext cx="975" cy="17"/>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46" name="Freeform 222"/>
            <p:cNvSpPr>
              <a:spLocks/>
            </p:cNvSpPr>
            <p:nvPr/>
          </p:nvSpPr>
          <p:spPr bwMode="auto">
            <a:xfrm rot="3608242">
              <a:off x="1479" y="2763"/>
              <a:ext cx="903" cy="8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47" name="Rectangle 223"/>
            <p:cNvSpPr>
              <a:spLocks noChangeArrowheads="1"/>
            </p:cNvSpPr>
            <p:nvPr/>
          </p:nvSpPr>
          <p:spPr bwMode="auto">
            <a:xfrm rot="-9863530">
              <a:off x="1578" y="2165"/>
              <a:ext cx="19"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8" name="Rectangle 224"/>
            <p:cNvSpPr>
              <a:spLocks noChangeArrowheads="1"/>
            </p:cNvSpPr>
            <p:nvPr/>
          </p:nvSpPr>
          <p:spPr bwMode="auto">
            <a:xfrm rot="9880221">
              <a:off x="1470" y="2162"/>
              <a:ext cx="17"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9" name="Rectangle 225"/>
            <p:cNvSpPr>
              <a:spLocks noChangeArrowheads="1"/>
            </p:cNvSpPr>
            <p:nvPr/>
          </p:nvSpPr>
          <p:spPr bwMode="auto">
            <a:xfrm rot="10772871">
              <a:off x="1511" y="2030"/>
              <a:ext cx="21" cy="158"/>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50" name="Line 226"/>
            <p:cNvSpPr>
              <a:spLocks noChangeShapeType="1"/>
            </p:cNvSpPr>
            <p:nvPr/>
          </p:nvSpPr>
          <p:spPr bwMode="auto">
            <a:xfrm rot="7200911" flipV="1">
              <a:off x="1254" y="2099"/>
              <a:ext cx="571" cy="0"/>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51" name="Rectangle 227"/>
            <p:cNvSpPr>
              <a:spLocks noChangeArrowheads="1"/>
            </p:cNvSpPr>
            <p:nvPr/>
          </p:nvSpPr>
          <p:spPr bwMode="auto">
            <a:xfrm rot="7200911">
              <a:off x="1573" y="1864"/>
              <a:ext cx="159" cy="83"/>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52" name="Freeform 228"/>
            <p:cNvSpPr>
              <a:spLocks/>
            </p:cNvSpPr>
            <p:nvPr/>
          </p:nvSpPr>
          <p:spPr bwMode="auto">
            <a:xfrm rot="7200911">
              <a:off x="1421" y="2240"/>
              <a:ext cx="35" cy="63"/>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53" name="Line 229"/>
            <p:cNvSpPr>
              <a:spLocks noChangeShapeType="1"/>
            </p:cNvSpPr>
            <p:nvPr/>
          </p:nvSpPr>
          <p:spPr bwMode="auto">
            <a:xfrm rot="7200911">
              <a:off x="1449" y="2286"/>
              <a:ext cx="3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54" name="Line 230"/>
            <p:cNvSpPr>
              <a:spLocks noChangeShapeType="1"/>
            </p:cNvSpPr>
            <p:nvPr/>
          </p:nvSpPr>
          <p:spPr bwMode="auto">
            <a:xfrm rot="7200911">
              <a:off x="1398" y="2259"/>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16" name="Group 231"/>
            <p:cNvGrpSpPr>
              <a:grpSpLocks/>
            </p:cNvGrpSpPr>
            <p:nvPr/>
          </p:nvGrpSpPr>
          <p:grpSpPr bwMode="auto">
            <a:xfrm rot="7200911">
              <a:off x="1184" y="2372"/>
              <a:ext cx="267" cy="224"/>
              <a:chOff x="4785" y="11039"/>
              <a:chExt cx="829" cy="688"/>
            </a:xfrm>
          </p:grpSpPr>
          <p:sp>
            <p:nvSpPr>
              <p:cNvPr id="1076456" name="Freeform 23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57" name="Line 233"/>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58" name="Line 234"/>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59" name="Line 235"/>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0" name="Arc 23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461" name="Freeform 237"/>
            <p:cNvSpPr>
              <a:spLocks/>
            </p:cNvSpPr>
            <p:nvPr/>
          </p:nvSpPr>
          <p:spPr bwMode="auto">
            <a:xfrm rot="9864373">
              <a:off x="1353" y="2287"/>
              <a:ext cx="96"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2" name="Freeform 238"/>
            <p:cNvSpPr>
              <a:spLocks/>
            </p:cNvSpPr>
            <p:nvPr/>
          </p:nvSpPr>
          <p:spPr bwMode="auto">
            <a:xfrm rot="7200911">
              <a:off x="1299" y="2292"/>
              <a:ext cx="204"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63" name="Arc 239"/>
            <p:cNvSpPr>
              <a:spLocks/>
            </p:cNvSpPr>
            <p:nvPr/>
          </p:nvSpPr>
          <p:spPr bwMode="auto">
            <a:xfrm rot="14138409">
              <a:off x="1435" y="2238"/>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64" name="Arc 240"/>
            <p:cNvSpPr>
              <a:spLocks/>
            </p:cNvSpPr>
            <p:nvPr/>
          </p:nvSpPr>
          <p:spPr bwMode="auto">
            <a:xfrm rot="263413" flipV="1">
              <a:off x="1310" y="2165"/>
              <a:ext cx="130"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65" name="Freeform 241"/>
            <p:cNvSpPr>
              <a:spLocks/>
            </p:cNvSpPr>
            <p:nvPr/>
          </p:nvSpPr>
          <p:spPr bwMode="auto">
            <a:xfrm rot="7200911">
              <a:off x="1325" y="2319"/>
              <a:ext cx="75" cy="170"/>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6" name="Line 242"/>
            <p:cNvSpPr>
              <a:spLocks noChangeShapeType="1"/>
            </p:cNvSpPr>
            <p:nvPr/>
          </p:nvSpPr>
          <p:spPr bwMode="auto">
            <a:xfrm rot="7200911">
              <a:off x="1382" y="2281"/>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7" name="Line 243"/>
            <p:cNvSpPr>
              <a:spLocks noChangeShapeType="1"/>
            </p:cNvSpPr>
            <p:nvPr/>
          </p:nvSpPr>
          <p:spPr bwMode="auto">
            <a:xfrm rot="7200911">
              <a:off x="1247" y="2361"/>
              <a:ext cx="83"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8" name="Arc 244"/>
            <p:cNvSpPr>
              <a:spLocks/>
            </p:cNvSpPr>
            <p:nvPr/>
          </p:nvSpPr>
          <p:spPr bwMode="auto">
            <a:xfrm rot="42329410">
              <a:off x="1196" y="2386"/>
              <a:ext cx="223" cy="229"/>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9" name="Arc 245"/>
            <p:cNvSpPr>
              <a:spLocks/>
            </p:cNvSpPr>
            <p:nvPr/>
          </p:nvSpPr>
          <p:spPr bwMode="auto">
            <a:xfrm rot="9864373" flipH="1" flipV="1">
              <a:off x="1308" y="2285"/>
              <a:ext cx="157" cy="1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0" name="Arc 246"/>
            <p:cNvSpPr>
              <a:spLocks/>
            </p:cNvSpPr>
            <p:nvPr/>
          </p:nvSpPr>
          <p:spPr bwMode="auto">
            <a:xfrm rot="9864373">
              <a:off x="1339" y="2223"/>
              <a:ext cx="158" cy="16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1" name="Arc 247"/>
            <p:cNvSpPr>
              <a:spLocks/>
            </p:cNvSpPr>
            <p:nvPr/>
          </p:nvSpPr>
          <p:spPr bwMode="auto">
            <a:xfrm rot="9864373">
              <a:off x="1422" y="2214"/>
              <a:ext cx="62" cy="6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2" name="Arc 248"/>
            <p:cNvSpPr>
              <a:spLocks/>
            </p:cNvSpPr>
            <p:nvPr/>
          </p:nvSpPr>
          <p:spPr bwMode="auto">
            <a:xfrm rot="9864373" flipH="1" flipV="1">
              <a:off x="1391" y="2267"/>
              <a:ext cx="63" cy="63"/>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3" name="Line 249"/>
            <p:cNvSpPr>
              <a:spLocks noChangeShapeType="1"/>
            </p:cNvSpPr>
            <p:nvPr/>
          </p:nvSpPr>
          <p:spPr bwMode="auto">
            <a:xfrm rot="9008242" flipV="1">
              <a:off x="1611" y="2090"/>
              <a:ext cx="1" cy="323"/>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74" name="Freeform 250"/>
            <p:cNvSpPr>
              <a:spLocks/>
            </p:cNvSpPr>
            <p:nvPr/>
          </p:nvSpPr>
          <p:spPr bwMode="auto">
            <a:xfrm rot="3608242">
              <a:off x="1606" y="2239"/>
              <a:ext cx="34" cy="65"/>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5" name="Line 251"/>
            <p:cNvSpPr>
              <a:spLocks noChangeShapeType="1"/>
            </p:cNvSpPr>
            <p:nvPr/>
          </p:nvSpPr>
          <p:spPr bwMode="auto">
            <a:xfrm rot="3608242">
              <a:off x="1633" y="2258"/>
              <a:ext cx="3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6" name="Line 252"/>
            <p:cNvSpPr>
              <a:spLocks noChangeShapeType="1"/>
            </p:cNvSpPr>
            <p:nvPr/>
          </p:nvSpPr>
          <p:spPr bwMode="auto">
            <a:xfrm rot="3608242">
              <a:off x="1584" y="2290"/>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17" name="Group 253"/>
            <p:cNvGrpSpPr>
              <a:grpSpLocks/>
            </p:cNvGrpSpPr>
            <p:nvPr/>
          </p:nvGrpSpPr>
          <p:grpSpPr bwMode="auto">
            <a:xfrm rot="3608242">
              <a:off x="1610" y="2371"/>
              <a:ext cx="270" cy="226"/>
              <a:chOff x="4785" y="11039"/>
              <a:chExt cx="829" cy="688"/>
            </a:xfrm>
          </p:grpSpPr>
          <p:sp>
            <p:nvSpPr>
              <p:cNvPr id="1076478" name="Freeform 254"/>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9" name="Line 255"/>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0" name="Line 256"/>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1" name="Line 257"/>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2" name="Arc 258"/>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483" name="Freeform 259"/>
            <p:cNvSpPr>
              <a:spLocks/>
            </p:cNvSpPr>
            <p:nvPr/>
          </p:nvSpPr>
          <p:spPr bwMode="auto">
            <a:xfrm rot="6271705">
              <a:off x="1610" y="2289"/>
              <a:ext cx="98"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4" name="Freeform 260"/>
            <p:cNvSpPr>
              <a:spLocks/>
            </p:cNvSpPr>
            <p:nvPr/>
          </p:nvSpPr>
          <p:spPr bwMode="auto">
            <a:xfrm rot="3608242">
              <a:off x="1562" y="2291"/>
              <a:ext cx="203"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85" name="Arc 261"/>
            <p:cNvSpPr>
              <a:spLocks/>
            </p:cNvSpPr>
            <p:nvPr/>
          </p:nvSpPr>
          <p:spPr bwMode="auto">
            <a:xfrm rot="10545741">
              <a:off x="1624" y="2164"/>
              <a:ext cx="130" cy="152"/>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86" name="Arc 262"/>
            <p:cNvSpPr>
              <a:spLocks/>
            </p:cNvSpPr>
            <p:nvPr/>
          </p:nvSpPr>
          <p:spPr bwMode="auto">
            <a:xfrm rot="18270744" flipV="1">
              <a:off x="1497" y="2239"/>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87" name="Freeform 263"/>
            <p:cNvSpPr>
              <a:spLocks/>
            </p:cNvSpPr>
            <p:nvPr/>
          </p:nvSpPr>
          <p:spPr bwMode="auto">
            <a:xfrm rot="3608242">
              <a:off x="1660" y="2320"/>
              <a:ext cx="77" cy="169"/>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8" name="Line 264"/>
            <p:cNvSpPr>
              <a:spLocks noChangeShapeType="1"/>
            </p:cNvSpPr>
            <p:nvPr/>
          </p:nvSpPr>
          <p:spPr bwMode="auto">
            <a:xfrm rot="3608242">
              <a:off x="1680" y="2281"/>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9" name="Line 265"/>
            <p:cNvSpPr>
              <a:spLocks noChangeShapeType="1"/>
            </p:cNvSpPr>
            <p:nvPr/>
          </p:nvSpPr>
          <p:spPr bwMode="auto">
            <a:xfrm rot="3608242">
              <a:off x="1730" y="2360"/>
              <a:ext cx="8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0" name="Line 266"/>
            <p:cNvSpPr>
              <a:spLocks noChangeShapeType="1"/>
            </p:cNvSpPr>
            <p:nvPr/>
          </p:nvSpPr>
          <p:spPr bwMode="auto">
            <a:xfrm rot="3608242">
              <a:off x="1583" y="2445"/>
              <a:ext cx="86"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1" name="Arc 267"/>
            <p:cNvSpPr>
              <a:spLocks/>
            </p:cNvSpPr>
            <p:nvPr/>
          </p:nvSpPr>
          <p:spPr bwMode="auto">
            <a:xfrm rot="38736742">
              <a:off x="1644" y="2387"/>
              <a:ext cx="223" cy="231"/>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2" name="Arc 268"/>
            <p:cNvSpPr>
              <a:spLocks/>
            </p:cNvSpPr>
            <p:nvPr/>
          </p:nvSpPr>
          <p:spPr bwMode="auto">
            <a:xfrm rot="6271705" flipH="1" flipV="1">
              <a:off x="1598" y="2285"/>
              <a:ext cx="158"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3" name="Arc 269"/>
            <p:cNvSpPr>
              <a:spLocks/>
            </p:cNvSpPr>
            <p:nvPr/>
          </p:nvSpPr>
          <p:spPr bwMode="auto">
            <a:xfrm rot="6271705">
              <a:off x="1559" y="2226"/>
              <a:ext cx="157"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4" name="Arc 270"/>
            <p:cNvSpPr>
              <a:spLocks/>
            </p:cNvSpPr>
            <p:nvPr/>
          </p:nvSpPr>
          <p:spPr bwMode="auto">
            <a:xfrm rot="6271705">
              <a:off x="1576" y="2217"/>
              <a:ext cx="61" cy="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5" name="Arc 271"/>
            <p:cNvSpPr>
              <a:spLocks/>
            </p:cNvSpPr>
            <p:nvPr/>
          </p:nvSpPr>
          <p:spPr bwMode="auto">
            <a:xfrm rot="6271705" flipH="1" flipV="1">
              <a:off x="1608" y="2267"/>
              <a:ext cx="62" cy="64"/>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6" name="Line 272"/>
            <p:cNvSpPr>
              <a:spLocks noChangeShapeType="1"/>
            </p:cNvSpPr>
            <p:nvPr/>
          </p:nvSpPr>
          <p:spPr bwMode="auto">
            <a:xfrm rot="7200911">
              <a:off x="1381" y="2039"/>
              <a:ext cx="0" cy="235"/>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sp>
          <p:nvSpPr>
            <p:cNvPr id="1076497" name="Line 273"/>
            <p:cNvSpPr>
              <a:spLocks noChangeShapeType="1"/>
            </p:cNvSpPr>
            <p:nvPr/>
          </p:nvSpPr>
          <p:spPr bwMode="auto">
            <a:xfrm rot="14421194">
              <a:off x="1683" y="2045"/>
              <a:ext cx="0" cy="232"/>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grpSp>
          <p:nvGrpSpPr>
            <p:cNvPr id="18" name="Group 274"/>
            <p:cNvGrpSpPr>
              <a:grpSpLocks/>
            </p:cNvGrpSpPr>
            <p:nvPr/>
          </p:nvGrpSpPr>
          <p:grpSpPr bwMode="auto">
            <a:xfrm rot="14454207">
              <a:off x="1767" y="2049"/>
              <a:ext cx="102" cy="81"/>
              <a:chOff x="5504" y="8144"/>
              <a:chExt cx="291" cy="236"/>
            </a:xfrm>
          </p:grpSpPr>
          <p:sp>
            <p:nvSpPr>
              <p:cNvPr id="1076499" name="Rectangle 275"/>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0" name="Rectangle 276"/>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grpSp>
          <p:nvGrpSpPr>
            <p:cNvPr id="19" name="Group 277"/>
            <p:cNvGrpSpPr>
              <a:grpSpLocks/>
            </p:cNvGrpSpPr>
            <p:nvPr/>
          </p:nvGrpSpPr>
          <p:grpSpPr bwMode="auto">
            <a:xfrm rot="7200911">
              <a:off x="1205" y="2042"/>
              <a:ext cx="99" cy="80"/>
              <a:chOff x="5504" y="8144"/>
              <a:chExt cx="291" cy="236"/>
            </a:xfrm>
          </p:grpSpPr>
          <p:sp>
            <p:nvSpPr>
              <p:cNvPr id="1076502" name="Rectangle 278"/>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3" name="Rectangle 279"/>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sp>
          <p:nvSpPr>
            <p:cNvPr id="1076504" name="Rectangle 280"/>
            <p:cNvSpPr>
              <a:spLocks noChangeArrowheads="1"/>
            </p:cNvSpPr>
            <p:nvPr/>
          </p:nvSpPr>
          <p:spPr bwMode="auto">
            <a:xfrm rot="10772871">
              <a:off x="1511" y="2030"/>
              <a:ext cx="21" cy="158"/>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5" name="Rectangle 281"/>
            <p:cNvSpPr>
              <a:spLocks noChangeArrowheads="1"/>
            </p:cNvSpPr>
            <p:nvPr/>
          </p:nvSpPr>
          <p:spPr bwMode="auto">
            <a:xfrm rot="9880221">
              <a:off x="1470" y="2162"/>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6" name="Rectangle 282"/>
            <p:cNvSpPr>
              <a:spLocks noChangeArrowheads="1"/>
            </p:cNvSpPr>
            <p:nvPr/>
          </p:nvSpPr>
          <p:spPr bwMode="auto">
            <a:xfrm rot="-9863530">
              <a:off x="1580" y="2165"/>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7" name="Rectangle 283"/>
            <p:cNvSpPr>
              <a:spLocks noChangeArrowheads="1"/>
            </p:cNvSpPr>
            <p:nvPr/>
          </p:nvSpPr>
          <p:spPr bwMode="auto">
            <a:xfrm rot="-45884290">
              <a:off x="2207" y="3458"/>
              <a:ext cx="19"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8" name="Rectangle 284"/>
            <p:cNvSpPr>
              <a:spLocks noChangeArrowheads="1"/>
            </p:cNvSpPr>
            <p:nvPr/>
          </p:nvSpPr>
          <p:spPr bwMode="auto">
            <a:xfrm rot="-26140540">
              <a:off x="2263" y="3365"/>
              <a:ext cx="17"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9" name="Rectangle 285"/>
            <p:cNvSpPr>
              <a:spLocks noChangeArrowheads="1"/>
            </p:cNvSpPr>
            <p:nvPr/>
          </p:nvSpPr>
          <p:spPr bwMode="auto">
            <a:xfrm rot="-25247889">
              <a:off x="2322" y="3409"/>
              <a:ext cx="21" cy="158"/>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10" name="Line 286"/>
            <p:cNvSpPr>
              <a:spLocks noChangeShapeType="1"/>
            </p:cNvSpPr>
            <p:nvPr/>
          </p:nvSpPr>
          <p:spPr bwMode="auto">
            <a:xfrm rot="14380151" flipV="1">
              <a:off x="2007" y="3487"/>
              <a:ext cx="623" cy="0"/>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11" name="Rectangle 287"/>
            <p:cNvSpPr>
              <a:spLocks noChangeArrowheads="1"/>
            </p:cNvSpPr>
            <p:nvPr/>
          </p:nvSpPr>
          <p:spPr bwMode="auto">
            <a:xfrm rot="-28819849">
              <a:off x="2364" y="3660"/>
              <a:ext cx="159" cy="83"/>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12" name="Freeform 288"/>
            <p:cNvSpPr>
              <a:spLocks/>
            </p:cNvSpPr>
            <p:nvPr/>
          </p:nvSpPr>
          <p:spPr bwMode="auto">
            <a:xfrm rot="-28819849">
              <a:off x="2213" y="3303"/>
              <a:ext cx="35" cy="63"/>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13" name="Line 289"/>
            <p:cNvSpPr>
              <a:spLocks noChangeShapeType="1"/>
            </p:cNvSpPr>
            <p:nvPr/>
          </p:nvSpPr>
          <p:spPr bwMode="auto">
            <a:xfrm rot="-28819849">
              <a:off x="2190" y="3349"/>
              <a:ext cx="3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14" name="Line 290"/>
            <p:cNvSpPr>
              <a:spLocks noChangeShapeType="1"/>
            </p:cNvSpPr>
            <p:nvPr/>
          </p:nvSpPr>
          <p:spPr bwMode="auto">
            <a:xfrm rot="-28819849">
              <a:off x="2241" y="3320"/>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20" name="Group 291"/>
            <p:cNvGrpSpPr>
              <a:grpSpLocks/>
            </p:cNvGrpSpPr>
            <p:nvPr/>
          </p:nvGrpSpPr>
          <p:grpSpPr bwMode="auto">
            <a:xfrm rot="-28819849">
              <a:off x="1973" y="3013"/>
              <a:ext cx="267" cy="224"/>
              <a:chOff x="4785" y="11039"/>
              <a:chExt cx="829" cy="688"/>
            </a:xfrm>
          </p:grpSpPr>
          <p:sp>
            <p:nvSpPr>
              <p:cNvPr id="1076516" name="Freeform 29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17" name="Line 293"/>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18" name="Line 294"/>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19" name="Line 295"/>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0" name="Arc 29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521" name="Freeform 297"/>
            <p:cNvSpPr>
              <a:spLocks/>
            </p:cNvSpPr>
            <p:nvPr/>
          </p:nvSpPr>
          <p:spPr bwMode="auto">
            <a:xfrm rot="-26156385">
              <a:off x="2147" y="3224"/>
              <a:ext cx="96"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2" name="Freeform 298"/>
            <p:cNvSpPr>
              <a:spLocks/>
            </p:cNvSpPr>
            <p:nvPr/>
          </p:nvSpPr>
          <p:spPr bwMode="auto">
            <a:xfrm rot="-28819849">
              <a:off x="2089" y="3217"/>
              <a:ext cx="201"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23" name="Arc 299"/>
            <p:cNvSpPr>
              <a:spLocks/>
            </p:cNvSpPr>
            <p:nvPr/>
          </p:nvSpPr>
          <p:spPr bwMode="auto">
            <a:xfrm rot="-21882350">
              <a:off x="2100" y="3294"/>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24" name="Arc 300"/>
            <p:cNvSpPr>
              <a:spLocks/>
            </p:cNvSpPr>
            <p:nvPr/>
          </p:nvSpPr>
          <p:spPr bwMode="auto">
            <a:xfrm rot="7442651" flipV="1">
              <a:off x="2227" y="3220"/>
              <a:ext cx="130"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25" name="Freeform 301"/>
            <p:cNvSpPr>
              <a:spLocks/>
            </p:cNvSpPr>
            <p:nvPr/>
          </p:nvSpPr>
          <p:spPr bwMode="auto">
            <a:xfrm rot="-28819849">
              <a:off x="2117" y="3119"/>
              <a:ext cx="75" cy="170"/>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6" name="Line 302"/>
            <p:cNvSpPr>
              <a:spLocks noChangeShapeType="1"/>
            </p:cNvSpPr>
            <p:nvPr/>
          </p:nvSpPr>
          <p:spPr bwMode="auto">
            <a:xfrm rot="-28819849">
              <a:off x="2174" y="3147"/>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7" name="Line 303"/>
            <p:cNvSpPr>
              <a:spLocks noChangeShapeType="1"/>
            </p:cNvSpPr>
            <p:nvPr/>
          </p:nvSpPr>
          <p:spPr bwMode="auto">
            <a:xfrm rot="-28819849">
              <a:off x="2186" y="3161"/>
              <a:ext cx="83"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8" name="Arc 304"/>
            <p:cNvSpPr>
              <a:spLocks/>
            </p:cNvSpPr>
            <p:nvPr/>
          </p:nvSpPr>
          <p:spPr bwMode="auto">
            <a:xfrm rot="6308652">
              <a:off x="1986" y="2994"/>
              <a:ext cx="223" cy="229"/>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9" name="Arc 305"/>
            <p:cNvSpPr>
              <a:spLocks/>
            </p:cNvSpPr>
            <p:nvPr/>
          </p:nvSpPr>
          <p:spPr bwMode="auto">
            <a:xfrm rot="-26156385" flipH="1" flipV="1">
              <a:off x="2097" y="3163"/>
              <a:ext cx="157" cy="1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0" name="Arc 306"/>
            <p:cNvSpPr>
              <a:spLocks/>
            </p:cNvSpPr>
            <p:nvPr/>
          </p:nvSpPr>
          <p:spPr bwMode="auto">
            <a:xfrm rot="-26156385">
              <a:off x="2136" y="3222"/>
              <a:ext cx="158" cy="16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1" name="Arc 307"/>
            <p:cNvSpPr>
              <a:spLocks/>
            </p:cNvSpPr>
            <p:nvPr/>
          </p:nvSpPr>
          <p:spPr bwMode="auto">
            <a:xfrm rot="-26156385">
              <a:off x="2216" y="3327"/>
              <a:ext cx="62" cy="6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2" name="Arc 308"/>
            <p:cNvSpPr>
              <a:spLocks/>
            </p:cNvSpPr>
            <p:nvPr/>
          </p:nvSpPr>
          <p:spPr bwMode="auto">
            <a:xfrm rot="-26156385" flipH="1" flipV="1">
              <a:off x="2184" y="3276"/>
              <a:ext cx="63" cy="63"/>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3" name="Line 309"/>
            <p:cNvSpPr>
              <a:spLocks noChangeShapeType="1"/>
            </p:cNvSpPr>
            <p:nvPr/>
          </p:nvSpPr>
          <p:spPr bwMode="auto">
            <a:xfrm rot="16187483" flipV="1">
              <a:off x="2164" y="3337"/>
              <a:ext cx="1" cy="318"/>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34" name="Freeform 310"/>
            <p:cNvSpPr>
              <a:spLocks/>
            </p:cNvSpPr>
            <p:nvPr/>
          </p:nvSpPr>
          <p:spPr bwMode="auto">
            <a:xfrm rot="-32412517">
              <a:off x="2124" y="3462"/>
              <a:ext cx="34" cy="65"/>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5" name="Line 311"/>
            <p:cNvSpPr>
              <a:spLocks noChangeShapeType="1"/>
            </p:cNvSpPr>
            <p:nvPr/>
          </p:nvSpPr>
          <p:spPr bwMode="auto">
            <a:xfrm rot="-32412517">
              <a:off x="2124" y="3523"/>
              <a:ext cx="3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6" name="Line 312"/>
            <p:cNvSpPr>
              <a:spLocks noChangeShapeType="1"/>
            </p:cNvSpPr>
            <p:nvPr/>
          </p:nvSpPr>
          <p:spPr bwMode="auto">
            <a:xfrm rot="-32412517">
              <a:off x="2122" y="3465"/>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21" name="Group 313"/>
            <p:cNvGrpSpPr>
              <a:grpSpLocks/>
            </p:cNvGrpSpPr>
            <p:nvPr/>
          </p:nvGrpSpPr>
          <p:grpSpPr bwMode="auto">
            <a:xfrm rot="-32412517">
              <a:off x="1761" y="3384"/>
              <a:ext cx="270" cy="226"/>
              <a:chOff x="4785" y="11039"/>
              <a:chExt cx="829" cy="688"/>
            </a:xfrm>
          </p:grpSpPr>
          <p:sp>
            <p:nvSpPr>
              <p:cNvPr id="1076538" name="Freeform 314"/>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9" name="Line 315"/>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0" name="Line 316"/>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1" name="Line 317"/>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2" name="Arc 318"/>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543" name="Freeform 319"/>
            <p:cNvSpPr>
              <a:spLocks/>
            </p:cNvSpPr>
            <p:nvPr/>
          </p:nvSpPr>
          <p:spPr bwMode="auto">
            <a:xfrm rot="-29749054">
              <a:off x="2017" y="3446"/>
              <a:ext cx="98"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4" name="Freeform 320"/>
            <p:cNvSpPr>
              <a:spLocks/>
            </p:cNvSpPr>
            <p:nvPr/>
          </p:nvSpPr>
          <p:spPr bwMode="auto">
            <a:xfrm rot="-32412517">
              <a:off x="1957" y="3445"/>
              <a:ext cx="203"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45" name="Arc 321"/>
            <p:cNvSpPr>
              <a:spLocks/>
            </p:cNvSpPr>
            <p:nvPr/>
          </p:nvSpPr>
          <p:spPr bwMode="auto">
            <a:xfrm rot="-25475019">
              <a:off x="2070" y="3493"/>
              <a:ext cx="130" cy="152"/>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46" name="Arc 322"/>
            <p:cNvSpPr>
              <a:spLocks/>
            </p:cNvSpPr>
            <p:nvPr/>
          </p:nvSpPr>
          <p:spPr bwMode="auto">
            <a:xfrm rot="3849983" flipV="1">
              <a:off x="2068" y="3347"/>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47" name="Freeform 323"/>
            <p:cNvSpPr>
              <a:spLocks/>
            </p:cNvSpPr>
            <p:nvPr/>
          </p:nvSpPr>
          <p:spPr bwMode="auto">
            <a:xfrm rot="-32412517">
              <a:off x="1948" y="3411"/>
              <a:ext cx="77" cy="169"/>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8" name="Line 324"/>
            <p:cNvSpPr>
              <a:spLocks noChangeShapeType="1"/>
            </p:cNvSpPr>
            <p:nvPr/>
          </p:nvSpPr>
          <p:spPr bwMode="auto">
            <a:xfrm rot="-32412517">
              <a:off x="2026" y="3406"/>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9" name="Line 325"/>
            <p:cNvSpPr>
              <a:spLocks noChangeShapeType="1"/>
            </p:cNvSpPr>
            <p:nvPr/>
          </p:nvSpPr>
          <p:spPr bwMode="auto">
            <a:xfrm rot="-32412517">
              <a:off x="1949" y="3579"/>
              <a:ext cx="8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0" name="Line 326"/>
            <p:cNvSpPr>
              <a:spLocks noChangeShapeType="1"/>
            </p:cNvSpPr>
            <p:nvPr/>
          </p:nvSpPr>
          <p:spPr bwMode="auto">
            <a:xfrm rot="-32412517">
              <a:off x="1945" y="3411"/>
              <a:ext cx="86"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1" name="Arc 327"/>
            <p:cNvSpPr>
              <a:spLocks/>
            </p:cNvSpPr>
            <p:nvPr/>
          </p:nvSpPr>
          <p:spPr bwMode="auto">
            <a:xfrm rot="2715983">
              <a:off x="1762" y="3381"/>
              <a:ext cx="223" cy="231"/>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2" name="Arc 328"/>
            <p:cNvSpPr>
              <a:spLocks/>
            </p:cNvSpPr>
            <p:nvPr/>
          </p:nvSpPr>
          <p:spPr bwMode="auto">
            <a:xfrm rot="-29749054" flipH="1" flipV="1">
              <a:off x="1953" y="3415"/>
              <a:ext cx="158"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3" name="Arc 329"/>
            <p:cNvSpPr>
              <a:spLocks/>
            </p:cNvSpPr>
            <p:nvPr/>
          </p:nvSpPr>
          <p:spPr bwMode="auto">
            <a:xfrm rot="-29749054">
              <a:off x="2024" y="3410"/>
              <a:ext cx="157"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4" name="Arc 330"/>
            <p:cNvSpPr>
              <a:spLocks/>
            </p:cNvSpPr>
            <p:nvPr/>
          </p:nvSpPr>
          <p:spPr bwMode="auto">
            <a:xfrm rot="-29749054">
              <a:off x="2138" y="3462"/>
              <a:ext cx="61" cy="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5" name="Arc 331"/>
            <p:cNvSpPr>
              <a:spLocks/>
            </p:cNvSpPr>
            <p:nvPr/>
          </p:nvSpPr>
          <p:spPr bwMode="auto">
            <a:xfrm rot="-29749054" flipH="1" flipV="1">
              <a:off x="2078" y="3464"/>
              <a:ext cx="62" cy="64"/>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6" name="Line 332"/>
            <p:cNvSpPr>
              <a:spLocks noChangeShapeType="1"/>
            </p:cNvSpPr>
            <p:nvPr/>
          </p:nvSpPr>
          <p:spPr bwMode="auto">
            <a:xfrm rot="-28819849">
              <a:off x="2361" y="3224"/>
              <a:ext cx="0" cy="235"/>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sp>
          <p:nvSpPr>
            <p:cNvPr id="1076557" name="Line 333"/>
            <p:cNvSpPr>
              <a:spLocks noChangeShapeType="1"/>
            </p:cNvSpPr>
            <p:nvPr/>
          </p:nvSpPr>
          <p:spPr bwMode="auto">
            <a:xfrm rot="-21599564">
              <a:off x="2207" y="3487"/>
              <a:ext cx="0" cy="232"/>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grpSp>
          <p:nvGrpSpPr>
            <p:cNvPr id="22" name="Group 334"/>
            <p:cNvGrpSpPr>
              <a:grpSpLocks/>
            </p:cNvGrpSpPr>
            <p:nvPr/>
          </p:nvGrpSpPr>
          <p:grpSpPr bwMode="auto">
            <a:xfrm rot="-21566552">
              <a:off x="2152" y="3714"/>
              <a:ext cx="102" cy="81"/>
              <a:chOff x="5504" y="8144"/>
              <a:chExt cx="291" cy="236"/>
            </a:xfrm>
          </p:grpSpPr>
          <p:sp>
            <p:nvSpPr>
              <p:cNvPr id="1076559" name="Rectangle 335"/>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60" name="Rectangle 336"/>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grpSp>
          <p:nvGrpSpPr>
            <p:cNvPr id="23" name="Group 337"/>
            <p:cNvGrpSpPr>
              <a:grpSpLocks/>
            </p:cNvGrpSpPr>
            <p:nvPr/>
          </p:nvGrpSpPr>
          <p:grpSpPr bwMode="auto">
            <a:xfrm rot="-28819849">
              <a:off x="2438" y="3230"/>
              <a:ext cx="99" cy="80"/>
              <a:chOff x="5504" y="8144"/>
              <a:chExt cx="291" cy="236"/>
            </a:xfrm>
          </p:grpSpPr>
          <p:sp>
            <p:nvSpPr>
              <p:cNvPr id="1076562" name="Rectangle 338"/>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63" name="Rectangle 339"/>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sp>
          <p:nvSpPr>
            <p:cNvPr id="1076564" name="Rectangle 340"/>
            <p:cNvSpPr>
              <a:spLocks noChangeArrowheads="1"/>
            </p:cNvSpPr>
            <p:nvPr/>
          </p:nvSpPr>
          <p:spPr bwMode="auto">
            <a:xfrm rot="-25247889">
              <a:off x="2322" y="3409"/>
              <a:ext cx="21" cy="158"/>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65" name="Rectangle 341"/>
            <p:cNvSpPr>
              <a:spLocks noChangeArrowheads="1"/>
            </p:cNvSpPr>
            <p:nvPr/>
          </p:nvSpPr>
          <p:spPr bwMode="auto">
            <a:xfrm rot="-26140540">
              <a:off x="2263" y="3365"/>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66" name="Rectangle 342"/>
            <p:cNvSpPr>
              <a:spLocks noChangeArrowheads="1"/>
            </p:cNvSpPr>
            <p:nvPr/>
          </p:nvSpPr>
          <p:spPr bwMode="auto">
            <a:xfrm rot="-45884290">
              <a:off x="2207" y="3458"/>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sp>
        <p:nvSpPr>
          <p:cNvPr id="1076567" name="Text Box 343"/>
          <p:cNvSpPr txBox="1">
            <a:spLocks noChangeArrowheads="1"/>
          </p:cNvSpPr>
          <p:nvPr/>
        </p:nvSpPr>
        <p:spPr bwMode="auto">
          <a:xfrm>
            <a:off x="2932113" y="3379773"/>
            <a:ext cx="1495425" cy="825500"/>
          </a:xfrm>
          <a:prstGeom prst="rect">
            <a:avLst/>
          </a:prstGeom>
          <a:noFill/>
          <a:ln w="9525">
            <a:noFill/>
            <a:miter lim="800000"/>
            <a:headEnd/>
            <a:tailEnd/>
          </a:ln>
          <a:effectLst/>
        </p:spPr>
        <p:txBody>
          <a:bodyPr>
            <a:spAutoFit/>
          </a:bodyPr>
          <a:lstStyle/>
          <a:p>
            <a:pPr algn="l">
              <a:buFontTx/>
              <a:buNone/>
            </a:pPr>
            <a:r>
              <a:rPr lang="en-US" altLang="ja-JP" sz="1600" b="1" dirty="0">
                <a:solidFill>
                  <a:srgbClr val="CCFFCC"/>
                </a:solidFill>
                <a:latin typeface="Tahoma" pitchFamily="34" charset="0"/>
                <a:ea typeface="HGP創英角ｺﾞｼｯｸUB" pitchFamily="50" charset="-128"/>
              </a:rPr>
              <a:t>DECIGO </a:t>
            </a:r>
          </a:p>
          <a:p>
            <a:pPr algn="l">
              <a:buFontTx/>
              <a:buNone/>
            </a:pPr>
            <a:r>
              <a:rPr lang="en-US" altLang="ja-JP" sz="1600" b="1" dirty="0">
                <a:solidFill>
                  <a:srgbClr val="CCFFCC"/>
                </a:solidFill>
                <a:latin typeface="Tahoma" pitchFamily="34" charset="0"/>
                <a:ea typeface="HGP創英角ｺﾞｼｯｸUB" pitchFamily="50" charset="-128"/>
              </a:rPr>
              <a:t>Pathfinder</a:t>
            </a:r>
          </a:p>
          <a:p>
            <a:pPr algn="l">
              <a:buFontTx/>
              <a:buNone/>
            </a:pPr>
            <a:r>
              <a:rPr lang="en-US" altLang="ja-JP" sz="1600" b="1" dirty="0">
                <a:solidFill>
                  <a:srgbClr val="CCFFCC"/>
                </a:solidFill>
                <a:latin typeface="Tahoma" pitchFamily="34" charset="0"/>
                <a:ea typeface="HGP創英角ｺﾞｼｯｸUB" pitchFamily="50" charset="-128"/>
              </a:rPr>
              <a:t>  (DPF)</a:t>
            </a:r>
          </a:p>
        </p:txBody>
      </p:sp>
      <p:sp>
        <p:nvSpPr>
          <p:cNvPr id="1076568" name="Text Box 344"/>
          <p:cNvSpPr txBox="1">
            <a:spLocks noChangeArrowheads="1"/>
          </p:cNvSpPr>
          <p:nvPr/>
        </p:nvSpPr>
        <p:spPr bwMode="auto">
          <a:xfrm>
            <a:off x="4859338" y="3660761"/>
            <a:ext cx="1857375" cy="336550"/>
          </a:xfrm>
          <a:prstGeom prst="rect">
            <a:avLst/>
          </a:prstGeom>
          <a:noFill/>
          <a:ln w="9525">
            <a:noFill/>
            <a:miter lim="800000"/>
            <a:headEnd/>
            <a:tailEnd/>
          </a:ln>
          <a:effectLst/>
        </p:spPr>
        <p:txBody>
          <a:bodyPr>
            <a:spAutoFit/>
          </a:bodyPr>
          <a:lstStyle/>
          <a:p>
            <a:pPr algn="l">
              <a:spcBef>
                <a:spcPct val="50000"/>
              </a:spcBef>
              <a:buFontTx/>
              <a:buNone/>
            </a:pPr>
            <a:r>
              <a:rPr lang="en-US" altLang="ja-JP" sz="1600" b="1" dirty="0">
                <a:solidFill>
                  <a:srgbClr val="FFCCFF"/>
                </a:solidFill>
                <a:latin typeface="Tahoma" pitchFamily="34" charset="0"/>
                <a:ea typeface="HGP創英角ｺﾞｼｯｸUB" pitchFamily="50" charset="-128"/>
              </a:rPr>
              <a:t>Pre-DECIGO</a:t>
            </a:r>
          </a:p>
        </p:txBody>
      </p:sp>
      <p:sp>
        <p:nvSpPr>
          <p:cNvPr id="1076569" name="Text Box 345"/>
          <p:cNvSpPr txBox="1">
            <a:spLocks noChangeArrowheads="1"/>
          </p:cNvSpPr>
          <p:nvPr/>
        </p:nvSpPr>
        <p:spPr bwMode="auto">
          <a:xfrm>
            <a:off x="7575550" y="3735373"/>
            <a:ext cx="1244600" cy="336550"/>
          </a:xfrm>
          <a:prstGeom prst="rect">
            <a:avLst/>
          </a:prstGeom>
          <a:noFill/>
          <a:ln w="9525">
            <a:noFill/>
            <a:miter lim="800000"/>
            <a:headEnd/>
            <a:tailEnd/>
          </a:ln>
          <a:effectLst/>
        </p:spPr>
        <p:txBody>
          <a:bodyPr>
            <a:spAutoFit/>
          </a:bodyPr>
          <a:lstStyle/>
          <a:p>
            <a:pPr algn="l">
              <a:spcBef>
                <a:spcPct val="50000"/>
              </a:spcBef>
              <a:buFontTx/>
              <a:buNone/>
            </a:pPr>
            <a:r>
              <a:rPr lang="en-US" altLang="ja-JP" sz="1600" b="1" dirty="0">
                <a:solidFill>
                  <a:srgbClr val="FF9999"/>
                </a:solidFill>
                <a:latin typeface="Tahoma" pitchFamily="34" charset="0"/>
                <a:ea typeface="HGP創英角ｺﾞｼｯｸUB" pitchFamily="50" charset="-128"/>
              </a:rPr>
              <a:t>DECIGO</a:t>
            </a:r>
          </a:p>
        </p:txBody>
      </p:sp>
      <p:sp>
        <p:nvSpPr>
          <p:cNvPr id="1076570" name="AutoShape 346"/>
          <p:cNvSpPr>
            <a:spLocks noChangeArrowheads="1"/>
          </p:cNvSpPr>
          <p:nvPr/>
        </p:nvSpPr>
        <p:spPr bwMode="auto">
          <a:xfrm>
            <a:off x="1036638" y="2743186"/>
            <a:ext cx="1289050" cy="311150"/>
          </a:xfrm>
          <a:prstGeom prst="rightArrow">
            <a:avLst>
              <a:gd name="adj1" fmla="val 49639"/>
              <a:gd name="adj2" fmla="val 60378"/>
            </a:avLst>
          </a:prstGeom>
          <a:solidFill>
            <a:srgbClr val="C0C0C0">
              <a:alpha val="50000"/>
            </a:srgbClr>
          </a:solidFill>
          <a:ln w="9525">
            <a:solidFill>
              <a:srgbClr val="777777"/>
            </a:solidFill>
            <a:miter lim="800000"/>
            <a:headEnd/>
            <a:tailEnd/>
          </a:ln>
          <a:effectLst/>
        </p:spPr>
        <p:txBody>
          <a:bodyPr wrap="none" anchor="ctr"/>
          <a:lstStyle/>
          <a:p>
            <a:endParaRPr lang="ja-JP" altLang="en-US" dirty="0">
              <a:ea typeface="HGP創英角ｺﾞｼｯｸUB" pitchFamily="50" charset="-128"/>
            </a:endParaRPr>
          </a:p>
        </p:txBody>
      </p:sp>
      <p:sp>
        <p:nvSpPr>
          <p:cNvPr id="1076571" name="Text Box 347"/>
          <p:cNvSpPr txBox="1">
            <a:spLocks noChangeArrowheads="1"/>
          </p:cNvSpPr>
          <p:nvPr/>
        </p:nvSpPr>
        <p:spPr bwMode="auto">
          <a:xfrm>
            <a:off x="917575" y="2203436"/>
            <a:ext cx="1444625" cy="581025"/>
          </a:xfrm>
          <a:prstGeom prst="rect">
            <a:avLst/>
          </a:prstGeom>
          <a:noFill/>
          <a:ln w="9525">
            <a:noFill/>
            <a:miter lim="800000"/>
            <a:headEnd/>
            <a:tailEnd/>
          </a:ln>
          <a:effectLst/>
        </p:spPr>
        <p:txBody>
          <a:bodyPr>
            <a:spAutoFit/>
          </a:bodyPr>
          <a:lstStyle/>
          <a:p>
            <a:pPr>
              <a:buFontTx/>
              <a:buNone/>
            </a:pPr>
            <a:r>
              <a:rPr lang="en-US" altLang="ja-JP" sz="1600" b="1" dirty="0">
                <a:solidFill>
                  <a:srgbClr val="DDDDDD"/>
                </a:solidFill>
                <a:latin typeface="Tahoma" pitchFamily="34" charset="0"/>
                <a:ea typeface="HGP創英角ｺﾞｼｯｸUB" pitchFamily="50" charset="-128"/>
              </a:rPr>
              <a:t>R&amp;D</a:t>
            </a:r>
          </a:p>
          <a:p>
            <a:pPr>
              <a:buFontTx/>
              <a:buNone/>
            </a:pPr>
            <a:r>
              <a:rPr lang="en-US" altLang="ja-JP" sz="1600" b="1" dirty="0">
                <a:solidFill>
                  <a:srgbClr val="DDDDDD"/>
                </a:solidFill>
                <a:latin typeface="Tahoma" pitchFamily="34" charset="0"/>
                <a:ea typeface="HGP創英角ｺﾞｼｯｸUB" pitchFamily="50" charset="-128"/>
              </a:rPr>
              <a:t>Fabrication</a:t>
            </a:r>
          </a:p>
        </p:txBody>
      </p:sp>
      <p:sp>
        <p:nvSpPr>
          <p:cNvPr id="1076572" name="Text Box 348"/>
          <p:cNvSpPr txBox="1">
            <a:spLocks noChangeArrowheads="1"/>
          </p:cNvSpPr>
          <p:nvPr/>
        </p:nvSpPr>
        <p:spPr bwMode="auto">
          <a:xfrm>
            <a:off x="3708400" y="2203436"/>
            <a:ext cx="1444625" cy="581025"/>
          </a:xfrm>
          <a:prstGeom prst="rect">
            <a:avLst/>
          </a:prstGeom>
          <a:noFill/>
          <a:ln w="9525">
            <a:noFill/>
            <a:miter lim="800000"/>
            <a:headEnd/>
            <a:tailEnd/>
          </a:ln>
          <a:effectLst/>
        </p:spPr>
        <p:txBody>
          <a:bodyPr>
            <a:spAutoFit/>
          </a:bodyPr>
          <a:lstStyle/>
          <a:p>
            <a:pPr>
              <a:buFontTx/>
              <a:buNone/>
            </a:pPr>
            <a:r>
              <a:rPr lang="en-US" altLang="ja-JP" sz="1600" b="1" dirty="0">
                <a:solidFill>
                  <a:srgbClr val="DDDDDD"/>
                </a:solidFill>
                <a:latin typeface="Tahoma" pitchFamily="34" charset="0"/>
                <a:ea typeface="HGP創英角ｺﾞｼｯｸUB" pitchFamily="50" charset="-128"/>
              </a:rPr>
              <a:t>R&amp;D</a:t>
            </a:r>
          </a:p>
          <a:p>
            <a:pPr>
              <a:buFontTx/>
              <a:buNone/>
            </a:pPr>
            <a:r>
              <a:rPr lang="en-US" altLang="ja-JP" sz="1600" b="1" dirty="0">
                <a:solidFill>
                  <a:srgbClr val="DDDDDD"/>
                </a:solidFill>
                <a:latin typeface="Tahoma" pitchFamily="34" charset="0"/>
                <a:ea typeface="HGP創英角ｺﾞｼｯｸUB" pitchFamily="50" charset="-128"/>
              </a:rPr>
              <a:t>Fabrication</a:t>
            </a:r>
          </a:p>
        </p:txBody>
      </p:sp>
      <p:sp>
        <p:nvSpPr>
          <p:cNvPr id="1076573" name="Text Box 349"/>
          <p:cNvSpPr txBox="1">
            <a:spLocks noChangeArrowheads="1"/>
          </p:cNvSpPr>
          <p:nvPr/>
        </p:nvSpPr>
        <p:spPr bwMode="auto">
          <a:xfrm>
            <a:off x="6048375" y="2203436"/>
            <a:ext cx="1444625" cy="581025"/>
          </a:xfrm>
          <a:prstGeom prst="rect">
            <a:avLst/>
          </a:prstGeom>
          <a:noFill/>
          <a:ln w="9525">
            <a:noFill/>
            <a:miter lim="800000"/>
            <a:headEnd/>
            <a:tailEnd/>
          </a:ln>
          <a:effectLst/>
        </p:spPr>
        <p:txBody>
          <a:bodyPr>
            <a:spAutoFit/>
          </a:bodyPr>
          <a:lstStyle/>
          <a:p>
            <a:pPr>
              <a:buFontTx/>
              <a:buNone/>
            </a:pPr>
            <a:r>
              <a:rPr lang="en-US" altLang="ja-JP" sz="1600" b="1" dirty="0">
                <a:solidFill>
                  <a:srgbClr val="DDDDDD"/>
                </a:solidFill>
                <a:latin typeface="Tahoma" pitchFamily="34" charset="0"/>
                <a:ea typeface="HGP創英角ｺﾞｼｯｸUB" pitchFamily="50" charset="-128"/>
              </a:rPr>
              <a:t>R&amp;D</a:t>
            </a:r>
          </a:p>
          <a:p>
            <a:pPr>
              <a:buFontTx/>
              <a:buNone/>
            </a:pPr>
            <a:r>
              <a:rPr lang="en-US" altLang="ja-JP" sz="1600" b="1" dirty="0">
                <a:solidFill>
                  <a:srgbClr val="DDDDDD"/>
                </a:solidFill>
                <a:latin typeface="Tahoma" pitchFamily="34" charset="0"/>
                <a:ea typeface="HGP創英角ｺﾞｼｯｸUB" pitchFamily="50" charset="-128"/>
              </a:rPr>
              <a:t>Fabrication</a:t>
            </a:r>
          </a:p>
        </p:txBody>
      </p:sp>
      <p:sp>
        <p:nvSpPr>
          <p:cNvPr id="1076574" name="AutoShape 350"/>
          <p:cNvSpPr>
            <a:spLocks noChangeArrowheads="1"/>
          </p:cNvSpPr>
          <p:nvPr/>
        </p:nvSpPr>
        <p:spPr bwMode="auto">
          <a:xfrm>
            <a:off x="3016250" y="1752586"/>
            <a:ext cx="360363" cy="360362"/>
          </a:xfrm>
          <a:prstGeom prst="triangle">
            <a:avLst>
              <a:gd name="adj" fmla="val 50000"/>
            </a:avLst>
          </a:prstGeom>
          <a:solidFill>
            <a:srgbClr val="00FF00"/>
          </a:solidFill>
          <a:ln w="9525">
            <a:solidFill>
              <a:srgbClr val="00FF00"/>
            </a:solidFill>
            <a:miter lim="800000"/>
            <a:headEnd/>
            <a:tailEnd/>
          </a:ln>
          <a:effectLst/>
        </p:spPr>
        <p:txBody>
          <a:bodyPr wrap="none" anchor="ctr"/>
          <a:lstStyle/>
          <a:p>
            <a:endParaRPr lang="ja-JP" altLang="en-US" dirty="0">
              <a:ea typeface="HGP創英角ｺﾞｼｯｸUB" pitchFamily="50" charset="-128"/>
            </a:endParaRPr>
          </a:p>
        </p:txBody>
      </p:sp>
      <p:sp>
        <p:nvSpPr>
          <p:cNvPr id="1076575" name="AutoShape 351"/>
          <p:cNvSpPr>
            <a:spLocks noChangeArrowheads="1"/>
          </p:cNvSpPr>
          <p:nvPr/>
        </p:nvSpPr>
        <p:spPr bwMode="auto">
          <a:xfrm>
            <a:off x="7754938" y="1752586"/>
            <a:ext cx="360362" cy="360362"/>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ja-JP" altLang="en-US" dirty="0">
              <a:ea typeface="HGP創英角ｺﾞｼｯｸUB" pitchFamily="50" charset="-128"/>
            </a:endParaRPr>
          </a:p>
        </p:txBody>
      </p:sp>
      <p:sp>
        <p:nvSpPr>
          <p:cNvPr id="1076576" name="AutoShape 352"/>
          <p:cNvSpPr>
            <a:spLocks noChangeArrowheads="1"/>
          </p:cNvSpPr>
          <p:nvPr/>
        </p:nvSpPr>
        <p:spPr bwMode="auto">
          <a:xfrm>
            <a:off x="5386388" y="1752586"/>
            <a:ext cx="360362" cy="360362"/>
          </a:xfrm>
          <a:prstGeom prst="triangle">
            <a:avLst>
              <a:gd name="adj" fmla="val 50000"/>
            </a:avLst>
          </a:prstGeom>
          <a:solidFill>
            <a:srgbClr val="9900CC"/>
          </a:solidFill>
          <a:ln w="9525">
            <a:solidFill>
              <a:srgbClr val="9900CC"/>
            </a:solidFill>
            <a:miter lim="800000"/>
            <a:headEnd/>
            <a:tailEnd/>
          </a:ln>
          <a:effectLst/>
        </p:spPr>
        <p:txBody>
          <a:bodyPr wrap="none" anchor="ctr"/>
          <a:lstStyle/>
          <a:p>
            <a:endParaRPr lang="ja-JP" altLang="en-US" dirty="0">
              <a:ea typeface="HGP創英角ｺﾞｼｯｸUB" pitchFamily="50" charset="-128"/>
            </a:endParaRPr>
          </a:p>
        </p:txBody>
      </p:sp>
      <p:sp>
        <p:nvSpPr>
          <p:cNvPr id="1076577" name="AutoShape 353"/>
          <p:cNvSpPr>
            <a:spLocks noChangeArrowheads="1"/>
          </p:cNvSpPr>
          <p:nvPr/>
        </p:nvSpPr>
        <p:spPr bwMode="auto">
          <a:xfrm>
            <a:off x="3887788" y="2743186"/>
            <a:ext cx="1289050" cy="311150"/>
          </a:xfrm>
          <a:prstGeom prst="rightArrow">
            <a:avLst>
              <a:gd name="adj1" fmla="val 49639"/>
              <a:gd name="adj2" fmla="val 60378"/>
            </a:avLst>
          </a:prstGeom>
          <a:solidFill>
            <a:srgbClr val="C0C0C0">
              <a:alpha val="50000"/>
            </a:srgbClr>
          </a:solidFill>
          <a:ln w="9525">
            <a:solidFill>
              <a:srgbClr val="777777"/>
            </a:solidFill>
            <a:miter lim="800000"/>
            <a:headEnd/>
            <a:tailEnd/>
          </a:ln>
          <a:effectLst/>
        </p:spPr>
        <p:txBody>
          <a:bodyPr wrap="none" anchor="ctr"/>
          <a:lstStyle/>
          <a:p>
            <a:endParaRPr lang="ja-JP" altLang="en-US" dirty="0">
              <a:ea typeface="HGP創英角ｺﾞｼｯｸUB" pitchFamily="50" charset="-128"/>
            </a:endParaRPr>
          </a:p>
        </p:txBody>
      </p:sp>
      <p:sp>
        <p:nvSpPr>
          <p:cNvPr id="1076578" name="AutoShape 354"/>
          <p:cNvSpPr>
            <a:spLocks noChangeArrowheads="1"/>
          </p:cNvSpPr>
          <p:nvPr/>
        </p:nvSpPr>
        <p:spPr bwMode="auto">
          <a:xfrm>
            <a:off x="6138863" y="2743186"/>
            <a:ext cx="1289050" cy="311150"/>
          </a:xfrm>
          <a:prstGeom prst="rightArrow">
            <a:avLst>
              <a:gd name="adj1" fmla="val 49639"/>
              <a:gd name="adj2" fmla="val 60378"/>
            </a:avLst>
          </a:prstGeom>
          <a:solidFill>
            <a:srgbClr val="C0C0C0">
              <a:alpha val="50000"/>
            </a:srgbClr>
          </a:solidFill>
          <a:ln w="9525">
            <a:solidFill>
              <a:srgbClr val="777777"/>
            </a:solidFill>
            <a:miter lim="800000"/>
            <a:headEnd/>
            <a:tailEnd/>
          </a:ln>
          <a:effectLst/>
        </p:spPr>
        <p:txBody>
          <a:bodyPr wrap="none" anchor="ctr"/>
          <a:lstStyle/>
          <a:p>
            <a:endParaRPr lang="ja-JP" altLang="en-US" dirty="0">
              <a:ea typeface="HGP創英角ｺﾞｼｯｸUB" pitchFamily="50" charset="-128"/>
            </a:endParaRPr>
          </a:p>
        </p:txBody>
      </p:sp>
      <p:pic>
        <p:nvPicPr>
          <p:cNvPr id="1076579" name="Picture 355" descr="クリップボード01"/>
          <p:cNvPicPr>
            <a:picLocks noChangeAspect="1" noChangeArrowheads="1"/>
          </p:cNvPicPr>
          <p:nvPr/>
        </p:nvPicPr>
        <p:blipFill>
          <a:blip r:embed="rId4" cstate="print"/>
          <a:srcRect/>
          <a:stretch>
            <a:fillRect/>
          </a:stretch>
        </p:blipFill>
        <p:spPr bwMode="auto">
          <a:xfrm>
            <a:off x="1042988" y="3214673"/>
            <a:ext cx="1296987" cy="1042988"/>
          </a:xfrm>
          <a:prstGeom prst="rect">
            <a:avLst/>
          </a:prstGeom>
          <a:noFill/>
        </p:spPr>
      </p:pic>
      <p:sp>
        <p:nvSpPr>
          <p:cNvPr id="1076580" name="Text Box 356"/>
          <p:cNvSpPr txBox="1">
            <a:spLocks noChangeArrowheads="1"/>
          </p:cNvSpPr>
          <p:nvPr/>
        </p:nvSpPr>
        <p:spPr bwMode="auto">
          <a:xfrm>
            <a:off x="989013" y="4159241"/>
            <a:ext cx="2154227" cy="338554"/>
          </a:xfrm>
          <a:prstGeom prst="rect">
            <a:avLst/>
          </a:prstGeom>
          <a:noFill/>
          <a:ln w="9525">
            <a:noFill/>
            <a:miter lim="800000"/>
            <a:headEnd/>
            <a:tailEnd/>
          </a:ln>
          <a:effectLst/>
        </p:spPr>
        <p:txBody>
          <a:bodyPr wrap="square">
            <a:spAutoFit/>
          </a:bodyPr>
          <a:lstStyle/>
          <a:p>
            <a:pPr algn="l">
              <a:buFontTx/>
              <a:buNone/>
            </a:pPr>
            <a:r>
              <a:rPr lang="en-US" altLang="ja-JP" sz="1600" b="1" dirty="0">
                <a:solidFill>
                  <a:schemeClr val="tx1">
                    <a:lumMod val="20000"/>
                    <a:lumOff val="80000"/>
                  </a:schemeClr>
                </a:solidFill>
                <a:latin typeface="Tahoma" pitchFamily="34" charset="0"/>
                <a:ea typeface="HGP創英角ｺﾞｼｯｸUB" pitchFamily="50" charset="-128"/>
              </a:rPr>
              <a:t>SDS-1/SWIM</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AutoShape 126"/>
          <p:cNvSpPr>
            <a:spLocks noChangeArrowheads="1"/>
          </p:cNvSpPr>
          <p:nvPr/>
        </p:nvSpPr>
        <p:spPr bwMode="auto">
          <a:xfrm>
            <a:off x="142844" y="785794"/>
            <a:ext cx="8858312" cy="5572164"/>
          </a:xfrm>
          <a:prstGeom prst="roundRect">
            <a:avLst>
              <a:gd name="adj" fmla="val 1772"/>
            </a:avLst>
          </a:prstGeom>
          <a:solidFill>
            <a:srgbClr val="FFFFFF">
              <a:alpha val="90000"/>
            </a:srgbClr>
          </a:solidFill>
          <a:ln w="6350">
            <a:noFill/>
            <a:round/>
            <a:headEnd/>
            <a:tailEnd/>
          </a:ln>
        </p:spPr>
        <p:txBody>
          <a:bodyPr wrap="square" anchor="ctr">
            <a:noAutofit/>
          </a:bodyPr>
          <a:lstStyle/>
          <a:p>
            <a:endParaRPr lang="ja-JP" altLang="en-US" dirty="0"/>
          </a:p>
        </p:txBody>
      </p:sp>
      <p:sp>
        <p:nvSpPr>
          <p:cNvPr id="96333" name="Rectangle 77"/>
          <p:cNvSpPr>
            <a:spLocks noChangeArrowheads="1"/>
          </p:cNvSpPr>
          <p:nvPr/>
        </p:nvSpPr>
        <p:spPr bwMode="auto">
          <a:xfrm>
            <a:off x="2141538" y="3068638"/>
            <a:ext cx="6840537" cy="1260475"/>
          </a:xfrm>
          <a:prstGeom prst="rect">
            <a:avLst/>
          </a:prstGeom>
          <a:solidFill>
            <a:srgbClr val="DDDDDD"/>
          </a:solidFill>
          <a:ln w="9525">
            <a:solidFill>
              <a:srgbClr val="DDDDDD"/>
            </a:solidFill>
            <a:miter lim="800000"/>
            <a:headEnd/>
            <a:tailEnd/>
          </a:ln>
          <a:effectLst/>
        </p:spPr>
        <p:txBody>
          <a:bodyPr wrap="none" anchor="ct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32" name="Rectangle 76"/>
          <p:cNvSpPr>
            <a:spLocks noChangeArrowheads="1"/>
          </p:cNvSpPr>
          <p:nvPr/>
        </p:nvSpPr>
        <p:spPr bwMode="auto">
          <a:xfrm>
            <a:off x="161925" y="4029095"/>
            <a:ext cx="8820150" cy="2249488"/>
          </a:xfrm>
          <a:prstGeom prst="rect">
            <a:avLst/>
          </a:prstGeom>
          <a:solidFill>
            <a:srgbClr val="DDDDDD"/>
          </a:solidFill>
          <a:ln w="9525">
            <a:solidFill>
              <a:srgbClr val="DDDDDD"/>
            </a:solidFill>
            <a:miter lim="800000"/>
            <a:headEnd/>
            <a:tailEnd/>
          </a:ln>
          <a:effectLst/>
        </p:spPr>
        <p:txBody>
          <a:bodyPr wrap="none" anchor="ct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258" name="Rectangle 2"/>
          <p:cNvSpPr>
            <a:spLocks noGrp="1" noChangeArrowheads="1"/>
          </p:cNvSpPr>
          <p:nvPr>
            <p:ph type="title"/>
          </p:nvPr>
        </p:nvSpPr>
        <p:spPr/>
        <p:txBody>
          <a:bodyPr/>
          <a:lstStyle/>
          <a:p>
            <a:r>
              <a:rPr lang="en-US" altLang="ja-JP" dirty="0" smtClean="0">
                <a:latin typeface="Arial" charset="0"/>
              </a:rPr>
              <a:t>Organization</a:t>
            </a:r>
            <a:endParaRPr lang="en-US" altLang="ja-JP" dirty="0">
              <a:latin typeface="Arial" charset="0"/>
            </a:endParaRPr>
          </a:p>
        </p:txBody>
      </p:sp>
      <p:sp>
        <p:nvSpPr>
          <p:cNvPr id="96288" name="AutoShape 32"/>
          <p:cNvSpPr>
            <a:spLocks noChangeArrowheads="1"/>
          </p:cNvSpPr>
          <p:nvPr/>
        </p:nvSpPr>
        <p:spPr bwMode="auto">
          <a:xfrm>
            <a:off x="1698625" y="928688"/>
            <a:ext cx="2609850" cy="790575"/>
          </a:xfrm>
          <a:prstGeom prst="roundRect">
            <a:avLst>
              <a:gd name="adj" fmla="val 16667"/>
            </a:avLst>
          </a:prstGeom>
          <a:solidFill>
            <a:srgbClr val="FFFFCC"/>
          </a:solidFill>
          <a:ln w="19050">
            <a:solidFill>
              <a:schemeClr val="tx1"/>
            </a:solidFill>
            <a:round/>
            <a:headEnd/>
            <a:tailEnd/>
          </a:ln>
          <a:effectLst/>
        </p:spPr>
        <p:txBody>
          <a:bodyPr wrap="none" anchor="ctr"/>
          <a:lstStyle/>
          <a:p>
            <a:pPr algn="ctr" rtl="0" fontAlgn="base">
              <a:spcBef>
                <a:spcPct val="0"/>
              </a:spcBef>
              <a:spcAft>
                <a:spcPct val="0"/>
              </a:spcAft>
              <a:buNone/>
            </a:pPr>
            <a:r>
              <a:rPr kumimoji="1" lang="en-US" altLang="ja-JP" sz="1800" b="1" kern="1200" dirty="0">
                <a:solidFill>
                  <a:srgbClr val="000000"/>
                </a:solidFill>
                <a:latin typeface="Arial" charset="0"/>
                <a:ea typeface="ＭＳ Ｐゴシック" pitchFamily="50" charset="-128"/>
                <a:cs typeface="+mn-cs"/>
              </a:rPr>
              <a:t>PI: Kawamura (NAOJ)</a:t>
            </a:r>
          </a:p>
          <a:p>
            <a:pPr algn="ctr" rtl="0" fontAlgn="base">
              <a:spcBef>
                <a:spcPct val="0"/>
              </a:spcBef>
              <a:spcAft>
                <a:spcPct val="0"/>
              </a:spcAft>
              <a:buNone/>
            </a:pPr>
            <a:r>
              <a:rPr kumimoji="1" lang="en-US" altLang="ja-JP" sz="1600" b="1" kern="1200" dirty="0">
                <a:solidFill>
                  <a:srgbClr val="000000"/>
                </a:solidFill>
                <a:latin typeface="Arial" charset="0"/>
                <a:ea typeface="ＭＳ Ｐゴシック" pitchFamily="50" charset="-128"/>
                <a:cs typeface="+mn-cs"/>
              </a:rPr>
              <a:t>Deputy: Ando </a:t>
            </a:r>
            <a:r>
              <a:rPr kumimoji="1" lang="en-US" altLang="ja-JP" sz="1600" b="1" kern="1200" dirty="0" smtClean="0">
                <a:solidFill>
                  <a:srgbClr val="000000"/>
                </a:solidFill>
                <a:latin typeface="Arial" charset="0"/>
                <a:ea typeface="ＭＳ Ｐゴシック" pitchFamily="50" charset="-128"/>
                <a:cs typeface="+mn-cs"/>
              </a:rPr>
              <a:t>(</a:t>
            </a:r>
            <a:r>
              <a:rPr lang="en-US" altLang="ja-JP" sz="1600" b="1" dirty="0" smtClean="0">
                <a:solidFill>
                  <a:srgbClr val="000000"/>
                </a:solidFill>
                <a:latin typeface="Arial" charset="0"/>
                <a:ea typeface="ＭＳ Ｐゴシック" pitchFamily="50" charset="-128"/>
              </a:rPr>
              <a:t>Kyoto</a:t>
            </a:r>
            <a:r>
              <a:rPr kumimoji="1" lang="en-US" altLang="ja-JP" sz="1600" b="1" kern="1200" dirty="0" smtClean="0">
                <a:solidFill>
                  <a:srgbClr val="000000"/>
                </a:solidFill>
                <a:latin typeface="Arial" charset="0"/>
                <a:ea typeface="ＭＳ Ｐゴシック" pitchFamily="50" charset="-128"/>
                <a:cs typeface="+mn-cs"/>
              </a:rPr>
              <a:t>)</a:t>
            </a:r>
            <a:endParaRPr kumimoji="1" lang="en-US" altLang="ja-JP" sz="1600" b="1" kern="1200" dirty="0">
              <a:solidFill>
                <a:srgbClr val="000000"/>
              </a:solidFill>
              <a:latin typeface="Arial" charset="0"/>
              <a:ea typeface="ＭＳ Ｐゴシック" pitchFamily="50" charset="-128"/>
              <a:cs typeface="+mn-cs"/>
            </a:endParaRPr>
          </a:p>
        </p:txBody>
      </p:sp>
      <p:sp>
        <p:nvSpPr>
          <p:cNvPr id="96290" name="AutoShape 34"/>
          <p:cNvSpPr>
            <a:spLocks noChangeArrowheads="1"/>
          </p:cNvSpPr>
          <p:nvPr/>
        </p:nvSpPr>
        <p:spPr bwMode="auto">
          <a:xfrm>
            <a:off x="3402013" y="1898650"/>
            <a:ext cx="5565775" cy="898525"/>
          </a:xfrm>
          <a:prstGeom prst="roundRect">
            <a:avLst>
              <a:gd name="adj" fmla="val 16667"/>
            </a:avLst>
          </a:prstGeom>
          <a:solidFill>
            <a:srgbClr val="CCFFCC"/>
          </a:solidFill>
          <a:ln w="19050">
            <a:solidFill>
              <a:schemeClr val="tx1"/>
            </a:solidFill>
            <a:round/>
            <a:headEnd/>
            <a:tailEnd/>
          </a:ln>
          <a:effectLst/>
        </p:spPr>
        <p:txBody>
          <a:bodyPr lIns="0" rIns="0" anchor="ctr"/>
          <a:lstStyle/>
          <a:p>
            <a:pPr>
              <a:buNone/>
            </a:pPr>
            <a:r>
              <a:rPr kumimoji="1" lang="en-US" altLang="ja-JP" sz="1300" b="1" kern="1200" dirty="0">
                <a:solidFill>
                  <a:srgbClr val="000000"/>
                </a:solidFill>
                <a:latin typeface="Arial" charset="0"/>
                <a:ea typeface="ＭＳ Ｐゴシック" pitchFamily="50" charset="-128"/>
                <a:cs typeface="+mn-cs"/>
              </a:rPr>
              <a:t>Executive Committee</a:t>
            </a:r>
          </a:p>
          <a:p>
            <a:pPr>
              <a:buNone/>
            </a:pPr>
            <a:r>
              <a:rPr kumimoji="1" lang="en-US" altLang="ja-JP" sz="1300" b="1" kern="1200" dirty="0">
                <a:solidFill>
                  <a:srgbClr val="000000"/>
                </a:solidFill>
                <a:latin typeface="Arial" charset="0"/>
                <a:ea typeface="ＭＳ Ｐゴシック" pitchFamily="50" charset="-128"/>
                <a:cs typeface="+mn-cs"/>
              </a:rPr>
              <a:t>Kawamura (NAOJ), Ando </a:t>
            </a:r>
            <a:r>
              <a:rPr kumimoji="1" lang="en-US" altLang="ja-JP" sz="1300" b="1" kern="1200" dirty="0" smtClean="0">
                <a:solidFill>
                  <a:srgbClr val="000000"/>
                </a:solidFill>
                <a:latin typeface="Arial" charset="0"/>
                <a:ea typeface="ＭＳ Ｐゴシック" pitchFamily="50" charset="-128"/>
                <a:cs typeface="+mn-cs"/>
              </a:rPr>
              <a:t>(Kyoto), </a:t>
            </a:r>
            <a:r>
              <a:rPr kumimoji="1" lang="en-US" altLang="ja-JP" sz="1300" b="1" kern="1200" dirty="0">
                <a:solidFill>
                  <a:srgbClr val="000000"/>
                </a:solidFill>
                <a:latin typeface="Arial" charset="0"/>
                <a:ea typeface="ＭＳ Ｐゴシック" pitchFamily="50" charset="-128"/>
                <a:cs typeface="+mn-cs"/>
              </a:rPr>
              <a:t>Seto </a:t>
            </a:r>
            <a:r>
              <a:rPr kumimoji="1" lang="en-US" altLang="ja-JP" sz="1300" b="1" kern="1200" dirty="0" smtClean="0">
                <a:solidFill>
                  <a:srgbClr val="000000"/>
                </a:solidFill>
                <a:latin typeface="Arial" charset="0"/>
                <a:ea typeface="ＭＳ Ｐゴシック" pitchFamily="50" charset="-128"/>
                <a:cs typeface="+mn-cs"/>
              </a:rPr>
              <a:t>(</a:t>
            </a:r>
            <a:r>
              <a:rPr lang="en-US" altLang="ja-JP" sz="1300" b="1" dirty="0" smtClean="0">
                <a:solidFill>
                  <a:srgbClr val="000000"/>
                </a:solidFill>
                <a:latin typeface="Arial" charset="0"/>
                <a:ea typeface="ＭＳ Ｐゴシック" pitchFamily="50" charset="-128"/>
              </a:rPr>
              <a:t>Kyoto</a:t>
            </a:r>
            <a:r>
              <a:rPr kumimoji="1" lang="en-US" altLang="ja-JP" sz="1300" b="1" kern="1200" dirty="0" smtClean="0">
                <a:solidFill>
                  <a:srgbClr val="000000"/>
                </a:solidFill>
                <a:latin typeface="Arial" charset="0"/>
                <a:ea typeface="ＭＳ Ｐゴシック" pitchFamily="50" charset="-128"/>
                <a:cs typeface="+mn-cs"/>
              </a:rPr>
              <a:t>), </a:t>
            </a:r>
            <a:r>
              <a:rPr kumimoji="1" lang="en-US" altLang="ja-JP" sz="1300" b="1" kern="1200" dirty="0">
                <a:solidFill>
                  <a:srgbClr val="000000"/>
                </a:solidFill>
                <a:latin typeface="Arial" charset="0"/>
                <a:ea typeface="ＭＳ Ｐゴシック" pitchFamily="50" charset="-128"/>
                <a:cs typeface="+mn-cs"/>
              </a:rPr>
              <a:t>Nakamura (Kyoto), Tsubono (Tokyo), Tanaka (Kyoto), Funaki (ISAS), Numata (Maryland), Sato (Hosei), Kanda (Osaka city), Takashima (ISAS), Ioka (</a:t>
            </a:r>
            <a:r>
              <a:rPr kumimoji="1" lang="en-US" altLang="ja-JP" sz="1300" b="1" kern="1200" dirty="0" smtClean="0">
                <a:solidFill>
                  <a:srgbClr val="000000"/>
                </a:solidFill>
                <a:latin typeface="Arial" charset="0"/>
                <a:ea typeface="ＭＳ Ｐゴシック" pitchFamily="50" charset="-128"/>
                <a:cs typeface="+mn-cs"/>
              </a:rPr>
              <a:t>KEK)</a:t>
            </a:r>
            <a:endParaRPr kumimoji="1" lang="en-US" altLang="ja-JP" sz="1300" b="1" kern="1200" dirty="0">
              <a:solidFill>
                <a:srgbClr val="000000"/>
              </a:solidFill>
              <a:latin typeface="Arial" charset="0"/>
              <a:ea typeface="ＭＳ Ｐゴシック" pitchFamily="50" charset="-128"/>
              <a:cs typeface="+mn-cs"/>
            </a:endParaRPr>
          </a:p>
        </p:txBody>
      </p:sp>
      <p:sp>
        <p:nvSpPr>
          <p:cNvPr id="96291" name="AutoShape 35"/>
          <p:cNvSpPr>
            <a:spLocks noChangeArrowheads="1"/>
          </p:cNvSpPr>
          <p:nvPr/>
        </p:nvSpPr>
        <p:spPr bwMode="auto">
          <a:xfrm>
            <a:off x="2232025" y="3159125"/>
            <a:ext cx="1530350" cy="900113"/>
          </a:xfrm>
          <a:prstGeom prst="roundRect">
            <a:avLst>
              <a:gd name="adj" fmla="val 16667"/>
            </a:avLst>
          </a:prstGeom>
          <a:solidFill>
            <a:srgbClr val="FFCCFF"/>
          </a:solidFill>
          <a:ln w="19050">
            <a:solidFill>
              <a:schemeClr val="tx1"/>
            </a:solidFill>
            <a:round/>
            <a:headEnd/>
            <a:tailEnd/>
          </a:ln>
          <a:effectLst/>
        </p:spPr>
        <p:txBody>
          <a:bodyPr wrap="none" anchor="ctr"/>
          <a:lstStyle/>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Pre-DECIGO</a:t>
            </a:r>
          </a:p>
          <a:p>
            <a:pPr algn="ctr" rtl="0" fontAlgn="base">
              <a:lnSpc>
                <a:spcPct val="80000"/>
              </a:lnSpc>
              <a:spcBef>
                <a:spcPct val="0"/>
              </a:spcBef>
              <a:spcAft>
                <a:spcPct val="0"/>
              </a:spcAft>
              <a:buNone/>
            </a:pP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Sato (Hosei)</a:t>
            </a:r>
          </a:p>
        </p:txBody>
      </p:sp>
      <p:sp>
        <p:nvSpPr>
          <p:cNvPr id="96295" name="AutoShape 39"/>
          <p:cNvSpPr>
            <a:spLocks noChangeArrowheads="1"/>
          </p:cNvSpPr>
          <p:nvPr/>
        </p:nvSpPr>
        <p:spPr bwMode="auto">
          <a:xfrm>
            <a:off x="7362825" y="3159125"/>
            <a:ext cx="1528763" cy="900113"/>
          </a:xfrm>
          <a:prstGeom prst="roundRect">
            <a:avLst>
              <a:gd name="adj" fmla="val 16667"/>
            </a:avLst>
          </a:prstGeom>
          <a:solidFill>
            <a:srgbClr val="FFFF66"/>
          </a:solidFill>
          <a:ln w="19050">
            <a:solidFill>
              <a:schemeClr val="tx1"/>
            </a:solidFill>
            <a:round/>
            <a:headEnd/>
            <a:tailEnd/>
          </a:ln>
          <a:effectLst/>
        </p:spPr>
        <p:txBody>
          <a:bodyPr wrap="none" anchor="ctr"/>
          <a:lstStyle/>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Satellite</a:t>
            </a:r>
          </a:p>
          <a:p>
            <a:pPr algn="ctr" rtl="0" fontAlgn="base">
              <a:lnSpc>
                <a:spcPct val="80000"/>
              </a:lnSpc>
              <a:spcBef>
                <a:spcPct val="0"/>
              </a:spcBef>
              <a:spcAft>
                <a:spcPct val="0"/>
              </a:spcAft>
              <a:buNone/>
            </a:pP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Funaki (ISAS)</a:t>
            </a:r>
          </a:p>
        </p:txBody>
      </p:sp>
      <p:sp>
        <p:nvSpPr>
          <p:cNvPr id="96296" name="AutoShape 40"/>
          <p:cNvSpPr>
            <a:spLocks noChangeArrowheads="1"/>
          </p:cNvSpPr>
          <p:nvPr/>
        </p:nvSpPr>
        <p:spPr bwMode="auto">
          <a:xfrm>
            <a:off x="5651500" y="3159125"/>
            <a:ext cx="1530350" cy="900113"/>
          </a:xfrm>
          <a:prstGeom prst="roundRect">
            <a:avLst>
              <a:gd name="adj" fmla="val 16667"/>
            </a:avLst>
          </a:prstGeom>
          <a:solidFill>
            <a:srgbClr val="FFFF66"/>
          </a:solidFill>
          <a:ln w="19050">
            <a:solidFill>
              <a:schemeClr val="tx1"/>
            </a:solidFill>
            <a:round/>
            <a:headEnd/>
            <a:tailEnd/>
          </a:ln>
          <a:effectLst/>
        </p:spPr>
        <p:txBody>
          <a:bodyPr wrap="none" anchor="ctr"/>
          <a:lstStyle/>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Science, Data</a:t>
            </a:r>
          </a:p>
          <a:p>
            <a:pPr algn="ctr" rtl="0" fontAlgn="base">
              <a:lnSpc>
                <a:spcPct val="80000"/>
              </a:lnSpc>
              <a:spcBef>
                <a:spcPct val="0"/>
              </a:spcBef>
              <a:spcAft>
                <a:spcPct val="0"/>
              </a:spcAft>
              <a:buNone/>
            </a:pP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Tanaka (Kyoto)</a:t>
            </a: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Seto </a:t>
            </a:r>
            <a:r>
              <a:rPr kumimoji="1" lang="en-US" altLang="ja-JP" sz="1300" b="1" kern="1200" dirty="0" smtClean="0">
                <a:solidFill>
                  <a:srgbClr val="000000"/>
                </a:solidFill>
                <a:latin typeface="Arial" charset="0"/>
                <a:ea typeface="ＭＳ Ｐゴシック" pitchFamily="50" charset="-128"/>
                <a:cs typeface="+mn-cs"/>
              </a:rPr>
              <a:t>(Kyoto)</a:t>
            </a: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Kanda (Osaka city)</a:t>
            </a:r>
          </a:p>
        </p:txBody>
      </p:sp>
      <p:sp>
        <p:nvSpPr>
          <p:cNvPr id="96297" name="AutoShape 41"/>
          <p:cNvSpPr>
            <a:spLocks noChangeArrowheads="1"/>
          </p:cNvSpPr>
          <p:nvPr/>
        </p:nvSpPr>
        <p:spPr bwMode="auto">
          <a:xfrm>
            <a:off x="250825" y="4117995"/>
            <a:ext cx="2881313" cy="900113"/>
          </a:xfrm>
          <a:prstGeom prst="roundRect">
            <a:avLst>
              <a:gd name="adj" fmla="val 16667"/>
            </a:avLst>
          </a:prstGeom>
          <a:solidFill>
            <a:schemeClr val="accent1"/>
          </a:solidFill>
          <a:ln w="19050">
            <a:solidFill>
              <a:schemeClr val="tx1"/>
            </a:solidFill>
            <a:round/>
            <a:headEnd/>
            <a:tailEnd/>
          </a:ln>
          <a:effectLst/>
        </p:spPr>
        <p:txBody>
          <a:bodyPr wrap="none" anchor="ctr"/>
          <a:lstStyle/>
          <a:p>
            <a:pPr algn="ctr" rtl="0" fontAlgn="base">
              <a:spcBef>
                <a:spcPct val="0"/>
              </a:spcBef>
              <a:spcAft>
                <a:spcPct val="0"/>
              </a:spcAft>
              <a:buNone/>
            </a:pPr>
            <a:r>
              <a:rPr kumimoji="1" lang="en-US" altLang="ja-JP" sz="1600" b="1" kern="1200" dirty="0">
                <a:solidFill>
                  <a:srgbClr val="000000"/>
                </a:solidFill>
                <a:latin typeface="Arial" charset="0"/>
                <a:ea typeface="ＭＳ Ｐゴシック" pitchFamily="50" charset="-128"/>
                <a:cs typeface="+mn-cs"/>
              </a:rPr>
              <a:t>DECIGO pathfinder</a:t>
            </a:r>
          </a:p>
          <a:p>
            <a:pPr algn="ctr" rtl="0" fontAlgn="base">
              <a:spcBef>
                <a:spcPct val="0"/>
              </a:spcBef>
              <a:spcAft>
                <a:spcPct val="0"/>
              </a:spcAft>
              <a:buNone/>
            </a:pPr>
            <a:r>
              <a:rPr kumimoji="1" lang="en-US" altLang="ja-JP" sz="1600" b="1" kern="1200" dirty="0">
                <a:solidFill>
                  <a:srgbClr val="000000"/>
                </a:solidFill>
                <a:latin typeface="Arial" charset="0"/>
                <a:ea typeface="ＭＳ Ｐゴシック" pitchFamily="50" charset="-128"/>
                <a:cs typeface="+mn-cs"/>
              </a:rPr>
              <a:t>Leader: Ando </a:t>
            </a:r>
            <a:r>
              <a:rPr kumimoji="1" lang="en-US" altLang="ja-JP" sz="1600" b="1" kern="1200" dirty="0" smtClean="0">
                <a:solidFill>
                  <a:srgbClr val="000000"/>
                </a:solidFill>
                <a:latin typeface="Arial" charset="0"/>
                <a:ea typeface="ＭＳ Ｐゴシック" pitchFamily="50" charset="-128"/>
                <a:cs typeface="+mn-cs"/>
              </a:rPr>
              <a:t>(</a:t>
            </a:r>
            <a:r>
              <a:rPr lang="en-US" altLang="ja-JP" sz="1600" b="1" dirty="0" smtClean="0">
                <a:solidFill>
                  <a:srgbClr val="000000"/>
                </a:solidFill>
                <a:latin typeface="Arial" charset="0"/>
                <a:ea typeface="ＭＳ Ｐゴシック" pitchFamily="50" charset="-128"/>
              </a:rPr>
              <a:t>Kyoto</a:t>
            </a:r>
            <a:r>
              <a:rPr kumimoji="1" lang="en-US" altLang="ja-JP" sz="1600" b="1" kern="1200" dirty="0" smtClean="0">
                <a:solidFill>
                  <a:srgbClr val="000000"/>
                </a:solidFill>
                <a:latin typeface="Arial" charset="0"/>
                <a:ea typeface="ＭＳ Ｐゴシック" pitchFamily="50" charset="-128"/>
                <a:cs typeface="+mn-cs"/>
              </a:rPr>
              <a:t>)</a:t>
            </a:r>
            <a:endParaRPr kumimoji="1" lang="en-US" altLang="ja-JP" sz="1600" b="1" kern="1200" dirty="0">
              <a:solidFill>
                <a:srgbClr val="000000"/>
              </a:solidFill>
              <a:latin typeface="Arial" charset="0"/>
              <a:ea typeface="ＭＳ Ｐゴシック" pitchFamily="50" charset="-128"/>
              <a:cs typeface="+mn-cs"/>
            </a:endParaRPr>
          </a:p>
          <a:p>
            <a:pPr algn="ctr" rtl="0" fontAlgn="base">
              <a:spcBef>
                <a:spcPct val="0"/>
              </a:spcBef>
              <a:spcAft>
                <a:spcPct val="0"/>
              </a:spcAft>
              <a:buNone/>
            </a:pPr>
            <a:r>
              <a:rPr kumimoji="1" lang="en-US" altLang="ja-JP" sz="1600" b="1" kern="1200" dirty="0">
                <a:solidFill>
                  <a:srgbClr val="000000"/>
                </a:solidFill>
                <a:latin typeface="Arial" charset="0"/>
                <a:ea typeface="ＭＳ Ｐゴシック" pitchFamily="50" charset="-128"/>
                <a:cs typeface="+mn-cs"/>
              </a:rPr>
              <a:t>Deputy: Takashima (ISAS)</a:t>
            </a:r>
          </a:p>
        </p:txBody>
      </p:sp>
      <p:sp>
        <p:nvSpPr>
          <p:cNvPr id="96298" name="AutoShape 42"/>
          <p:cNvSpPr>
            <a:spLocks noChangeArrowheads="1"/>
          </p:cNvSpPr>
          <p:nvPr/>
        </p:nvSpPr>
        <p:spPr bwMode="auto">
          <a:xfrm>
            <a:off x="250825" y="5378470"/>
            <a:ext cx="1081088" cy="908050"/>
          </a:xfrm>
          <a:prstGeom prst="roundRect">
            <a:avLst>
              <a:gd name="adj" fmla="val 16667"/>
            </a:avLst>
          </a:prstGeom>
          <a:solidFill>
            <a:schemeClr val="accent1"/>
          </a:solidFill>
          <a:ln w="19050">
            <a:solidFill>
              <a:schemeClr val="tx1"/>
            </a:solidFill>
            <a:round/>
            <a:headEnd/>
            <a:tailEnd/>
          </a:ln>
          <a:effectLst/>
        </p:spPr>
        <p:txBody>
          <a:bodyPr anchor="ctr"/>
          <a:lstStyle/>
          <a:p>
            <a:pPr algn="ctr" rtl="0" fontAlgn="base">
              <a:lnSpc>
                <a:spcPct val="80000"/>
              </a:lnSpc>
              <a:spcBef>
                <a:spcPct val="0"/>
              </a:spcBef>
              <a:spcAft>
                <a:spcPct val="0"/>
              </a:spcAft>
              <a:buNone/>
            </a:pPr>
            <a:r>
              <a:rPr kumimoji="1" lang="en-US" altLang="ja-JP" sz="1300" b="1" kern="1200" dirty="0" smtClean="0">
                <a:solidFill>
                  <a:srgbClr val="000000"/>
                </a:solidFill>
                <a:latin typeface="Arial" charset="0"/>
                <a:ea typeface="ＭＳ Ｐゴシック" pitchFamily="50" charset="-128"/>
                <a:cs typeface="+mn-cs"/>
              </a:rPr>
              <a:t>Detector</a:t>
            </a:r>
          </a:p>
          <a:p>
            <a:pPr algn="ctr" rtl="0" fontAlgn="base">
              <a:lnSpc>
                <a:spcPct val="80000"/>
              </a:lnSpc>
              <a:spcBef>
                <a:spcPct val="0"/>
              </a:spcBef>
              <a:spcAft>
                <a:spcPct val="0"/>
              </a:spcAft>
              <a:buNone/>
            </a:pP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Ando </a:t>
            </a:r>
            <a:r>
              <a:rPr kumimoji="1" lang="en-US" altLang="ja-JP" sz="1300" b="1" kern="1200" dirty="0" smtClean="0">
                <a:solidFill>
                  <a:srgbClr val="000000"/>
                </a:solidFill>
                <a:latin typeface="Arial" charset="0"/>
                <a:ea typeface="ＭＳ Ｐゴシック" pitchFamily="50" charset="-128"/>
                <a:cs typeface="+mn-cs"/>
              </a:rPr>
              <a:t>(</a:t>
            </a:r>
            <a:r>
              <a:rPr lang="en-US" altLang="ja-JP" sz="1300" b="1" dirty="0" smtClean="0">
                <a:solidFill>
                  <a:srgbClr val="000000"/>
                </a:solidFill>
                <a:latin typeface="Arial" charset="0"/>
                <a:ea typeface="ＭＳ Ｐゴシック" pitchFamily="50" charset="-128"/>
              </a:rPr>
              <a:t>Kyoto</a:t>
            </a:r>
            <a:r>
              <a:rPr kumimoji="1" lang="en-US" altLang="ja-JP" sz="1300" b="1" kern="1200" dirty="0" smtClean="0">
                <a:solidFill>
                  <a:srgbClr val="000000"/>
                </a:solidFill>
                <a:latin typeface="Arial" charset="0"/>
                <a:ea typeface="ＭＳ Ｐゴシック" pitchFamily="50" charset="-128"/>
                <a:cs typeface="+mn-cs"/>
              </a:rPr>
              <a:t>)</a:t>
            </a:r>
            <a:endParaRPr kumimoji="1" lang="en-US" altLang="ja-JP" sz="1300" b="1" kern="1200" dirty="0">
              <a:solidFill>
                <a:srgbClr val="000000"/>
              </a:solidFill>
              <a:latin typeface="Arial" charset="0"/>
              <a:ea typeface="ＭＳ Ｐゴシック" pitchFamily="50" charset="-128"/>
              <a:cs typeface="+mn-cs"/>
            </a:endParaRPr>
          </a:p>
        </p:txBody>
      </p:sp>
      <p:sp>
        <p:nvSpPr>
          <p:cNvPr id="96299" name="AutoShape 43"/>
          <p:cNvSpPr>
            <a:spLocks noChangeArrowheads="1"/>
          </p:cNvSpPr>
          <p:nvPr/>
        </p:nvSpPr>
        <p:spPr bwMode="auto">
          <a:xfrm>
            <a:off x="2771775" y="5378470"/>
            <a:ext cx="1081088" cy="908050"/>
          </a:xfrm>
          <a:prstGeom prst="roundRect">
            <a:avLst>
              <a:gd name="adj" fmla="val 16667"/>
            </a:avLst>
          </a:prstGeom>
          <a:solidFill>
            <a:schemeClr val="accent1"/>
          </a:solidFill>
          <a:ln w="19050">
            <a:solidFill>
              <a:schemeClr val="tx1"/>
            </a:solidFill>
            <a:round/>
            <a:headEnd/>
            <a:tailEnd/>
          </a:ln>
          <a:effectLst/>
        </p:spPr>
        <p:txBody>
          <a:bodyPr anchor="ctr"/>
          <a:lstStyle/>
          <a:p>
            <a:pPr algn="ctr" rtl="0" fontAlgn="base">
              <a:lnSpc>
                <a:spcPct val="80000"/>
              </a:lnSpc>
              <a:spcBef>
                <a:spcPct val="0"/>
              </a:spcBef>
              <a:spcAft>
                <a:spcPct val="0"/>
              </a:spcAft>
              <a:buNone/>
            </a:pPr>
            <a:r>
              <a:rPr kumimoji="1" lang="en-US" altLang="ja-JP" sz="1300" b="1" kern="1200" dirty="0" smtClean="0">
                <a:solidFill>
                  <a:srgbClr val="000000"/>
                </a:solidFill>
                <a:latin typeface="Arial" charset="0"/>
                <a:ea typeface="ＭＳ Ｐゴシック" pitchFamily="50" charset="-128"/>
                <a:cs typeface="+mn-cs"/>
              </a:rPr>
              <a:t>Housing</a:t>
            </a:r>
          </a:p>
          <a:p>
            <a:pPr algn="ctr" rtl="0" fontAlgn="base">
              <a:lnSpc>
                <a:spcPct val="80000"/>
              </a:lnSpc>
              <a:spcBef>
                <a:spcPct val="0"/>
              </a:spcBef>
              <a:spcAft>
                <a:spcPct val="0"/>
              </a:spcAft>
              <a:buNone/>
            </a:pP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Sato (Hosei)</a:t>
            </a:r>
          </a:p>
        </p:txBody>
      </p:sp>
      <p:sp>
        <p:nvSpPr>
          <p:cNvPr id="96300" name="AutoShape 44"/>
          <p:cNvSpPr>
            <a:spLocks noChangeArrowheads="1"/>
          </p:cNvSpPr>
          <p:nvPr/>
        </p:nvSpPr>
        <p:spPr bwMode="auto">
          <a:xfrm>
            <a:off x="1511300" y="5378470"/>
            <a:ext cx="1081088" cy="908050"/>
          </a:xfrm>
          <a:prstGeom prst="roundRect">
            <a:avLst>
              <a:gd name="adj" fmla="val 16667"/>
            </a:avLst>
          </a:prstGeom>
          <a:solidFill>
            <a:schemeClr val="accent1"/>
          </a:solidFill>
          <a:ln w="19050">
            <a:solidFill>
              <a:schemeClr val="tx1"/>
            </a:solidFill>
            <a:round/>
            <a:headEnd/>
            <a:tailEnd/>
          </a:ln>
          <a:effectLst/>
        </p:spPr>
        <p:txBody>
          <a:bodyPr anchor="ctr"/>
          <a:lstStyle/>
          <a:p>
            <a:pPr algn="ctr" rtl="0" fontAlgn="base">
              <a:lnSpc>
                <a:spcPct val="80000"/>
              </a:lnSpc>
              <a:spcBef>
                <a:spcPct val="0"/>
              </a:spcBef>
              <a:spcAft>
                <a:spcPct val="0"/>
              </a:spcAft>
              <a:buNone/>
            </a:pPr>
            <a:r>
              <a:rPr kumimoji="1" lang="en-US" altLang="ja-JP" sz="1300" b="1" kern="1200" dirty="0" smtClean="0">
                <a:solidFill>
                  <a:srgbClr val="000000"/>
                </a:solidFill>
                <a:latin typeface="Arial" charset="0"/>
                <a:ea typeface="ＭＳ Ｐゴシック" pitchFamily="50" charset="-128"/>
                <a:cs typeface="+mn-cs"/>
              </a:rPr>
              <a:t>Laser</a:t>
            </a: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Ueda (ILS)</a:t>
            </a: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Musya (ILS)</a:t>
            </a:r>
          </a:p>
        </p:txBody>
      </p:sp>
      <p:sp>
        <p:nvSpPr>
          <p:cNvPr id="96301" name="AutoShape 45"/>
          <p:cNvSpPr>
            <a:spLocks noChangeArrowheads="1"/>
          </p:cNvSpPr>
          <p:nvPr/>
        </p:nvSpPr>
        <p:spPr bwMode="auto">
          <a:xfrm>
            <a:off x="4032250" y="5378470"/>
            <a:ext cx="1079500" cy="908050"/>
          </a:xfrm>
          <a:prstGeom prst="roundRect">
            <a:avLst>
              <a:gd name="adj" fmla="val 16667"/>
            </a:avLst>
          </a:prstGeom>
          <a:solidFill>
            <a:schemeClr val="accent1"/>
          </a:solidFill>
          <a:ln w="19050">
            <a:solidFill>
              <a:schemeClr val="tx1"/>
            </a:solidFill>
            <a:round/>
            <a:headEnd/>
            <a:tailEnd/>
          </a:ln>
          <a:effectLst/>
        </p:spPr>
        <p:txBody>
          <a:bodyPr anchor="ctr"/>
          <a:lstStyle/>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Drag </a:t>
            </a:r>
            <a:r>
              <a:rPr kumimoji="1" lang="en-US" altLang="ja-JP" sz="1300" b="1" kern="1200" dirty="0" smtClean="0">
                <a:solidFill>
                  <a:srgbClr val="000000"/>
                </a:solidFill>
                <a:latin typeface="Arial" charset="0"/>
                <a:ea typeface="ＭＳ Ｐゴシック" pitchFamily="50" charset="-128"/>
                <a:cs typeface="+mn-cs"/>
              </a:rPr>
              <a:t>free</a:t>
            </a: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Moriwaki (Tokyo)</a:t>
            </a: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Sakai (ISAS)</a:t>
            </a:r>
          </a:p>
        </p:txBody>
      </p:sp>
      <p:sp>
        <p:nvSpPr>
          <p:cNvPr id="96302" name="AutoShape 46"/>
          <p:cNvSpPr>
            <a:spLocks noChangeArrowheads="1"/>
          </p:cNvSpPr>
          <p:nvPr/>
        </p:nvSpPr>
        <p:spPr bwMode="auto">
          <a:xfrm>
            <a:off x="5292725" y="5378470"/>
            <a:ext cx="1081088" cy="908050"/>
          </a:xfrm>
          <a:prstGeom prst="roundRect">
            <a:avLst>
              <a:gd name="adj" fmla="val 16667"/>
            </a:avLst>
          </a:prstGeom>
          <a:solidFill>
            <a:schemeClr val="accent1"/>
          </a:solidFill>
          <a:ln w="19050">
            <a:solidFill>
              <a:schemeClr val="tx1"/>
            </a:solidFill>
            <a:round/>
            <a:headEnd/>
            <a:tailEnd/>
          </a:ln>
          <a:effectLst/>
        </p:spPr>
        <p:txBody>
          <a:bodyPr anchor="ctr"/>
          <a:lstStyle/>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Thruster</a:t>
            </a:r>
          </a:p>
          <a:p>
            <a:pPr algn="ctr" rtl="0" fontAlgn="base">
              <a:lnSpc>
                <a:spcPct val="80000"/>
              </a:lnSpc>
              <a:spcBef>
                <a:spcPct val="0"/>
              </a:spcBef>
              <a:spcAft>
                <a:spcPct val="0"/>
              </a:spcAft>
              <a:buNone/>
            </a:pP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Funaki (ISAS)</a:t>
            </a:r>
          </a:p>
        </p:txBody>
      </p:sp>
      <p:sp>
        <p:nvSpPr>
          <p:cNvPr id="96303" name="AutoShape 47"/>
          <p:cNvSpPr>
            <a:spLocks noChangeArrowheads="1"/>
          </p:cNvSpPr>
          <p:nvPr/>
        </p:nvSpPr>
        <p:spPr bwMode="auto">
          <a:xfrm>
            <a:off x="6551613" y="5378470"/>
            <a:ext cx="1081087" cy="908050"/>
          </a:xfrm>
          <a:prstGeom prst="roundRect">
            <a:avLst>
              <a:gd name="adj" fmla="val 16667"/>
            </a:avLst>
          </a:prstGeom>
          <a:solidFill>
            <a:schemeClr val="accent1"/>
          </a:solidFill>
          <a:ln w="19050">
            <a:solidFill>
              <a:schemeClr val="tx1"/>
            </a:solidFill>
            <a:round/>
            <a:headEnd/>
            <a:tailEnd/>
          </a:ln>
          <a:effectLst/>
        </p:spPr>
        <p:txBody>
          <a:bodyPr anchor="ctr"/>
          <a:lstStyle/>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Bus</a:t>
            </a:r>
          </a:p>
          <a:p>
            <a:pPr algn="ctr" rtl="0" fontAlgn="base">
              <a:lnSpc>
                <a:spcPct val="80000"/>
              </a:lnSpc>
              <a:spcBef>
                <a:spcPct val="0"/>
              </a:spcBef>
              <a:spcAft>
                <a:spcPct val="0"/>
              </a:spcAft>
              <a:buNone/>
            </a:pP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Takashima (ISAS)</a:t>
            </a:r>
          </a:p>
        </p:txBody>
      </p:sp>
      <p:sp>
        <p:nvSpPr>
          <p:cNvPr id="96304" name="AutoShape 48"/>
          <p:cNvSpPr>
            <a:spLocks noChangeArrowheads="1"/>
          </p:cNvSpPr>
          <p:nvPr/>
        </p:nvSpPr>
        <p:spPr bwMode="auto">
          <a:xfrm>
            <a:off x="7812088" y="5378470"/>
            <a:ext cx="1081087" cy="908050"/>
          </a:xfrm>
          <a:prstGeom prst="roundRect">
            <a:avLst>
              <a:gd name="adj" fmla="val 16667"/>
            </a:avLst>
          </a:prstGeom>
          <a:solidFill>
            <a:schemeClr val="accent1"/>
          </a:solidFill>
          <a:ln w="19050">
            <a:solidFill>
              <a:schemeClr val="tx1"/>
            </a:solidFill>
            <a:round/>
            <a:headEnd/>
            <a:tailEnd/>
          </a:ln>
          <a:effectLst/>
        </p:spPr>
        <p:txBody>
          <a:bodyPr anchor="ctr"/>
          <a:lstStyle/>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Data</a:t>
            </a:r>
          </a:p>
          <a:p>
            <a:pPr algn="ctr" rtl="0" fontAlgn="base">
              <a:lnSpc>
                <a:spcPct val="80000"/>
              </a:lnSpc>
              <a:spcBef>
                <a:spcPct val="0"/>
              </a:spcBef>
              <a:spcAft>
                <a:spcPct val="0"/>
              </a:spcAft>
              <a:buNone/>
            </a:pPr>
            <a:endParaRPr kumimoji="1" lang="en-US" altLang="ja-JP" sz="1300" b="1" kern="1200" dirty="0">
              <a:solidFill>
                <a:srgbClr val="000000"/>
              </a:solidFill>
              <a:latin typeface="Arial" charset="0"/>
              <a:ea typeface="ＭＳ Ｐゴシック" pitchFamily="50"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Ｐゴシック" pitchFamily="50" charset="-128"/>
                <a:cs typeface="+mn-cs"/>
              </a:rPr>
              <a:t>Kanda (Osaka city)</a:t>
            </a:r>
          </a:p>
        </p:txBody>
      </p:sp>
      <p:sp>
        <p:nvSpPr>
          <p:cNvPr id="96312" name="Line 56"/>
          <p:cNvSpPr>
            <a:spLocks noChangeShapeType="1"/>
          </p:cNvSpPr>
          <p:nvPr/>
        </p:nvSpPr>
        <p:spPr bwMode="auto">
          <a:xfrm>
            <a:off x="2997200" y="1719263"/>
            <a:ext cx="0" cy="1260475"/>
          </a:xfrm>
          <a:prstGeom prst="line">
            <a:avLst/>
          </a:prstGeom>
          <a:noFill/>
          <a:ln w="28575">
            <a:solidFill>
              <a:schemeClr val="tx1"/>
            </a:solidFill>
            <a:round/>
            <a:headEnd/>
            <a:tailEnd/>
          </a:ln>
          <a:effectLst/>
        </p:spPr>
        <p:txBody>
          <a:bodyPr/>
          <a:lstStyle/>
          <a:p>
            <a:pPr algn="l" rtl="0" fontAlgn="base">
              <a:spcBef>
                <a:spcPct val="0"/>
              </a:spcBef>
              <a:spcAft>
                <a:spcPct val="0"/>
              </a:spcAft>
            </a:pPr>
            <a:endParaRPr kumimoji="1" lang="ja-JP" altLang="en-US" kern="1200" dirty="0">
              <a:solidFill>
                <a:srgbClr val="000000"/>
              </a:solidFill>
              <a:latin typeface="Arial" charset="0"/>
              <a:ea typeface="ＭＳ Ｐゴシック" pitchFamily="50" charset="-128"/>
              <a:cs typeface="+mn-cs"/>
            </a:endParaRPr>
          </a:p>
        </p:txBody>
      </p:sp>
      <p:sp>
        <p:nvSpPr>
          <p:cNvPr id="96313" name="Line 57"/>
          <p:cNvSpPr>
            <a:spLocks noChangeShapeType="1"/>
          </p:cNvSpPr>
          <p:nvPr/>
        </p:nvSpPr>
        <p:spPr bwMode="auto">
          <a:xfrm flipV="1">
            <a:off x="1656690" y="2973076"/>
            <a:ext cx="51438" cy="1143008"/>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14" name="Line 58"/>
          <p:cNvSpPr>
            <a:spLocks noChangeShapeType="1"/>
          </p:cNvSpPr>
          <p:nvPr/>
        </p:nvSpPr>
        <p:spPr bwMode="auto">
          <a:xfrm>
            <a:off x="1692275" y="2979738"/>
            <a:ext cx="6435725" cy="0"/>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15" name="AutoShape 59"/>
          <p:cNvSpPr>
            <a:spLocks noChangeArrowheads="1"/>
          </p:cNvSpPr>
          <p:nvPr/>
        </p:nvSpPr>
        <p:spPr bwMode="auto">
          <a:xfrm>
            <a:off x="3941763" y="3159125"/>
            <a:ext cx="1530350" cy="900113"/>
          </a:xfrm>
          <a:prstGeom prst="roundRect">
            <a:avLst>
              <a:gd name="adj" fmla="val 16667"/>
            </a:avLst>
          </a:prstGeom>
          <a:solidFill>
            <a:srgbClr val="FFFF66"/>
          </a:solidFill>
          <a:ln w="19050">
            <a:solidFill>
              <a:schemeClr val="tx1"/>
            </a:solidFill>
            <a:round/>
            <a:headEnd/>
            <a:tailEnd/>
          </a:ln>
          <a:effectLst/>
        </p:spPr>
        <p:txBody>
          <a:bodyPr anchor="ctr"/>
          <a:lstStyle/>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明朝" pitchFamily="17" charset="-128"/>
                <a:cs typeface="+mn-cs"/>
              </a:rPr>
              <a:t>Detector</a:t>
            </a:r>
          </a:p>
          <a:p>
            <a:pPr algn="ctr" rtl="0" fontAlgn="base">
              <a:lnSpc>
                <a:spcPct val="80000"/>
              </a:lnSpc>
              <a:spcBef>
                <a:spcPct val="0"/>
              </a:spcBef>
              <a:spcAft>
                <a:spcPct val="0"/>
              </a:spcAft>
              <a:buNone/>
            </a:pPr>
            <a:endParaRPr kumimoji="1" lang="en-US" altLang="ja-JP" sz="1300" b="1" kern="1200" dirty="0">
              <a:solidFill>
                <a:srgbClr val="000000"/>
              </a:solidFill>
              <a:latin typeface="Arial" charset="0"/>
              <a:ea typeface="ＭＳ 明朝" pitchFamily="17" charset="-128"/>
              <a:cs typeface="+mn-cs"/>
            </a:endParaRP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明朝" pitchFamily="17" charset="-128"/>
                <a:cs typeface="+mn-cs"/>
              </a:rPr>
              <a:t>Numata (Maryland)</a:t>
            </a:r>
          </a:p>
          <a:p>
            <a:pPr algn="ctr" rtl="0" fontAlgn="base">
              <a:lnSpc>
                <a:spcPct val="80000"/>
              </a:lnSpc>
              <a:spcBef>
                <a:spcPct val="0"/>
              </a:spcBef>
              <a:spcAft>
                <a:spcPct val="0"/>
              </a:spcAft>
              <a:buNone/>
            </a:pPr>
            <a:r>
              <a:rPr kumimoji="1" lang="en-US" altLang="ja-JP" sz="1300" b="1" kern="1200" dirty="0">
                <a:solidFill>
                  <a:srgbClr val="000000"/>
                </a:solidFill>
                <a:latin typeface="Arial" charset="0"/>
                <a:ea typeface="ＭＳ 明朝" pitchFamily="17" charset="-128"/>
                <a:cs typeface="+mn-cs"/>
              </a:rPr>
              <a:t>Ando </a:t>
            </a:r>
            <a:r>
              <a:rPr kumimoji="1" lang="en-US" altLang="ja-JP" sz="1300" b="1" kern="1200" dirty="0" smtClean="0">
                <a:solidFill>
                  <a:srgbClr val="000000"/>
                </a:solidFill>
                <a:latin typeface="Arial" charset="0"/>
                <a:ea typeface="ＭＳ 明朝" pitchFamily="17" charset="-128"/>
                <a:cs typeface="+mn-cs"/>
              </a:rPr>
              <a:t>(</a:t>
            </a:r>
            <a:r>
              <a:rPr lang="en-US" altLang="ja-JP" sz="1300" b="1" dirty="0" smtClean="0">
                <a:solidFill>
                  <a:srgbClr val="000000"/>
                </a:solidFill>
                <a:latin typeface="Arial" charset="0"/>
                <a:ea typeface="ＭＳ 明朝" pitchFamily="17" charset="-128"/>
              </a:rPr>
              <a:t>Kyoto</a:t>
            </a:r>
            <a:r>
              <a:rPr kumimoji="1" lang="en-US" altLang="ja-JP" sz="1300" b="1" kern="1200" dirty="0" smtClean="0">
                <a:solidFill>
                  <a:srgbClr val="000000"/>
                </a:solidFill>
                <a:latin typeface="Arial" charset="0"/>
                <a:ea typeface="ＭＳ 明朝" pitchFamily="17" charset="-128"/>
                <a:cs typeface="+mn-cs"/>
              </a:rPr>
              <a:t>)</a:t>
            </a:r>
            <a:endParaRPr kumimoji="1" lang="en-US" altLang="ja-JP" sz="1300" b="1" kern="1200" dirty="0">
              <a:solidFill>
                <a:srgbClr val="000000"/>
              </a:solidFill>
              <a:latin typeface="Arial" charset="0"/>
              <a:ea typeface="ＭＳ Ｐゴシック" pitchFamily="50" charset="-128"/>
              <a:cs typeface="+mn-cs"/>
            </a:endParaRPr>
          </a:p>
        </p:txBody>
      </p:sp>
      <p:sp>
        <p:nvSpPr>
          <p:cNvPr id="96316" name="Line 60"/>
          <p:cNvSpPr>
            <a:spLocks noChangeShapeType="1"/>
          </p:cNvSpPr>
          <p:nvPr/>
        </p:nvSpPr>
        <p:spPr bwMode="auto">
          <a:xfrm flipV="1">
            <a:off x="2997200" y="2979738"/>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17" name="Line 61"/>
          <p:cNvSpPr>
            <a:spLocks noChangeShapeType="1"/>
          </p:cNvSpPr>
          <p:nvPr/>
        </p:nvSpPr>
        <p:spPr bwMode="auto">
          <a:xfrm flipV="1">
            <a:off x="8128000" y="2979738"/>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18" name="Line 62"/>
          <p:cNvSpPr>
            <a:spLocks noChangeShapeType="1"/>
          </p:cNvSpPr>
          <p:nvPr/>
        </p:nvSpPr>
        <p:spPr bwMode="auto">
          <a:xfrm flipV="1">
            <a:off x="4706938" y="2979738"/>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19" name="Line 63"/>
          <p:cNvSpPr>
            <a:spLocks noChangeShapeType="1"/>
          </p:cNvSpPr>
          <p:nvPr/>
        </p:nvSpPr>
        <p:spPr bwMode="auto">
          <a:xfrm flipV="1">
            <a:off x="6416675" y="2979738"/>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21" name="Line 65"/>
          <p:cNvSpPr>
            <a:spLocks noChangeShapeType="1"/>
          </p:cNvSpPr>
          <p:nvPr/>
        </p:nvSpPr>
        <p:spPr bwMode="auto">
          <a:xfrm>
            <a:off x="1692275" y="5018108"/>
            <a:ext cx="0" cy="180975"/>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22" name="Line 66"/>
          <p:cNvSpPr>
            <a:spLocks noChangeShapeType="1"/>
          </p:cNvSpPr>
          <p:nvPr/>
        </p:nvSpPr>
        <p:spPr bwMode="auto">
          <a:xfrm>
            <a:off x="792163" y="5199083"/>
            <a:ext cx="7559675" cy="0"/>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23" name="Line 67"/>
          <p:cNvSpPr>
            <a:spLocks noChangeShapeType="1"/>
          </p:cNvSpPr>
          <p:nvPr/>
        </p:nvSpPr>
        <p:spPr bwMode="auto">
          <a:xfrm flipV="1">
            <a:off x="792163" y="5199083"/>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24" name="Line 68"/>
          <p:cNvSpPr>
            <a:spLocks noChangeShapeType="1"/>
          </p:cNvSpPr>
          <p:nvPr/>
        </p:nvSpPr>
        <p:spPr bwMode="auto">
          <a:xfrm flipV="1">
            <a:off x="5832475" y="5199083"/>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25" name="Line 69"/>
          <p:cNvSpPr>
            <a:spLocks noChangeShapeType="1"/>
          </p:cNvSpPr>
          <p:nvPr/>
        </p:nvSpPr>
        <p:spPr bwMode="auto">
          <a:xfrm flipV="1">
            <a:off x="4572000" y="5199083"/>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27" name="Line 71"/>
          <p:cNvSpPr>
            <a:spLocks noChangeShapeType="1"/>
          </p:cNvSpPr>
          <p:nvPr/>
        </p:nvSpPr>
        <p:spPr bwMode="auto">
          <a:xfrm flipV="1">
            <a:off x="3311525" y="5199083"/>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28" name="Line 72"/>
          <p:cNvSpPr>
            <a:spLocks noChangeShapeType="1"/>
          </p:cNvSpPr>
          <p:nvPr/>
        </p:nvSpPr>
        <p:spPr bwMode="auto">
          <a:xfrm flipV="1">
            <a:off x="2051050" y="5199083"/>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29" name="Line 73"/>
          <p:cNvSpPr>
            <a:spLocks noChangeShapeType="1"/>
          </p:cNvSpPr>
          <p:nvPr/>
        </p:nvSpPr>
        <p:spPr bwMode="auto">
          <a:xfrm flipV="1">
            <a:off x="8351838" y="5199083"/>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30" name="Line 74"/>
          <p:cNvSpPr>
            <a:spLocks noChangeShapeType="1"/>
          </p:cNvSpPr>
          <p:nvPr/>
        </p:nvSpPr>
        <p:spPr bwMode="auto">
          <a:xfrm flipV="1">
            <a:off x="7092950" y="5199083"/>
            <a:ext cx="0" cy="179387"/>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31" name="Line 75"/>
          <p:cNvSpPr>
            <a:spLocks noChangeShapeType="1"/>
          </p:cNvSpPr>
          <p:nvPr/>
        </p:nvSpPr>
        <p:spPr bwMode="auto">
          <a:xfrm flipH="1">
            <a:off x="2997200" y="2349500"/>
            <a:ext cx="404813" cy="0"/>
          </a:xfrm>
          <a:prstGeom prst="line">
            <a:avLst/>
          </a:prstGeom>
          <a:noFill/>
          <a:ln w="28575">
            <a:solidFill>
              <a:schemeClr val="tx1"/>
            </a:solidFill>
            <a:round/>
            <a:headEnd/>
            <a:tailEnd/>
          </a:ln>
          <a:effectLst/>
        </p:spPr>
        <p:txBody>
          <a:bodyPr/>
          <a:lstStyle/>
          <a:p>
            <a:pPr algn="l" rtl="0" fontAlgn="base">
              <a:spcBef>
                <a:spcPct val="0"/>
              </a:spcBef>
              <a:spcAft>
                <a:spcPct val="0"/>
              </a:spcAft>
              <a:buNone/>
            </a:pPr>
            <a:endParaRPr kumimoji="1" lang="ja-JP" altLang="en-US" kern="1200" dirty="0">
              <a:solidFill>
                <a:srgbClr val="000000"/>
              </a:solidFill>
              <a:latin typeface="Arial" charset="0"/>
              <a:ea typeface="ＭＳ Ｐゴシック" pitchFamily="50" charset="-128"/>
              <a:cs typeface="+mn-cs"/>
            </a:endParaRPr>
          </a:p>
        </p:txBody>
      </p:sp>
      <p:sp>
        <p:nvSpPr>
          <p:cNvPr id="96334" name="Text Box 78"/>
          <p:cNvSpPr txBox="1">
            <a:spLocks noChangeArrowheads="1"/>
          </p:cNvSpPr>
          <p:nvPr/>
        </p:nvSpPr>
        <p:spPr bwMode="auto">
          <a:xfrm>
            <a:off x="4751388" y="4786322"/>
            <a:ext cx="1935162" cy="369332"/>
          </a:xfrm>
          <a:prstGeom prst="rect">
            <a:avLst/>
          </a:prstGeom>
          <a:noFill/>
          <a:ln w="9525">
            <a:noFill/>
            <a:miter lim="800000"/>
            <a:headEnd/>
            <a:tailEnd/>
          </a:ln>
          <a:effectLst/>
        </p:spPr>
        <p:txBody>
          <a:bodyPr>
            <a:spAutoFit/>
          </a:bodyPr>
          <a:lstStyle/>
          <a:p>
            <a:pPr algn="l">
              <a:spcBef>
                <a:spcPct val="50000"/>
              </a:spcBef>
              <a:buNone/>
            </a:pPr>
            <a:r>
              <a:rPr kumimoji="1" lang="en-US" altLang="ja-JP" sz="1800" b="1" kern="1200" dirty="0">
                <a:solidFill>
                  <a:srgbClr val="000000"/>
                </a:solidFill>
                <a:latin typeface="Arial" charset="0"/>
                <a:ea typeface="ＭＳ Ｐゴシック" pitchFamily="50" charset="-128"/>
                <a:cs typeface="+mn-cs"/>
              </a:rPr>
              <a:t>Mission phase</a:t>
            </a:r>
          </a:p>
        </p:txBody>
      </p:sp>
      <p:sp>
        <p:nvSpPr>
          <p:cNvPr id="96335" name="Text Box 79"/>
          <p:cNvSpPr txBox="1">
            <a:spLocks noChangeArrowheads="1"/>
          </p:cNvSpPr>
          <p:nvPr/>
        </p:nvSpPr>
        <p:spPr bwMode="auto">
          <a:xfrm>
            <a:off x="4751388" y="4032250"/>
            <a:ext cx="1800225" cy="369332"/>
          </a:xfrm>
          <a:prstGeom prst="rect">
            <a:avLst/>
          </a:prstGeom>
          <a:noFill/>
          <a:ln w="9525">
            <a:noFill/>
            <a:miter lim="800000"/>
            <a:headEnd/>
            <a:tailEnd/>
          </a:ln>
          <a:effectLst/>
        </p:spPr>
        <p:txBody>
          <a:bodyPr>
            <a:spAutoFit/>
          </a:bodyPr>
          <a:lstStyle/>
          <a:p>
            <a:pPr algn="l">
              <a:spcBef>
                <a:spcPct val="50000"/>
              </a:spcBef>
              <a:buNone/>
            </a:pPr>
            <a:r>
              <a:rPr kumimoji="1" lang="en-US" altLang="ja-JP" sz="1800" b="1" kern="1200" dirty="0">
                <a:solidFill>
                  <a:srgbClr val="000000"/>
                </a:solidFill>
                <a:latin typeface="Arial" charset="0"/>
                <a:ea typeface="ＭＳ Ｐゴシック" pitchFamily="50" charset="-128"/>
                <a:cs typeface="+mn-cs"/>
              </a:rPr>
              <a:t>Design phase</a:t>
            </a:r>
          </a:p>
        </p:txBody>
      </p:sp>
      <p:sp>
        <p:nvSpPr>
          <p:cNvPr id="41" name="フッター プレースホルダ 40"/>
          <p:cNvSpPr>
            <a:spLocks noGrp="1"/>
          </p:cNvSpPr>
          <p:nvPr>
            <p:ph type="ftr" sz="quarter" idx="10"/>
          </p:nvPr>
        </p:nvSpPr>
        <p:spPr/>
        <p:txBody>
          <a:bodyPr/>
          <a:lstStyle/>
          <a:p>
            <a:pPr>
              <a:defRPr/>
            </a:pPr>
            <a:r>
              <a:rPr lang="en-US" altLang="ja-JP" smtClean="0"/>
              <a:t>KEK Theory Center Cosmophysics Group Workshop (November 11, 2009, Tskuba, Ibaraki)</a:t>
            </a:r>
            <a:endParaRPr lang="en-US" altLang="ja-JP"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714" name="Rectangle 2"/>
          <p:cNvSpPr>
            <a:spLocks noGrp="1" noChangeArrowheads="1"/>
          </p:cNvSpPr>
          <p:nvPr>
            <p:ph type="title"/>
          </p:nvPr>
        </p:nvSpPr>
        <p:spPr/>
        <p:txBody>
          <a:bodyPr/>
          <a:lstStyle/>
          <a:p>
            <a:r>
              <a:rPr lang="en-US" altLang="ja-JP" dirty="0" smtClean="0"/>
              <a:t>Collaboration and support</a:t>
            </a:r>
            <a:endParaRPr lang="ja-JP" altLang="en-US" dirty="0"/>
          </a:p>
        </p:txBody>
      </p:sp>
      <p:sp>
        <p:nvSpPr>
          <p:cNvPr id="9"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a:ea typeface="HGP創英角ｺﾞｼｯｸUB" pitchFamily="50" charset="-128"/>
              <a:cs typeface="+mn-cs"/>
            </a:endParaRPr>
          </a:p>
        </p:txBody>
      </p:sp>
      <p:sp>
        <p:nvSpPr>
          <p:cNvPr id="11" name="正方形/長方形 10"/>
          <p:cNvSpPr/>
          <p:nvPr/>
        </p:nvSpPr>
        <p:spPr>
          <a:xfrm>
            <a:off x="785786" y="1285860"/>
            <a:ext cx="7929618" cy="4662815"/>
          </a:xfrm>
          <a:prstGeom prst="rect">
            <a:avLst/>
          </a:prstGeom>
        </p:spPr>
        <p:txBody>
          <a:bodyPr wrap="square">
            <a:spAutoFit/>
          </a:bodyPr>
          <a:lstStyle/>
          <a:p>
            <a:pPr algn="l">
              <a:lnSpc>
                <a:spcPct val="110000"/>
              </a:lnSpc>
              <a:buNone/>
            </a:pPr>
            <a:r>
              <a:rPr lang="ja-JP" altLang="en-US" sz="1800" b="1" dirty="0" smtClean="0">
                <a:solidFill>
                  <a:srgbClr val="F8F8F8"/>
                </a:solidFill>
                <a:latin typeface="Tahoma" pitchFamily="34" charset="0"/>
                <a:ea typeface="HGP創英角ｺﾞｼｯｸUB" pitchFamily="50" charset="-128"/>
              </a:rPr>
              <a:t>・</a:t>
            </a:r>
            <a:r>
              <a:rPr lang="en-US" altLang="ja-JP" sz="1800" b="1" dirty="0" smtClean="0">
                <a:solidFill>
                  <a:srgbClr val="F8F8F8"/>
                </a:solidFill>
                <a:latin typeface="Tahoma" pitchFamily="34" charset="0"/>
                <a:ea typeface="HGP創英角ｺﾞｼｯｸUB" pitchFamily="50" charset="-128"/>
              </a:rPr>
              <a:t>Supports from </a:t>
            </a:r>
            <a:r>
              <a:rPr lang="en-US" altLang="ja-JP" sz="1800" b="1" dirty="0" smtClean="0">
                <a:solidFill>
                  <a:srgbClr val="99FF99"/>
                </a:solidFill>
                <a:latin typeface="Tahoma" pitchFamily="34" charset="0"/>
                <a:ea typeface="HGP創英角ｺﾞｼｯｸUB" pitchFamily="50" charset="-128"/>
              </a:rPr>
              <a:t>LISA</a:t>
            </a:r>
            <a:r>
              <a:rPr lang="ja-JP" altLang="en-US" sz="1800" b="1" dirty="0" smtClean="0">
                <a:solidFill>
                  <a:srgbClr val="F8F8F8"/>
                </a:solidFill>
              </a:rPr>
              <a:t> </a:t>
            </a:r>
            <a:endParaRPr lang="en-US" altLang="ja-JP" sz="1800" b="1" dirty="0" smtClean="0">
              <a:solidFill>
                <a:srgbClr val="F8F8F8"/>
              </a:solidFill>
              <a:latin typeface="Tahoma" pitchFamily="34" charset="0"/>
              <a:ea typeface="HGP創英角ｺﾞｼｯｸUB" pitchFamily="50" charset="-128"/>
            </a:endParaRPr>
          </a:p>
          <a:p>
            <a:pPr algn="l">
              <a:lnSpc>
                <a:spcPct val="110000"/>
              </a:lnSpc>
              <a:buNone/>
            </a:pPr>
            <a:r>
              <a:rPr lang="ja-JP" altLang="en-US" sz="1800" b="1" dirty="0">
                <a:solidFill>
                  <a:srgbClr val="F8F8F8"/>
                </a:solidFill>
                <a:latin typeface="Tahoma" pitchFamily="34" charset="0"/>
                <a:ea typeface="HGP創英角ｺﾞｼｯｸUB" pitchFamily="50" charset="-128"/>
              </a:rPr>
              <a:t>　</a:t>
            </a:r>
            <a:r>
              <a:rPr lang="ja-JP" altLang="en-US" sz="1800" b="1" dirty="0" smtClean="0">
                <a:solidFill>
                  <a:srgbClr val="F8F8F8"/>
                </a:solidFill>
                <a:latin typeface="Tahoma" pitchFamily="34" charset="0"/>
                <a:ea typeface="HGP創英角ｺﾞｼｯｸUB" pitchFamily="50" charset="-128"/>
              </a:rPr>
              <a:t>　   </a:t>
            </a:r>
            <a:r>
              <a:rPr lang="en-US" altLang="ja-JP" sz="1800" b="1" dirty="0" smtClean="0">
                <a:solidFill>
                  <a:srgbClr val="F8F8F8"/>
                </a:solidFill>
                <a:latin typeface="Tahoma" pitchFamily="34" charset="0"/>
                <a:ea typeface="HGP創英角ｺﾞｼｯｸUB" pitchFamily="50" charset="-128"/>
              </a:rPr>
              <a:t>Technical advises from LISA/LPF experiences</a:t>
            </a:r>
          </a:p>
          <a:p>
            <a:pPr algn="l">
              <a:lnSpc>
                <a:spcPct val="110000"/>
              </a:lnSpc>
              <a:buNone/>
            </a:pPr>
            <a:r>
              <a:rPr lang="en-US" altLang="ja-JP" sz="1800" b="1" dirty="0" smtClean="0">
                <a:solidFill>
                  <a:srgbClr val="F8F8F8"/>
                </a:solidFill>
              </a:rPr>
              <a:t> </a:t>
            </a:r>
            <a:r>
              <a:rPr lang="ja-JP" altLang="en-US" sz="1800" b="1" dirty="0" smtClean="0">
                <a:solidFill>
                  <a:srgbClr val="F8F8F8"/>
                </a:solidFill>
              </a:rPr>
              <a:t>       </a:t>
            </a:r>
            <a:r>
              <a:rPr lang="en-US" altLang="ja-JP" sz="1800" b="1" dirty="0" smtClean="0">
                <a:solidFill>
                  <a:srgbClr val="F8F8F8"/>
                </a:solidFill>
              </a:rPr>
              <a:t>Support  Letter for DECIGO/DPF</a:t>
            </a:r>
            <a:endParaRPr lang="en-US" altLang="ja-JP" sz="1800" b="1" dirty="0" smtClean="0">
              <a:solidFill>
                <a:srgbClr val="F8F8F8"/>
              </a:solidFill>
              <a:latin typeface="Tahoma" pitchFamily="34" charset="0"/>
              <a:ea typeface="HGP創英角ｺﾞｼｯｸUB" pitchFamily="50" charset="-128"/>
            </a:endParaRPr>
          </a:p>
          <a:p>
            <a:pPr algn="l">
              <a:lnSpc>
                <a:spcPct val="110000"/>
              </a:lnSpc>
              <a:buNone/>
            </a:pPr>
            <a:r>
              <a:rPr lang="en-US" altLang="ja-JP" sz="1800" b="1" dirty="0" smtClean="0">
                <a:solidFill>
                  <a:srgbClr val="F8F8F8"/>
                </a:solidFill>
                <a:latin typeface="Tahoma" pitchFamily="34" charset="0"/>
              </a:rPr>
              <a:t>        LISA-DECIGO workshop </a:t>
            </a:r>
            <a:r>
              <a:rPr lang="en-US" altLang="ja-JP" sz="1600" b="1" dirty="0" smtClean="0">
                <a:solidFill>
                  <a:srgbClr val="F8F8F8"/>
                </a:solidFill>
                <a:latin typeface="Tahoma" pitchFamily="34" charset="0"/>
              </a:rPr>
              <a:t>(2008.11)</a:t>
            </a:r>
            <a:endParaRPr lang="en-US" altLang="ja-JP" sz="1600" b="1" dirty="0">
              <a:solidFill>
                <a:srgbClr val="F8F8F8"/>
              </a:solidFill>
              <a:latin typeface="Tahoma" pitchFamily="34" charset="0"/>
              <a:ea typeface="HGP創英角ｺﾞｼｯｸUB" pitchFamily="50" charset="-128"/>
            </a:endParaRPr>
          </a:p>
          <a:p>
            <a:pPr algn="l">
              <a:lnSpc>
                <a:spcPct val="110000"/>
              </a:lnSpc>
              <a:buNone/>
            </a:pPr>
            <a:r>
              <a:rPr lang="en-US" altLang="ja-JP" sz="1800" b="1" dirty="0" smtClean="0">
                <a:solidFill>
                  <a:srgbClr val="F8F8F8"/>
                </a:solidFill>
                <a:latin typeface="Tahoma" pitchFamily="34" charset="0"/>
                <a:ea typeface="HGP創英角ｺﾞｼｯｸUB" pitchFamily="50" charset="-128"/>
              </a:rPr>
              <a:t> </a:t>
            </a:r>
          </a:p>
          <a:p>
            <a:pPr algn="l">
              <a:lnSpc>
                <a:spcPct val="110000"/>
              </a:lnSpc>
              <a:buNone/>
            </a:pPr>
            <a:r>
              <a:rPr lang="ja-JP" altLang="en-US" sz="1800" b="1" dirty="0" smtClean="0">
                <a:solidFill>
                  <a:srgbClr val="F8F8F8"/>
                </a:solidFill>
                <a:latin typeface="Tahoma" pitchFamily="34" charset="0"/>
                <a:ea typeface="HGP創英角ｺﾞｼｯｸUB" pitchFamily="50" charset="-128"/>
              </a:rPr>
              <a:t>・</a:t>
            </a:r>
            <a:r>
              <a:rPr lang="en-US" altLang="ja-JP" sz="1800" b="1" dirty="0" smtClean="0">
                <a:solidFill>
                  <a:srgbClr val="F8F8F8"/>
                </a:solidFill>
                <a:latin typeface="Tahoma" pitchFamily="34" charset="0"/>
                <a:ea typeface="HGP創英角ｺﾞｼｯｸUB" pitchFamily="50" charset="-128"/>
              </a:rPr>
              <a:t>Collab. with </a:t>
            </a:r>
            <a:r>
              <a:rPr lang="en-US" altLang="ja-JP" sz="1800" b="1" dirty="0" smtClean="0">
                <a:solidFill>
                  <a:srgbClr val="99FF99"/>
                </a:solidFill>
                <a:latin typeface="Tahoma" pitchFamily="34" charset="0"/>
                <a:ea typeface="HGP創英角ｺﾞｼｯｸUB" pitchFamily="50" charset="-128"/>
              </a:rPr>
              <a:t>Stanford univ. group</a:t>
            </a:r>
            <a:endParaRPr lang="en-US" altLang="ja-JP" sz="1800" b="1" dirty="0" smtClean="0">
              <a:solidFill>
                <a:srgbClr val="F8F8F8"/>
              </a:solidFill>
              <a:latin typeface="Tahoma" pitchFamily="34" charset="0"/>
              <a:ea typeface="HGP創英角ｺﾞｼｯｸUB" pitchFamily="50" charset="-128"/>
            </a:endParaRPr>
          </a:p>
          <a:p>
            <a:pPr algn="l">
              <a:lnSpc>
                <a:spcPct val="110000"/>
              </a:lnSpc>
              <a:buNone/>
            </a:pPr>
            <a:r>
              <a:rPr lang="en-US" altLang="ja-JP" sz="1800" b="1" dirty="0" smtClean="0">
                <a:solidFill>
                  <a:srgbClr val="CCFFCC"/>
                </a:solidFill>
                <a:latin typeface="Tahoma" pitchFamily="34" charset="0"/>
                <a:ea typeface="HGP創英角ｺﾞｼｯｸUB" pitchFamily="50" charset="-128"/>
              </a:rPr>
              <a:t>        Drag-free control</a:t>
            </a:r>
            <a:r>
              <a:rPr lang="ja-JP" altLang="en-US" sz="1800" b="1" dirty="0" smtClean="0">
                <a:solidFill>
                  <a:srgbClr val="CCFFCC"/>
                </a:solidFill>
              </a:rPr>
              <a:t> </a:t>
            </a:r>
            <a:r>
              <a:rPr lang="en-US" altLang="ja-JP" sz="1800" b="1" dirty="0" smtClean="0">
                <a:solidFill>
                  <a:srgbClr val="F8F8F8"/>
                </a:solidFill>
                <a:latin typeface="Tahoma" pitchFamily="34" charset="0"/>
                <a:ea typeface="HGP創英角ｺﾞｼｯｸUB" pitchFamily="50" charset="-128"/>
              </a:rPr>
              <a:t>of DECIGO/DPF</a:t>
            </a:r>
            <a:endParaRPr lang="ja-JP" altLang="en-US" sz="1800" b="1" dirty="0" smtClean="0">
              <a:solidFill>
                <a:srgbClr val="F8F8F8"/>
              </a:solidFill>
              <a:latin typeface="Tahoma" pitchFamily="34" charset="0"/>
              <a:ea typeface="HGP創英角ｺﾞｼｯｸUB" pitchFamily="50" charset="-128"/>
            </a:endParaRPr>
          </a:p>
          <a:p>
            <a:pPr algn="l">
              <a:lnSpc>
                <a:spcPct val="110000"/>
              </a:lnSpc>
              <a:buNone/>
            </a:pPr>
            <a:r>
              <a:rPr lang="ja-JP" altLang="en-US" sz="1800" b="1" dirty="0" smtClean="0">
                <a:solidFill>
                  <a:srgbClr val="F8F8F8"/>
                </a:solidFill>
                <a:latin typeface="Tahoma" pitchFamily="34" charset="0"/>
                <a:ea typeface="HGP創英角ｺﾞｼｯｸUB" pitchFamily="50" charset="-128"/>
              </a:rPr>
              <a:t>        </a:t>
            </a:r>
            <a:r>
              <a:rPr lang="en-US" altLang="ja-JP" sz="1800" b="1" dirty="0" smtClean="0">
                <a:solidFill>
                  <a:srgbClr val="F8F8F8"/>
                </a:solidFill>
                <a:sym typeface="Wingdings" pitchFamily="2" charset="2"/>
              </a:rPr>
              <a:t>UV LED Charge Management System</a:t>
            </a:r>
            <a:r>
              <a:rPr lang="ja-JP" altLang="en-US" sz="1800" b="1" dirty="0" smtClean="0">
                <a:solidFill>
                  <a:srgbClr val="F8F8F8"/>
                </a:solidFill>
                <a:sym typeface="Wingdings" pitchFamily="2" charset="2"/>
              </a:rPr>
              <a:t>　</a:t>
            </a:r>
            <a:r>
              <a:rPr lang="en-US" altLang="ja-JP" sz="1800" b="1" dirty="0" smtClean="0">
                <a:solidFill>
                  <a:srgbClr val="F8F8F8"/>
                </a:solidFill>
                <a:sym typeface="Wingdings" pitchFamily="2" charset="2"/>
              </a:rPr>
              <a:t>for</a:t>
            </a:r>
            <a:r>
              <a:rPr lang="en-US" altLang="ja-JP" sz="1800" b="1" dirty="0" smtClean="0">
                <a:solidFill>
                  <a:srgbClr val="F8F8F8"/>
                </a:solidFill>
                <a:latin typeface="Tahoma" pitchFamily="34" charset="0"/>
                <a:sym typeface="Wingdings" pitchFamily="2" charset="2"/>
              </a:rPr>
              <a:t> </a:t>
            </a:r>
            <a:r>
              <a:rPr lang="en-US" altLang="ja-JP" sz="1800" b="1" dirty="0" smtClean="0">
                <a:solidFill>
                  <a:srgbClr val="F8F8F8"/>
                </a:solidFill>
                <a:latin typeface="Tahoma" pitchFamily="34" charset="0"/>
                <a:ea typeface="HGP創英角ｺﾞｼｯｸUB" pitchFamily="50" charset="-128"/>
              </a:rPr>
              <a:t>DPF</a:t>
            </a:r>
            <a:endParaRPr lang="ja-JP" altLang="en-US" sz="1800" b="1" dirty="0" smtClean="0">
              <a:solidFill>
                <a:srgbClr val="CCFFCC"/>
              </a:solidFill>
              <a:latin typeface="Tahoma" pitchFamily="34" charset="0"/>
              <a:ea typeface="HGP創英角ｺﾞｼｯｸUB" pitchFamily="50" charset="-128"/>
            </a:endParaRPr>
          </a:p>
          <a:p>
            <a:pPr algn="l">
              <a:lnSpc>
                <a:spcPct val="110000"/>
              </a:lnSpc>
              <a:buNone/>
            </a:pPr>
            <a:endParaRPr lang="ja-JP" altLang="en-US" sz="1800" b="1" dirty="0" smtClean="0">
              <a:solidFill>
                <a:srgbClr val="F8F8F8"/>
              </a:solidFill>
              <a:latin typeface="Tahoma" pitchFamily="34" charset="0"/>
              <a:ea typeface="HGP創英角ｺﾞｼｯｸUB" pitchFamily="50" charset="-128"/>
            </a:endParaRPr>
          </a:p>
          <a:p>
            <a:pPr algn="l">
              <a:lnSpc>
                <a:spcPct val="110000"/>
              </a:lnSpc>
              <a:buNone/>
            </a:pPr>
            <a:r>
              <a:rPr lang="ja-JP" altLang="en-US" sz="1800" b="1" dirty="0" smtClean="0">
                <a:solidFill>
                  <a:srgbClr val="F8F8F8"/>
                </a:solidFill>
                <a:latin typeface="Tahoma" pitchFamily="34" charset="0"/>
                <a:ea typeface="HGP創英角ｺﾞｼｯｸUB" pitchFamily="50" charset="-128"/>
              </a:rPr>
              <a:t>・</a:t>
            </a:r>
            <a:r>
              <a:rPr lang="en-US" altLang="ja-JP" sz="1800" b="1" dirty="0" smtClean="0">
                <a:solidFill>
                  <a:srgbClr val="F8F8F8"/>
                </a:solidFill>
                <a:latin typeface="Tahoma" pitchFamily="34" charset="0"/>
                <a:ea typeface="HGP創英角ｺﾞｼｯｸUB" pitchFamily="50" charset="-128"/>
              </a:rPr>
              <a:t>Collab. with </a:t>
            </a:r>
            <a:r>
              <a:rPr lang="en-US" altLang="ja-JP" sz="1800" b="1" dirty="0" smtClean="0">
                <a:solidFill>
                  <a:srgbClr val="99FF99"/>
                </a:solidFill>
                <a:latin typeface="Tahoma" pitchFamily="34" charset="0"/>
                <a:ea typeface="HGP創英角ｺﾞｼｯｸUB" pitchFamily="50" charset="-128"/>
              </a:rPr>
              <a:t>JAXA</a:t>
            </a:r>
            <a:r>
              <a:rPr lang="en-US" altLang="ja-JP" sz="1800" b="1" dirty="0" smtClean="0">
                <a:solidFill>
                  <a:srgbClr val="99FF99"/>
                </a:solidFill>
              </a:rPr>
              <a:t> navigation-control section</a:t>
            </a:r>
            <a:endParaRPr lang="en-US" altLang="ja-JP" sz="1800" b="1" dirty="0" smtClean="0">
              <a:solidFill>
                <a:srgbClr val="F8F8F8"/>
              </a:solidFill>
              <a:latin typeface="Tahoma" pitchFamily="34" charset="0"/>
              <a:ea typeface="HGP創英角ｺﾞｼｯｸUB" pitchFamily="50" charset="-128"/>
            </a:endParaRPr>
          </a:p>
          <a:p>
            <a:pPr algn="l">
              <a:lnSpc>
                <a:spcPct val="110000"/>
              </a:lnSpc>
              <a:buNone/>
            </a:pPr>
            <a:r>
              <a:rPr lang="en-US" altLang="ja-JP" sz="1800" b="1" dirty="0" smtClean="0">
                <a:solidFill>
                  <a:srgbClr val="F8F8F8"/>
                </a:solidFill>
                <a:latin typeface="Tahoma" pitchFamily="34" charset="0"/>
                <a:ea typeface="HGP創英角ｺﾞｼｯｸUB" pitchFamily="50" charset="-128"/>
                <a:sym typeface="Wingdings" pitchFamily="2" charset="2"/>
              </a:rPr>
              <a:t>       formation flight of </a:t>
            </a:r>
            <a:r>
              <a:rPr lang="en-US" altLang="ja-JP" sz="1800" b="1" dirty="0" smtClean="0">
                <a:solidFill>
                  <a:srgbClr val="F8F8F8"/>
                </a:solidFill>
                <a:latin typeface="Tahoma" pitchFamily="34" charset="0"/>
                <a:ea typeface="HGP創英角ｺﾞｼｯｸUB" pitchFamily="50" charset="-128"/>
              </a:rPr>
              <a:t>DECIGO, </a:t>
            </a:r>
            <a:r>
              <a:rPr lang="en-US" altLang="ja-JP" sz="1800" b="1" dirty="0" smtClean="0">
                <a:solidFill>
                  <a:srgbClr val="F8F8F8"/>
                </a:solidFill>
              </a:rPr>
              <a:t> </a:t>
            </a:r>
            <a:r>
              <a:rPr lang="en-US" altLang="ja-JP" sz="1800" b="1" dirty="0" smtClean="0">
                <a:solidFill>
                  <a:srgbClr val="F8F8F8"/>
                </a:solidFill>
                <a:latin typeface="Tahoma" pitchFamily="34" charset="0"/>
                <a:ea typeface="HGP創英角ｺﾞｼｯｸUB" pitchFamily="50" charset="-128"/>
              </a:rPr>
              <a:t>DPF drag-free control</a:t>
            </a:r>
          </a:p>
          <a:p>
            <a:pPr algn="l">
              <a:lnSpc>
                <a:spcPct val="110000"/>
              </a:lnSpc>
              <a:buNone/>
            </a:pPr>
            <a:endParaRPr lang="en-US" altLang="ja-JP" sz="1800" b="1" dirty="0" smtClean="0">
              <a:solidFill>
                <a:srgbClr val="F8F8F8"/>
              </a:solidFill>
              <a:latin typeface="Tahoma" pitchFamily="34" charset="0"/>
              <a:ea typeface="HGP創英角ｺﾞｼｯｸUB" pitchFamily="50" charset="-128"/>
            </a:endParaRPr>
          </a:p>
          <a:p>
            <a:pPr algn="l">
              <a:lnSpc>
                <a:spcPct val="110000"/>
              </a:lnSpc>
              <a:buNone/>
            </a:pPr>
            <a:r>
              <a:rPr lang="ja-JP" altLang="en-US" sz="1800" b="1" dirty="0" smtClean="0">
                <a:solidFill>
                  <a:srgbClr val="F8F8F8"/>
                </a:solidFill>
                <a:latin typeface="Tahoma" pitchFamily="34" charset="0"/>
              </a:rPr>
              <a:t>・</a:t>
            </a:r>
            <a:r>
              <a:rPr lang="en-US" altLang="ja-JP" sz="1800" b="1" dirty="0" smtClean="0">
                <a:solidFill>
                  <a:srgbClr val="F8F8F8"/>
                </a:solidFill>
              </a:rPr>
              <a:t>Research Center for the Early Universe </a:t>
            </a:r>
            <a:r>
              <a:rPr lang="en-US" altLang="ja-JP" sz="1800" b="1" dirty="0" smtClean="0">
                <a:solidFill>
                  <a:srgbClr val="99FF99"/>
                </a:solidFill>
                <a:latin typeface="Tahoma" pitchFamily="34" charset="0"/>
              </a:rPr>
              <a:t>(RESCEU)</a:t>
            </a:r>
            <a:r>
              <a:rPr lang="en-US" altLang="ja-JP" sz="1800" b="1" dirty="0" smtClean="0">
                <a:solidFill>
                  <a:srgbClr val="F8F8F8"/>
                </a:solidFill>
              </a:rPr>
              <a:t>, Univ. of Tokyo</a:t>
            </a:r>
            <a:endParaRPr lang="en-US" altLang="ja-JP" sz="1800" b="1" dirty="0" smtClean="0">
              <a:solidFill>
                <a:srgbClr val="F8F8F8"/>
              </a:solidFill>
              <a:latin typeface="Tahoma" pitchFamily="34" charset="0"/>
            </a:endParaRPr>
          </a:p>
          <a:p>
            <a:pPr algn="l">
              <a:lnSpc>
                <a:spcPct val="110000"/>
              </a:lnSpc>
              <a:buNone/>
            </a:pPr>
            <a:r>
              <a:rPr lang="ja-JP" altLang="en-US" sz="1800" b="1" dirty="0" smtClean="0">
                <a:solidFill>
                  <a:srgbClr val="F8F8F8"/>
                </a:solidFill>
                <a:latin typeface="Tahoma" pitchFamily="34" charset="0"/>
              </a:rPr>
              <a:t>　　  </a:t>
            </a:r>
            <a:r>
              <a:rPr lang="en-US" altLang="ja-JP" sz="1800" b="1" dirty="0" smtClean="0">
                <a:solidFill>
                  <a:srgbClr val="F8F8F8"/>
                </a:solidFill>
                <a:latin typeface="Tahoma" pitchFamily="34" charset="0"/>
              </a:rPr>
              <a:t>Support DECIGO </a:t>
            </a:r>
            <a:r>
              <a:rPr lang="en-US" altLang="ja-JP" sz="1800" b="1" smtClean="0">
                <a:solidFill>
                  <a:srgbClr val="F8F8F8"/>
                </a:solidFill>
                <a:latin typeface="Tahoma" pitchFamily="34" charset="0"/>
              </a:rPr>
              <a:t>as one </a:t>
            </a:r>
            <a:r>
              <a:rPr lang="en-US" altLang="ja-JP" sz="1800" b="1" dirty="0" smtClean="0">
                <a:solidFill>
                  <a:srgbClr val="F8F8F8"/>
                </a:solidFill>
                <a:latin typeface="Tahoma" pitchFamily="34" charset="0"/>
              </a:rPr>
              <a:t>of main projects</a:t>
            </a:r>
            <a:r>
              <a:rPr lang="ja-JP" altLang="en-US" sz="1800" b="1" dirty="0" smtClean="0">
                <a:solidFill>
                  <a:srgbClr val="F8F8F8"/>
                </a:solidFill>
                <a:latin typeface="Tahoma" pitchFamily="34" charset="0"/>
              </a:rPr>
              <a:t>　</a:t>
            </a:r>
            <a:r>
              <a:rPr lang="en-US" altLang="ja-JP" sz="1800" b="1" dirty="0" smtClean="0">
                <a:solidFill>
                  <a:srgbClr val="F8F8F8"/>
                </a:solidFill>
                <a:latin typeface="Tahoma" pitchFamily="34" charset="0"/>
              </a:rPr>
              <a:t>(2009.4-)</a:t>
            </a:r>
          </a:p>
          <a:p>
            <a:pPr algn="l">
              <a:lnSpc>
                <a:spcPct val="110000"/>
              </a:lnSpc>
              <a:buNone/>
            </a:pPr>
            <a:endParaRPr lang="ja-JP" altLang="en-US" sz="1800" b="1" dirty="0" smtClean="0">
              <a:solidFill>
                <a:srgbClr val="F8F8F8"/>
              </a:solidFill>
              <a:latin typeface="Tahoma" pitchFamily="34" charset="0"/>
              <a:ea typeface="HGP創英角ｺﾞｼｯｸUB" pitchFamily="50" charset="-12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pic>
        <p:nvPicPr>
          <p:cNvPr id="1964034" name="Picture 2"/>
          <p:cNvPicPr>
            <a:picLocks noChangeAspect="1" noChangeArrowheads="1"/>
          </p:cNvPicPr>
          <p:nvPr/>
        </p:nvPicPr>
        <p:blipFill>
          <a:blip r:embed="rId3" cstate="print">
            <a:clrChange>
              <a:clrFrom>
                <a:srgbClr val="829DC4"/>
              </a:clrFrom>
              <a:clrTo>
                <a:srgbClr val="829DC4">
                  <a:alpha val="0"/>
                </a:srgbClr>
              </a:clrTo>
            </a:clrChange>
            <a:lum bright="-50000" contrast="-40000"/>
          </a:blip>
          <a:srcRect/>
          <a:stretch>
            <a:fillRect/>
          </a:stretch>
        </p:blipFill>
        <p:spPr bwMode="auto">
          <a:xfrm>
            <a:off x="2124075" y="873125"/>
            <a:ext cx="6732588" cy="5508625"/>
          </a:xfrm>
          <a:prstGeom prst="rect">
            <a:avLst/>
          </a:prstGeom>
          <a:noFill/>
          <a:ln w="15875">
            <a:noFill/>
            <a:miter lim="800000"/>
            <a:headEnd/>
            <a:tailEnd/>
          </a:ln>
          <a:effectLst/>
        </p:spPr>
      </p:pic>
      <p:sp>
        <p:nvSpPr>
          <p:cNvPr id="1964035" name="Rectangle 3"/>
          <p:cNvSpPr>
            <a:spLocks noGrp="1" noChangeArrowheads="1"/>
          </p:cNvSpPr>
          <p:nvPr>
            <p:ph type="body" idx="1"/>
          </p:nvPr>
        </p:nvSpPr>
        <p:spPr>
          <a:xfrm>
            <a:off x="714348" y="789009"/>
            <a:ext cx="7386631" cy="5711825"/>
          </a:xfrm>
        </p:spPr>
        <p:txBody>
          <a:bodyPr/>
          <a:lstStyle/>
          <a:p>
            <a:pPr lvl="2">
              <a:lnSpc>
                <a:spcPct val="130000"/>
              </a:lnSpc>
              <a:spcBef>
                <a:spcPct val="0"/>
              </a:spcBef>
              <a:buClrTx/>
              <a:buFontTx/>
              <a:buNone/>
            </a:pPr>
            <a:r>
              <a:rPr lang="en-US" altLang="ja-JP" sz="2800" b="1" dirty="0"/>
              <a:t>   </a:t>
            </a:r>
          </a:p>
          <a:p>
            <a:pPr lvl="2">
              <a:lnSpc>
                <a:spcPct val="130000"/>
              </a:lnSpc>
              <a:spcBef>
                <a:spcPct val="0"/>
              </a:spcBef>
              <a:buClrTx/>
              <a:buFontTx/>
              <a:buNone/>
            </a:pPr>
            <a:r>
              <a:rPr lang="en-US" altLang="ja-JP" sz="2800" b="1" dirty="0" smtClean="0"/>
              <a:t>   </a:t>
            </a:r>
            <a:r>
              <a:rPr lang="en-US" altLang="ja-JP" sz="3600" b="1" dirty="0" smtClean="0">
                <a:effectLst>
                  <a:outerShdw blurRad="38100" dist="38100" dir="2700000" algn="tl">
                    <a:srgbClr val="C0C0C0"/>
                  </a:outerShdw>
                </a:effectLst>
              </a:rPr>
              <a:t>1. DECIGO</a:t>
            </a:r>
          </a:p>
          <a:p>
            <a:pPr lvl="2">
              <a:lnSpc>
                <a:spcPct val="130000"/>
              </a:lnSpc>
              <a:spcBef>
                <a:spcPct val="0"/>
              </a:spcBef>
              <a:buClrTx/>
              <a:buFontTx/>
              <a:buNone/>
            </a:pPr>
            <a:r>
              <a:rPr lang="en-US" altLang="ja-JP" sz="2800" b="1" dirty="0" smtClean="0">
                <a:solidFill>
                  <a:srgbClr val="DDDDDD"/>
                </a:solidFill>
              </a:rPr>
              <a:t>         Overview and Science</a:t>
            </a:r>
          </a:p>
          <a:p>
            <a:pPr lvl="2">
              <a:lnSpc>
                <a:spcPct val="130000"/>
              </a:lnSpc>
              <a:spcBef>
                <a:spcPct val="0"/>
              </a:spcBef>
              <a:buClrTx/>
              <a:buFontTx/>
              <a:buNone/>
            </a:pPr>
            <a:r>
              <a:rPr lang="en-US" altLang="ja-JP" sz="2800" b="1" dirty="0" smtClean="0">
                <a:solidFill>
                  <a:srgbClr val="DDDDDD"/>
                </a:solidFill>
              </a:rPr>
              <a:t>         Pre-conceptual Design</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a:t>
            </a:r>
            <a:r>
              <a:rPr lang="en-US" altLang="ja-JP" sz="3600" b="1" dirty="0" smtClean="0">
                <a:solidFill>
                  <a:srgbClr val="FF7C80"/>
                </a:solidFill>
                <a:effectLst>
                  <a:outerShdw blurRad="38100" dist="38100" dir="2700000" algn="tl">
                    <a:srgbClr val="C0C0C0"/>
                  </a:outerShdw>
                </a:effectLst>
              </a:rPr>
              <a:t>2. DECIGO Pathfinder</a:t>
            </a:r>
          </a:p>
          <a:p>
            <a:pPr lvl="2">
              <a:lnSpc>
                <a:spcPct val="130000"/>
              </a:lnSpc>
              <a:spcBef>
                <a:spcPct val="0"/>
              </a:spcBef>
              <a:buClrTx/>
              <a:buFontTx/>
              <a:buNone/>
            </a:pPr>
            <a:r>
              <a:rPr lang="en-US" altLang="ja-JP" sz="2800" b="1" dirty="0" smtClean="0">
                <a:solidFill>
                  <a:srgbClr val="DDDDDD"/>
                </a:solidFill>
              </a:rPr>
              <a:t>         </a:t>
            </a:r>
            <a:r>
              <a:rPr lang="en-US" altLang="ja-JP" sz="2800" b="1" dirty="0" smtClean="0">
                <a:solidFill>
                  <a:srgbClr val="FF7C80"/>
                </a:solidFill>
              </a:rPr>
              <a:t>Overview and Science</a:t>
            </a:r>
          </a:p>
          <a:p>
            <a:pPr lvl="2">
              <a:lnSpc>
                <a:spcPct val="130000"/>
              </a:lnSpc>
              <a:spcBef>
                <a:spcPct val="0"/>
              </a:spcBef>
              <a:buClrTx/>
              <a:buFontTx/>
              <a:buNone/>
            </a:pPr>
            <a:r>
              <a:rPr lang="en-US" altLang="ja-JP" sz="2800" b="1" dirty="0" smtClean="0">
                <a:solidFill>
                  <a:srgbClr val="DDDDDD"/>
                </a:solidFill>
              </a:rPr>
              <a:t>          Design and Status</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3. Summary</a:t>
            </a:r>
            <a:r>
              <a:rPr lang="ja-JP" altLang="en-US" sz="2800" b="1" dirty="0" smtClean="0">
                <a:solidFill>
                  <a:srgbClr val="008000"/>
                </a:solidFill>
                <a:effectLst>
                  <a:outerShdw blurRad="38100" dist="38100" dir="2700000" algn="tl">
                    <a:srgbClr val="C0C0C0"/>
                  </a:outerShdw>
                </a:effectLst>
              </a:rPr>
              <a:t>          </a:t>
            </a:r>
            <a:endParaRPr lang="ja-JP" altLang="en-US" sz="2800" b="1" dirty="0">
              <a:effectLst>
                <a:outerShdw blurRad="38100" dist="38100" dir="2700000" algn="tl">
                  <a:srgbClr val="C0C0C0"/>
                </a:outerShdw>
              </a:effectLst>
            </a:endParaRPr>
          </a:p>
        </p:txBody>
      </p:sp>
      <p:sp>
        <p:nvSpPr>
          <p:cNvPr id="1964036" name="Rectangle 4"/>
          <p:cNvSpPr>
            <a:spLocks noGrp="1" noChangeArrowheads="1"/>
          </p:cNvSpPr>
          <p:nvPr>
            <p:ph type="title"/>
          </p:nvPr>
        </p:nvSpPr>
        <p:spPr/>
        <p:txBody>
          <a:bodyPr/>
          <a:lstStyle/>
          <a:p>
            <a:endParaRPr lang="ja-JP" altLang="ja-JP" dirty="0"/>
          </a:p>
        </p:txBody>
      </p:sp>
      <p:sp>
        <p:nvSpPr>
          <p:cNvPr id="6" name="下矢印 5"/>
          <p:cNvSpPr/>
          <p:nvPr/>
        </p:nvSpPr>
        <p:spPr bwMode="auto">
          <a:xfrm rot="5400000" flipV="1">
            <a:off x="1285852" y="3429000"/>
            <a:ext cx="428628" cy="285752"/>
          </a:xfrm>
          <a:prstGeom prst="downArrow">
            <a:avLst/>
          </a:prstGeom>
          <a:solidFill>
            <a:srgbClr val="FFFFFF">
              <a:alpha val="10000"/>
            </a:srgbClr>
          </a:solidFill>
          <a:ln w="158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Tree>
  </p:cSld>
  <p:clrMapOvr>
    <a:masterClrMapping/>
  </p:clrMapOvr>
  <p:transition advTm="1712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6227" name="Rectangle 3"/>
          <p:cNvSpPr>
            <a:spLocks noGrp="1" noChangeArrowheads="1"/>
          </p:cNvSpPr>
          <p:nvPr>
            <p:ph type="title"/>
          </p:nvPr>
        </p:nvSpPr>
        <p:spPr>
          <a:xfrm>
            <a:off x="962025" y="17463"/>
            <a:ext cx="6261100" cy="600075"/>
          </a:xfrm>
        </p:spPr>
        <p:txBody>
          <a:bodyPr/>
          <a:lstStyle/>
          <a:p>
            <a:r>
              <a:rPr lang="en-US" altLang="ja-JP" dirty="0" smtClean="0">
                <a:solidFill>
                  <a:srgbClr val="DDDDDD"/>
                </a:solidFill>
              </a:rPr>
              <a:t>Roadmap</a:t>
            </a:r>
            <a:endParaRPr lang="ja-JP" altLang="en-US" dirty="0">
              <a:solidFill>
                <a:srgbClr val="DDDDDD"/>
              </a:solidFill>
            </a:endParaRPr>
          </a:p>
        </p:txBody>
      </p:sp>
      <p:sp>
        <p:nvSpPr>
          <p:cNvPr id="358"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pic>
        <p:nvPicPr>
          <p:cNvPr id="1076226" name="Picture 2"/>
          <p:cNvPicPr>
            <a:picLocks noChangeAspect="1" noChangeArrowheads="1"/>
          </p:cNvPicPr>
          <p:nvPr/>
        </p:nvPicPr>
        <p:blipFill>
          <a:blip r:embed="rId3" cstate="print"/>
          <a:srcRect/>
          <a:stretch>
            <a:fillRect/>
          </a:stretch>
        </p:blipFill>
        <p:spPr bwMode="auto">
          <a:xfrm>
            <a:off x="2338388" y="2293923"/>
            <a:ext cx="1512887" cy="1063625"/>
          </a:xfrm>
          <a:prstGeom prst="rect">
            <a:avLst/>
          </a:prstGeom>
          <a:noFill/>
          <a:ln w="9525">
            <a:noFill/>
            <a:miter lim="800000"/>
            <a:headEnd/>
            <a:tailEnd/>
          </a:ln>
        </p:spPr>
      </p:pic>
      <p:sp>
        <p:nvSpPr>
          <p:cNvPr id="1076228" name="Text Box 4"/>
          <p:cNvSpPr txBox="1">
            <a:spLocks noChangeArrowheads="1"/>
          </p:cNvSpPr>
          <p:nvPr/>
        </p:nvSpPr>
        <p:spPr bwMode="auto">
          <a:xfrm>
            <a:off x="6805613" y="850900"/>
            <a:ext cx="2303462" cy="274638"/>
          </a:xfrm>
          <a:prstGeom prst="rect">
            <a:avLst/>
          </a:prstGeom>
          <a:noFill/>
          <a:ln w="15875">
            <a:noFill/>
            <a:miter lim="800000"/>
            <a:headEnd/>
            <a:tailEnd/>
          </a:ln>
          <a:effectLst/>
        </p:spPr>
        <p:txBody>
          <a:bodyPr>
            <a:spAutoFit/>
          </a:bodyPr>
          <a:lstStyle/>
          <a:p>
            <a:pPr>
              <a:buFontTx/>
              <a:buNone/>
            </a:pPr>
            <a:r>
              <a:rPr lang="en-US" altLang="ja-JP" sz="1200" b="1" dirty="0">
                <a:solidFill>
                  <a:srgbClr val="DDDDDD"/>
                </a:solidFill>
                <a:latin typeface="Tahoma" pitchFamily="34" charset="0"/>
                <a:ea typeface="HGP創英角ｺﾞｼｯｸUB" pitchFamily="50" charset="-128"/>
              </a:rPr>
              <a:t>Figure: S.Kawamura</a:t>
            </a:r>
          </a:p>
        </p:txBody>
      </p:sp>
      <p:graphicFrame>
        <p:nvGraphicFramePr>
          <p:cNvPr id="1076229" name="Group 5"/>
          <p:cNvGraphicFramePr>
            <a:graphicFrameLocks noGrp="1"/>
          </p:cNvGraphicFramePr>
          <p:nvPr/>
        </p:nvGraphicFramePr>
        <p:xfrm>
          <a:off x="611188" y="1142984"/>
          <a:ext cx="8280400" cy="5214974"/>
        </p:xfrm>
        <a:graphic>
          <a:graphicData uri="http://schemas.openxmlformats.org/drawingml/2006/table">
            <a:tbl>
              <a:tblPr/>
              <a:tblGrid>
                <a:gridCol w="395287"/>
                <a:gridCol w="393700"/>
                <a:gridCol w="393700"/>
                <a:gridCol w="393700"/>
                <a:gridCol w="395288"/>
                <a:gridCol w="395287"/>
                <a:gridCol w="393700"/>
                <a:gridCol w="395288"/>
                <a:gridCol w="120650"/>
                <a:gridCol w="273050"/>
                <a:gridCol w="393700"/>
                <a:gridCol w="395287"/>
                <a:gridCol w="392113"/>
                <a:gridCol w="395287"/>
                <a:gridCol w="395288"/>
                <a:gridCol w="392112"/>
                <a:gridCol w="395288"/>
                <a:gridCol w="395287"/>
                <a:gridCol w="393700"/>
                <a:gridCol w="395288"/>
                <a:gridCol w="392112"/>
                <a:gridCol w="395288"/>
              </a:tblGrid>
              <a:tr h="427822">
                <a:tc>
                  <a:txBody>
                    <a:bodyPr/>
                    <a:lstStyle/>
                    <a:p>
                      <a:pPr marL="0" marR="0" lvl="0" indent="0" algn="l"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endParaRPr kumimoji="1" lang="ja-JP" altLang="ja-JP" sz="900" b="0"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anchor="ctr" anchorCtr="1"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2007</a:t>
                      </a:r>
                    </a:p>
                  </a:txBody>
                  <a:tcPr marL="0" marR="0" marT="0" marB="0" anchor="ctr" anchorCtr="1" horzOverflow="overflow">
                    <a:lnL w="3175" cap="flat" cmpd="sng" algn="ctr">
                      <a:solidFill>
                        <a:srgbClr val="B2B2B2"/>
                      </a:solidFill>
                      <a:prstDash val="solid"/>
                      <a:round/>
                      <a:headEnd type="none" w="med" len="med"/>
                      <a:tailEnd type="none" w="med" len="med"/>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08</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09</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10</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11</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12</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13</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14</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15</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16</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17</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18</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19</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20</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21</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22</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23</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24</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25</a:t>
                      </a:r>
                    </a:p>
                  </a:txBody>
                  <a:tcPr marL="0" marR="0" marT="0" marB="0" anchor="ctr" anchorCtr="1" horzOverflow="overflow">
                    <a:lnL>
                      <a:noFill/>
                    </a:lnL>
                    <a:lnR>
                      <a:noFill/>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200" b="1" i="0" u="none" strike="noStrike" cap="none" normalizeH="0" baseline="0" dirty="0" smtClean="0">
                          <a:ln>
                            <a:noFill/>
                          </a:ln>
                          <a:solidFill>
                            <a:srgbClr val="EAEAEA"/>
                          </a:solidFill>
                          <a:effectLst/>
                          <a:latin typeface="Tahoma" pitchFamily="34" charset="0"/>
                          <a:ea typeface="HGP創英角ｺﾞｼｯｸUB" pitchFamily="50" charset="-128"/>
                        </a:rPr>
                        <a:t>26</a:t>
                      </a:r>
                    </a:p>
                  </a:txBody>
                  <a:tcPr marL="0" marR="0" marT="0" marB="0" anchor="ctr" anchorCtr="1" horzOverflow="overflow">
                    <a:lnL>
                      <a:noFill/>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r>
              <a:tr h="2900561">
                <a:tc>
                  <a:txBody>
                    <a:bodyPr/>
                    <a:lstStyle/>
                    <a:p>
                      <a:pPr marL="0" marR="0" lvl="0" indent="0" algn="l" defTabSz="914400" rtl="0" eaLnBrk="1" fontAlgn="base"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Mission</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vert="eaVert" anchor="ctr" anchorCtr="1"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gridSpan="21">
                  <a:txBody>
                    <a:bodyPr/>
                    <a:lstStyle/>
                    <a:p>
                      <a:pPr marL="0" marR="0" lvl="0" indent="0" algn="l" defTabSz="914400" rtl="0" eaLnBrk="1" fontAlgn="base" latinLnBrk="0" hangingPunct="1">
                        <a:lnSpc>
                          <a:spcPct val="110000"/>
                        </a:lnSpc>
                        <a:spcBef>
                          <a:spcPct val="20000"/>
                        </a:spcBef>
                        <a:spcAft>
                          <a:spcPct val="0"/>
                        </a:spcAft>
                        <a:buClr>
                          <a:schemeClr val="accent2"/>
                        </a:buClr>
                        <a:buSzPct val="70000"/>
                        <a:buFont typeface="Wingdings" pitchFamily="2" charset="2"/>
                        <a:buNone/>
                        <a:tabLst/>
                      </a:pPr>
                      <a:endParaRPr kumimoji="1" lang="ja-JP" altLang="ja-JP" sz="1800" b="0"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1030949">
                <a:tc>
                  <a:txBody>
                    <a:bodyPr/>
                    <a:lstStyle/>
                    <a:p>
                      <a:pPr marL="0" marR="0" lvl="0" indent="0" algn="l" defTabSz="914400" rtl="0" eaLnBrk="1" fontAlgn="base"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Objective</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vert="eaVert" anchor="ctr" anchorCtr="1"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gridSpan="8">
                  <a:txBody>
                    <a:bodyPr/>
                    <a:lstStyle/>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Space test of key tech.</a:t>
                      </a:r>
                      <a:r>
                        <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endPar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endParaRP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GW observation</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anchor="ctr"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7">
                  <a:txBody>
                    <a:bodyPr/>
                    <a:lstStyle/>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Detect GW </a:t>
                      </a: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with min. spec</a:t>
                      </a: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FP between S/C</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anchor="ctr"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6">
                  <a:txBody>
                    <a:bodyPr/>
                    <a:lstStyle/>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a:t>
                      </a: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GW astronomy</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endPar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855642">
                <a:tc>
                  <a:txBody>
                    <a:bodyPr/>
                    <a:lstStyle/>
                    <a:p>
                      <a:pPr marL="0" marR="0" lvl="0" indent="0" algn="l" defTabSz="914400" rtl="0" eaLnBrk="1" fontAlgn="base" latinLnBrk="0" hangingPunct="1">
                        <a:lnSpc>
                          <a:spcPct val="110000"/>
                        </a:lnSpc>
                        <a:spcBef>
                          <a:spcPct val="2000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Design</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vert="eaVert" anchor="ctr" anchorCtr="1"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gridSpan="8">
                  <a:txBody>
                    <a:bodyPr/>
                    <a:lstStyle/>
                    <a:p>
                      <a:pPr marL="0" marR="0" lvl="0" indent="0" algn="l" defTabSz="914400" rtl="0" eaLnBrk="1" fontAlgn="base" latinLnBrk="0" hangingPunct="1">
                        <a:lnSpc>
                          <a:spcPct val="110000"/>
                        </a:lnSpc>
                        <a:spcBef>
                          <a:spcPct val="0"/>
                        </a:spcBef>
                        <a:spcAft>
                          <a:spcPct val="0"/>
                        </a:spcAft>
                        <a:buClrTx/>
                        <a:buSzPct val="70000"/>
                        <a:buFontTx/>
                        <a:buNone/>
                        <a:tabLst/>
                      </a:pPr>
                      <a:r>
                        <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Single small satellite</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p>
                      <a:pPr marL="0" marR="0" lvl="0" indent="0" algn="l" defTabSz="914400" rtl="0" eaLnBrk="1" fontAlgn="base" latinLnBrk="0" hangingPunct="1">
                        <a:lnSpc>
                          <a:spcPct val="110000"/>
                        </a:lnSpc>
                        <a:spcBef>
                          <a:spcPct val="0"/>
                        </a:spcBef>
                        <a:spcAft>
                          <a:spcPct val="0"/>
                        </a:spcAft>
                        <a:buClrTx/>
                        <a:buSzPct val="70000"/>
                        <a:buFontTx/>
                        <a:buNone/>
                        <a:tabLst/>
                      </a:pPr>
                      <a:r>
                        <a:rPr kumimoji="0"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r>
                        <a:rPr kumimoji="0"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Short FP interferometer</a:t>
                      </a:r>
                      <a:endParaRPr kumimoji="0"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anchor="ctr"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7">
                  <a:txBody>
                    <a:bodyPr/>
                    <a:lstStyle/>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3 S/C </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1 interferometer unit</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txBody>
                  <a:tcPr marL="0" marR="0" marT="0" marB="0" anchor="ctr"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6">
                  <a:txBody>
                    <a:bodyPr/>
                    <a:lstStyle/>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     3 S/C </a:t>
                      </a:r>
                      <a:endPar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endParaRPr>
                    </a:p>
                    <a:p>
                      <a:pPr marL="0" marR="0" lvl="0" indent="0" algn="l" defTabSz="914400" rtl="0" eaLnBrk="1" fontAlgn="base" latinLnBrk="0" hangingPunct="1">
                        <a:lnSpc>
                          <a:spcPct val="110000"/>
                        </a:lnSpc>
                        <a:spcBef>
                          <a:spcPct val="0"/>
                        </a:spcBef>
                        <a:spcAft>
                          <a:spcPct val="0"/>
                        </a:spcAft>
                        <a:buClr>
                          <a:schemeClr val="accent2"/>
                        </a:buClr>
                        <a:buSzPct val="70000"/>
                        <a:buFont typeface="Wingdings" pitchFamily="2" charset="2"/>
                        <a:buNone/>
                        <a:tabLst/>
                      </a:pPr>
                      <a:r>
                        <a:rPr kumimoji="1" lang="ja-JP" altLang="en-US" sz="1600" b="1" i="0" u="none" strike="noStrike" cap="none" normalizeH="0" baseline="0" dirty="0" smtClean="0">
                          <a:ln>
                            <a:noFill/>
                          </a:ln>
                          <a:solidFill>
                            <a:srgbClr val="EAEAEA"/>
                          </a:solidFill>
                          <a:effectLst/>
                          <a:latin typeface="Tahoma" pitchFamily="34" charset="0"/>
                          <a:ea typeface="HGP創英角ｺﾞｼｯｸUB" pitchFamily="50" charset="-128"/>
                        </a:rPr>
                        <a:t>         </a:t>
                      </a:r>
                      <a:r>
                        <a:rPr kumimoji="1" lang="en-US" altLang="ja-JP" sz="1600" b="1" i="0" u="none" strike="noStrike" cap="none" normalizeH="0" baseline="0" dirty="0" smtClean="0">
                          <a:ln>
                            <a:noFill/>
                          </a:ln>
                          <a:solidFill>
                            <a:srgbClr val="EAEAEA"/>
                          </a:solidFill>
                          <a:effectLst/>
                          <a:latin typeface="Tahoma" pitchFamily="34" charset="0"/>
                          <a:ea typeface="HGP創英角ｺﾞｼｯｸUB" pitchFamily="50" charset="-128"/>
                        </a:rPr>
                        <a:t>x 3-4 units</a:t>
                      </a:r>
                    </a:p>
                  </a:txBody>
                  <a:tcPr marL="0" marR="0" marT="0" marB="0" anchor="ctr" horzOverflow="overflow">
                    <a:lnL w="3175" cap="flat" cmpd="sng" algn="ctr">
                      <a:solidFill>
                        <a:srgbClr val="B2B2B2"/>
                      </a:solidFill>
                      <a:prstDash val="solid"/>
                      <a:round/>
                      <a:headEnd type="none" w="med" len="med"/>
                      <a:tailEnd type="none" w="med" len="med"/>
                    </a:lnL>
                    <a:lnR w="3175" cap="flat" cmpd="sng" algn="ctr">
                      <a:solidFill>
                        <a:srgbClr val="B2B2B2"/>
                      </a:solidFill>
                      <a:prstDash val="solid"/>
                      <a:round/>
                      <a:headEnd type="none" w="med" len="med"/>
                      <a:tailEnd type="none" w="med" len="med"/>
                    </a:lnR>
                    <a:lnT w="3175" cap="flat" cmpd="sng" algn="ctr">
                      <a:solidFill>
                        <a:srgbClr val="B2B2B2"/>
                      </a:solidFill>
                      <a:prstDash val="solid"/>
                      <a:round/>
                      <a:headEnd type="none" w="med" len="med"/>
                      <a:tailEnd type="none" w="med" len="med"/>
                    </a:lnT>
                    <a:lnB w="3175" cap="flat" cmpd="sng" algn="ctr">
                      <a:solidFill>
                        <a:srgbClr val="B2B2B2"/>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bl>
          </a:graphicData>
        </a:graphic>
      </p:graphicFrame>
      <p:grpSp>
        <p:nvGrpSpPr>
          <p:cNvPr id="2" name="Group 47"/>
          <p:cNvGrpSpPr>
            <a:grpSpLocks/>
          </p:cNvGrpSpPr>
          <p:nvPr/>
        </p:nvGrpSpPr>
        <p:grpSpPr bwMode="auto">
          <a:xfrm>
            <a:off x="5029200" y="2473311"/>
            <a:ext cx="1044575" cy="957262"/>
            <a:chOff x="741" y="473"/>
            <a:chExt cx="3836" cy="3504"/>
          </a:xfrm>
        </p:grpSpPr>
        <p:sp>
          <p:nvSpPr>
            <p:cNvPr id="1076272" name="Oval 48"/>
            <p:cNvSpPr>
              <a:spLocks noChangeArrowheads="1"/>
            </p:cNvSpPr>
            <p:nvPr/>
          </p:nvSpPr>
          <p:spPr bwMode="auto">
            <a:xfrm>
              <a:off x="741" y="2680"/>
              <a:ext cx="1296" cy="1297"/>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273" name="Oval 49"/>
            <p:cNvSpPr>
              <a:spLocks noChangeArrowheads="1"/>
            </p:cNvSpPr>
            <p:nvPr/>
          </p:nvSpPr>
          <p:spPr bwMode="auto">
            <a:xfrm>
              <a:off x="3281" y="2680"/>
              <a:ext cx="1296" cy="1297"/>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274" name="Oval 50"/>
            <p:cNvSpPr>
              <a:spLocks noChangeArrowheads="1"/>
            </p:cNvSpPr>
            <p:nvPr/>
          </p:nvSpPr>
          <p:spPr bwMode="auto">
            <a:xfrm>
              <a:off x="2008" y="473"/>
              <a:ext cx="1296" cy="1297"/>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3" name="Group 51"/>
            <p:cNvGrpSpPr>
              <a:grpSpLocks/>
            </p:cNvGrpSpPr>
            <p:nvPr/>
          </p:nvGrpSpPr>
          <p:grpSpPr bwMode="auto">
            <a:xfrm rot="7209001">
              <a:off x="2107" y="1529"/>
              <a:ext cx="432" cy="358"/>
              <a:chOff x="4785" y="11039"/>
              <a:chExt cx="829" cy="688"/>
            </a:xfrm>
          </p:grpSpPr>
          <p:sp>
            <p:nvSpPr>
              <p:cNvPr id="1076276" name="Freeform 5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77" name="Line 53"/>
              <p:cNvSpPr>
                <a:spLocks noChangeShapeType="1"/>
              </p:cNvSpPr>
              <p:nvPr/>
            </p:nvSpPr>
            <p:spPr bwMode="auto">
              <a:xfrm>
                <a:off x="4798" y="11113"/>
                <a:ext cx="1" cy="549"/>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78" name="Line 54"/>
              <p:cNvSpPr>
                <a:spLocks noChangeShapeType="1"/>
              </p:cNvSpPr>
              <p:nvPr/>
            </p:nvSpPr>
            <p:spPr bwMode="auto">
              <a:xfrm>
                <a:off x="4787" y="11129"/>
                <a:ext cx="250"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79" name="Line 55"/>
              <p:cNvSpPr>
                <a:spLocks noChangeShapeType="1"/>
              </p:cNvSpPr>
              <p:nvPr/>
            </p:nvSpPr>
            <p:spPr bwMode="auto">
              <a:xfrm>
                <a:off x="4785" y="11645"/>
                <a:ext cx="259"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0" name="Arc 5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grpSp>
        <p:grpSp>
          <p:nvGrpSpPr>
            <p:cNvPr id="4" name="Group 57"/>
            <p:cNvGrpSpPr>
              <a:grpSpLocks/>
            </p:cNvGrpSpPr>
            <p:nvPr/>
          </p:nvGrpSpPr>
          <p:grpSpPr bwMode="auto">
            <a:xfrm rot="7209001">
              <a:off x="2107" y="1529"/>
              <a:ext cx="432" cy="358"/>
              <a:chOff x="4785" y="11039"/>
              <a:chExt cx="829" cy="688"/>
            </a:xfrm>
          </p:grpSpPr>
          <p:sp>
            <p:nvSpPr>
              <p:cNvPr id="1076282" name="Freeform 58"/>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12700" cmpd="sng">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3" name="Line 59"/>
              <p:cNvSpPr>
                <a:spLocks noChangeShapeType="1"/>
              </p:cNvSpPr>
              <p:nvPr/>
            </p:nvSpPr>
            <p:spPr bwMode="auto">
              <a:xfrm>
                <a:off x="4798" y="11113"/>
                <a:ext cx="1" cy="549"/>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4" name="Line 60"/>
              <p:cNvSpPr>
                <a:spLocks noChangeShapeType="1"/>
              </p:cNvSpPr>
              <p:nvPr/>
            </p:nvSpPr>
            <p:spPr bwMode="auto">
              <a:xfrm>
                <a:off x="4787" y="11129"/>
                <a:ext cx="250"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5" name="Line 61"/>
              <p:cNvSpPr>
                <a:spLocks noChangeShapeType="1"/>
              </p:cNvSpPr>
              <p:nvPr/>
            </p:nvSpPr>
            <p:spPr bwMode="auto">
              <a:xfrm>
                <a:off x="4785" y="11645"/>
                <a:ext cx="259"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6" name="Arc 62"/>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grpSp>
        <p:grpSp>
          <p:nvGrpSpPr>
            <p:cNvPr id="5" name="Group 63"/>
            <p:cNvGrpSpPr>
              <a:grpSpLocks/>
            </p:cNvGrpSpPr>
            <p:nvPr/>
          </p:nvGrpSpPr>
          <p:grpSpPr bwMode="auto">
            <a:xfrm flipH="1">
              <a:off x="3041" y="3145"/>
              <a:ext cx="432" cy="358"/>
              <a:chOff x="4785" y="11039"/>
              <a:chExt cx="829" cy="688"/>
            </a:xfrm>
          </p:grpSpPr>
          <p:sp>
            <p:nvSpPr>
              <p:cNvPr id="1076288" name="Freeform 64"/>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89" name="Line 65"/>
              <p:cNvSpPr>
                <a:spLocks noChangeShapeType="1"/>
              </p:cNvSpPr>
              <p:nvPr/>
            </p:nvSpPr>
            <p:spPr bwMode="auto">
              <a:xfrm>
                <a:off x="4798" y="11113"/>
                <a:ext cx="1" cy="549"/>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0" name="Line 66"/>
              <p:cNvSpPr>
                <a:spLocks noChangeShapeType="1"/>
              </p:cNvSpPr>
              <p:nvPr/>
            </p:nvSpPr>
            <p:spPr bwMode="auto">
              <a:xfrm>
                <a:off x="4787" y="11129"/>
                <a:ext cx="250"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1" name="Line 67"/>
              <p:cNvSpPr>
                <a:spLocks noChangeShapeType="1"/>
              </p:cNvSpPr>
              <p:nvPr/>
            </p:nvSpPr>
            <p:spPr bwMode="auto">
              <a:xfrm>
                <a:off x="4785" y="11645"/>
                <a:ext cx="259"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2" name="Arc 68"/>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grpSp>
        <p:grpSp>
          <p:nvGrpSpPr>
            <p:cNvPr id="6" name="Group 69"/>
            <p:cNvGrpSpPr>
              <a:grpSpLocks/>
            </p:cNvGrpSpPr>
            <p:nvPr/>
          </p:nvGrpSpPr>
          <p:grpSpPr bwMode="auto">
            <a:xfrm flipH="1">
              <a:off x="3041" y="3142"/>
              <a:ext cx="432" cy="361"/>
              <a:chOff x="4785" y="11039"/>
              <a:chExt cx="829" cy="688"/>
            </a:xfrm>
          </p:grpSpPr>
          <p:sp>
            <p:nvSpPr>
              <p:cNvPr id="1076294" name="Freeform 7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12700" cmpd="sng">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5" name="Line 71"/>
              <p:cNvSpPr>
                <a:spLocks noChangeShapeType="1"/>
              </p:cNvSpPr>
              <p:nvPr/>
            </p:nvSpPr>
            <p:spPr bwMode="auto">
              <a:xfrm>
                <a:off x="4798" y="11113"/>
                <a:ext cx="1" cy="549"/>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6" name="Line 72"/>
              <p:cNvSpPr>
                <a:spLocks noChangeShapeType="1"/>
              </p:cNvSpPr>
              <p:nvPr/>
            </p:nvSpPr>
            <p:spPr bwMode="auto">
              <a:xfrm>
                <a:off x="4787" y="11129"/>
                <a:ext cx="250"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7" name="Line 73"/>
              <p:cNvSpPr>
                <a:spLocks noChangeShapeType="1"/>
              </p:cNvSpPr>
              <p:nvPr/>
            </p:nvSpPr>
            <p:spPr bwMode="auto">
              <a:xfrm>
                <a:off x="4785" y="11645"/>
                <a:ext cx="259" cy="2"/>
              </a:xfrm>
              <a:prstGeom prst="line">
                <a:avLst/>
              </a:pr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sp>
            <p:nvSpPr>
              <p:cNvPr id="1076298" name="Arc 7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C0C0C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299" name="Rectangle 75"/>
            <p:cNvSpPr>
              <a:spLocks noChangeArrowheads="1"/>
            </p:cNvSpPr>
            <p:nvPr/>
          </p:nvSpPr>
          <p:spPr bwMode="auto">
            <a:xfrm rot="-17064441">
              <a:off x="1453" y="3113"/>
              <a:ext cx="30" cy="127"/>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00" name="Rectangle 76"/>
            <p:cNvSpPr>
              <a:spLocks noChangeArrowheads="1"/>
            </p:cNvSpPr>
            <p:nvPr/>
          </p:nvSpPr>
          <p:spPr bwMode="auto">
            <a:xfrm rot="2679310">
              <a:off x="1537" y="3266"/>
              <a:ext cx="27" cy="127"/>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01" name="Rectangle 77"/>
            <p:cNvSpPr>
              <a:spLocks noChangeArrowheads="1"/>
            </p:cNvSpPr>
            <p:nvPr/>
          </p:nvSpPr>
          <p:spPr bwMode="auto">
            <a:xfrm rot="3571960">
              <a:off x="1371" y="3219"/>
              <a:ext cx="33" cy="252"/>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02" name="Line 78"/>
            <p:cNvSpPr>
              <a:spLocks noChangeShapeType="1"/>
            </p:cNvSpPr>
            <p:nvPr/>
          </p:nvSpPr>
          <p:spPr bwMode="auto">
            <a:xfrm flipV="1">
              <a:off x="901" y="3328"/>
              <a:ext cx="2362" cy="0"/>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03" name="Rectangle 79"/>
            <p:cNvSpPr>
              <a:spLocks noChangeArrowheads="1"/>
            </p:cNvSpPr>
            <p:nvPr/>
          </p:nvSpPr>
          <p:spPr bwMode="auto">
            <a:xfrm>
              <a:off x="874" y="3260"/>
              <a:ext cx="255" cy="133"/>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04" name="Freeform 80"/>
            <p:cNvSpPr>
              <a:spLocks/>
            </p:cNvSpPr>
            <p:nvPr/>
          </p:nvSpPr>
          <p:spPr bwMode="auto">
            <a:xfrm>
              <a:off x="1653" y="3278"/>
              <a:ext cx="56" cy="101"/>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05" name="Line 81"/>
            <p:cNvSpPr>
              <a:spLocks noChangeShapeType="1"/>
            </p:cNvSpPr>
            <p:nvPr/>
          </p:nvSpPr>
          <p:spPr bwMode="auto">
            <a:xfrm>
              <a:off x="1656" y="3281"/>
              <a:ext cx="50" cy="3"/>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06" name="Line 82"/>
            <p:cNvSpPr>
              <a:spLocks noChangeShapeType="1"/>
            </p:cNvSpPr>
            <p:nvPr/>
          </p:nvSpPr>
          <p:spPr bwMode="auto">
            <a:xfrm>
              <a:off x="1659" y="3376"/>
              <a:ext cx="47"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7" name="Group 83"/>
            <p:cNvGrpSpPr>
              <a:grpSpLocks/>
            </p:cNvGrpSpPr>
            <p:nvPr/>
          </p:nvGrpSpPr>
          <p:grpSpPr bwMode="auto">
            <a:xfrm>
              <a:off x="1857" y="3148"/>
              <a:ext cx="429" cy="361"/>
              <a:chOff x="4785" y="11039"/>
              <a:chExt cx="829" cy="688"/>
            </a:xfrm>
          </p:grpSpPr>
          <p:sp>
            <p:nvSpPr>
              <p:cNvPr id="1076308" name="Freeform 84"/>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09" name="Line 85"/>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10" name="Line 86"/>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11" name="Line 87"/>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12" name="Arc 88"/>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313" name="Freeform 89"/>
            <p:cNvSpPr>
              <a:spLocks/>
            </p:cNvSpPr>
            <p:nvPr/>
          </p:nvSpPr>
          <p:spPr bwMode="auto">
            <a:xfrm>
              <a:off x="1795" y="3260"/>
              <a:ext cx="1557" cy="3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14" name="Freeform 90"/>
            <p:cNvSpPr>
              <a:spLocks/>
            </p:cNvSpPr>
            <p:nvPr/>
          </p:nvSpPr>
          <p:spPr bwMode="auto">
            <a:xfrm flipV="1">
              <a:off x="1795" y="3370"/>
              <a:ext cx="1557" cy="29"/>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15" name="Freeform 91"/>
            <p:cNvSpPr>
              <a:spLocks/>
            </p:cNvSpPr>
            <p:nvPr/>
          </p:nvSpPr>
          <p:spPr bwMode="auto">
            <a:xfrm rot="2663462">
              <a:off x="1721" y="3254"/>
              <a:ext cx="154" cy="154"/>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16" name="Freeform 92"/>
            <p:cNvSpPr>
              <a:spLocks/>
            </p:cNvSpPr>
            <p:nvPr/>
          </p:nvSpPr>
          <p:spPr bwMode="auto">
            <a:xfrm>
              <a:off x="1934" y="3260"/>
              <a:ext cx="1444" cy="142"/>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17" name="Freeform 93"/>
            <p:cNvSpPr>
              <a:spLocks/>
            </p:cNvSpPr>
            <p:nvPr/>
          </p:nvSpPr>
          <p:spPr bwMode="auto">
            <a:xfrm>
              <a:off x="1647" y="3245"/>
              <a:ext cx="325" cy="16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18" name="Arc 94"/>
            <p:cNvSpPr>
              <a:spLocks/>
            </p:cNvSpPr>
            <p:nvPr/>
          </p:nvSpPr>
          <p:spPr bwMode="auto">
            <a:xfrm rot="6937498">
              <a:off x="1582" y="3091"/>
              <a:ext cx="210" cy="24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19" name="Arc 95"/>
            <p:cNvSpPr>
              <a:spLocks/>
            </p:cNvSpPr>
            <p:nvPr/>
          </p:nvSpPr>
          <p:spPr bwMode="auto">
            <a:xfrm rot="14662502" flipV="1">
              <a:off x="1582" y="3325"/>
              <a:ext cx="210" cy="24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20" name="Freeform 96"/>
            <p:cNvSpPr>
              <a:spLocks/>
            </p:cNvSpPr>
            <p:nvPr/>
          </p:nvSpPr>
          <p:spPr bwMode="auto">
            <a:xfrm flipH="1">
              <a:off x="3343" y="3192"/>
              <a:ext cx="121" cy="267"/>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1" name="Line 97"/>
            <p:cNvSpPr>
              <a:spLocks noChangeShapeType="1"/>
            </p:cNvSpPr>
            <p:nvPr/>
          </p:nvSpPr>
          <p:spPr bwMode="auto">
            <a:xfrm flipH="1">
              <a:off x="3343" y="3189"/>
              <a:ext cx="130"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2" name="Line 98"/>
            <p:cNvSpPr>
              <a:spLocks noChangeShapeType="1"/>
            </p:cNvSpPr>
            <p:nvPr/>
          </p:nvSpPr>
          <p:spPr bwMode="auto">
            <a:xfrm flipH="1">
              <a:off x="3337" y="3459"/>
              <a:ext cx="136"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3" name="Arc 99"/>
            <p:cNvSpPr>
              <a:spLocks/>
            </p:cNvSpPr>
            <p:nvPr/>
          </p:nvSpPr>
          <p:spPr bwMode="auto">
            <a:xfrm rot="8071501" flipH="1">
              <a:off x="3044" y="3139"/>
              <a:ext cx="361" cy="367"/>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4" name="Freeform 100"/>
            <p:cNvSpPr>
              <a:spLocks/>
            </p:cNvSpPr>
            <p:nvPr/>
          </p:nvSpPr>
          <p:spPr bwMode="auto">
            <a:xfrm>
              <a:off x="1863" y="3195"/>
              <a:ext cx="121" cy="270"/>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5" name="Line 101"/>
            <p:cNvSpPr>
              <a:spLocks noChangeShapeType="1"/>
            </p:cNvSpPr>
            <p:nvPr/>
          </p:nvSpPr>
          <p:spPr bwMode="auto">
            <a:xfrm>
              <a:off x="1863" y="3186"/>
              <a:ext cx="0" cy="287"/>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6" name="Line 102"/>
            <p:cNvSpPr>
              <a:spLocks noChangeShapeType="1"/>
            </p:cNvSpPr>
            <p:nvPr/>
          </p:nvSpPr>
          <p:spPr bwMode="auto">
            <a:xfrm>
              <a:off x="1857" y="3465"/>
              <a:ext cx="133"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7" name="Arc 103"/>
            <p:cNvSpPr>
              <a:spLocks/>
            </p:cNvSpPr>
            <p:nvPr/>
          </p:nvSpPr>
          <p:spPr bwMode="auto">
            <a:xfrm rot="35128499">
              <a:off x="1924" y="3143"/>
              <a:ext cx="358" cy="367"/>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8" name="Arc 104"/>
            <p:cNvSpPr>
              <a:spLocks/>
            </p:cNvSpPr>
            <p:nvPr/>
          </p:nvSpPr>
          <p:spPr bwMode="auto">
            <a:xfrm rot="2663462" flipH="1" flipV="1">
              <a:off x="1727" y="3198"/>
              <a:ext cx="251" cy="25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29" name="Arc 105"/>
            <p:cNvSpPr>
              <a:spLocks/>
            </p:cNvSpPr>
            <p:nvPr/>
          </p:nvSpPr>
          <p:spPr bwMode="auto">
            <a:xfrm rot="2663462">
              <a:off x="1614" y="3207"/>
              <a:ext cx="252" cy="25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0" name="Arc 106"/>
            <p:cNvSpPr>
              <a:spLocks/>
            </p:cNvSpPr>
            <p:nvPr/>
          </p:nvSpPr>
          <p:spPr bwMode="auto">
            <a:xfrm rot="2663462">
              <a:off x="1585" y="3278"/>
              <a:ext cx="100" cy="104"/>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1" name="Arc 107"/>
            <p:cNvSpPr>
              <a:spLocks/>
            </p:cNvSpPr>
            <p:nvPr/>
          </p:nvSpPr>
          <p:spPr bwMode="auto">
            <a:xfrm rot="2663462" flipH="1" flipV="1">
              <a:off x="1679" y="3278"/>
              <a:ext cx="101" cy="10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2" name="Line 108"/>
            <p:cNvSpPr>
              <a:spLocks noChangeShapeType="1"/>
            </p:cNvSpPr>
            <p:nvPr/>
          </p:nvSpPr>
          <p:spPr bwMode="auto">
            <a:xfrm rot="1807332" flipV="1">
              <a:off x="1576" y="2609"/>
              <a:ext cx="3" cy="770"/>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33" name="Freeform 109"/>
            <p:cNvSpPr>
              <a:spLocks/>
            </p:cNvSpPr>
            <p:nvPr/>
          </p:nvSpPr>
          <p:spPr bwMode="auto">
            <a:xfrm rot="-3592668">
              <a:off x="1505" y="3023"/>
              <a:ext cx="56" cy="104"/>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4" name="Line 110"/>
            <p:cNvSpPr>
              <a:spLocks noChangeShapeType="1"/>
            </p:cNvSpPr>
            <p:nvPr/>
          </p:nvSpPr>
          <p:spPr bwMode="auto">
            <a:xfrm rot="-3592668">
              <a:off x="1471" y="3048"/>
              <a:ext cx="48" cy="3"/>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5" name="Line 111"/>
            <p:cNvSpPr>
              <a:spLocks noChangeShapeType="1"/>
            </p:cNvSpPr>
            <p:nvPr/>
          </p:nvSpPr>
          <p:spPr bwMode="auto">
            <a:xfrm rot="-3592668">
              <a:off x="1552" y="3095"/>
              <a:ext cx="47"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8" name="Group 112"/>
            <p:cNvGrpSpPr>
              <a:grpSpLocks/>
            </p:cNvGrpSpPr>
            <p:nvPr/>
          </p:nvGrpSpPr>
          <p:grpSpPr bwMode="auto">
            <a:xfrm rot="-3592668">
              <a:off x="1514" y="2555"/>
              <a:ext cx="432" cy="361"/>
              <a:chOff x="4785" y="11039"/>
              <a:chExt cx="829" cy="688"/>
            </a:xfrm>
          </p:grpSpPr>
          <p:sp>
            <p:nvSpPr>
              <p:cNvPr id="1076337" name="Freeform 113"/>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8" name="Line 114"/>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39" name="Line 115"/>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40" name="Line 116"/>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41" name="Arc 117"/>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342" name="Freeform 118"/>
            <p:cNvSpPr>
              <a:spLocks/>
            </p:cNvSpPr>
            <p:nvPr/>
          </p:nvSpPr>
          <p:spPr bwMode="auto">
            <a:xfrm rot="-3592668">
              <a:off x="1155" y="2259"/>
              <a:ext cx="1561" cy="27"/>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43" name="Freeform 119"/>
            <p:cNvSpPr>
              <a:spLocks/>
            </p:cNvSpPr>
            <p:nvPr/>
          </p:nvSpPr>
          <p:spPr bwMode="auto">
            <a:xfrm rot="18007332" flipV="1">
              <a:off x="1249" y="2316"/>
              <a:ext cx="1561" cy="26"/>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44" name="Freeform 120"/>
            <p:cNvSpPr>
              <a:spLocks/>
            </p:cNvSpPr>
            <p:nvPr/>
          </p:nvSpPr>
          <p:spPr bwMode="auto">
            <a:xfrm rot="-929206">
              <a:off x="1516" y="2896"/>
              <a:ext cx="157" cy="154"/>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45" name="Freeform 121"/>
            <p:cNvSpPr>
              <a:spLocks/>
            </p:cNvSpPr>
            <p:nvPr/>
          </p:nvSpPr>
          <p:spPr bwMode="auto">
            <a:xfrm rot="-3592668">
              <a:off x="1306" y="2147"/>
              <a:ext cx="1445" cy="142"/>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46" name="Freeform 122"/>
            <p:cNvSpPr>
              <a:spLocks/>
            </p:cNvSpPr>
            <p:nvPr/>
          </p:nvSpPr>
          <p:spPr bwMode="auto">
            <a:xfrm rot="-3592668">
              <a:off x="1435" y="2879"/>
              <a:ext cx="326" cy="16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47" name="Arc 123"/>
            <p:cNvSpPr>
              <a:spLocks/>
            </p:cNvSpPr>
            <p:nvPr/>
          </p:nvSpPr>
          <p:spPr bwMode="auto">
            <a:xfrm rot="3344830">
              <a:off x="1333" y="2887"/>
              <a:ext cx="207" cy="24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48" name="Arc 124"/>
            <p:cNvSpPr>
              <a:spLocks/>
            </p:cNvSpPr>
            <p:nvPr/>
          </p:nvSpPr>
          <p:spPr bwMode="auto">
            <a:xfrm rot="11069833" flipV="1">
              <a:off x="1534" y="3005"/>
              <a:ext cx="210" cy="24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49" name="Freeform 125"/>
            <p:cNvSpPr>
              <a:spLocks/>
            </p:cNvSpPr>
            <p:nvPr/>
          </p:nvSpPr>
          <p:spPr bwMode="auto">
            <a:xfrm rot="18007332" flipH="1">
              <a:off x="2337" y="1444"/>
              <a:ext cx="118" cy="267"/>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0" name="Line 126"/>
            <p:cNvSpPr>
              <a:spLocks noChangeShapeType="1"/>
            </p:cNvSpPr>
            <p:nvPr/>
          </p:nvSpPr>
          <p:spPr bwMode="auto">
            <a:xfrm rot="18007332" flipH="1">
              <a:off x="2427" y="1380"/>
              <a:ext cx="0" cy="287"/>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1" name="Line 127"/>
            <p:cNvSpPr>
              <a:spLocks noChangeShapeType="1"/>
            </p:cNvSpPr>
            <p:nvPr/>
          </p:nvSpPr>
          <p:spPr bwMode="auto">
            <a:xfrm rot="18007332" flipH="1">
              <a:off x="2215" y="1507"/>
              <a:ext cx="130"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2" name="Line 128"/>
            <p:cNvSpPr>
              <a:spLocks noChangeShapeType="1"/>
            </p:cNvSpPr>
            <p:nvPr/>
          </p:nvSpPr>
          <p:spPr bwMode="auto">
            <a:xfrm rot="18007332" flipH="1">
              <a:off x="2446" y="1643"/>
              <a:ext cx="133" cy="3"/>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3" name="Arc 129"/>
            <p:cNvSpPr>
              <a:spLocks/>
            </p:cNvSpPr>
            <p:nvPr/>
          </p:nvSpPr>
          <p:spPr bwMode="auto">
            <a:xfrm rot="4478833" flipH="1">
              <a:off x="2123" y="1548"/>
              <a:ext cx="362" cy="367"/>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4" name="Freeform 130"/>
            <p:cNvSpPr>
              <a:spLocks/>
            </p:cNvSpPr>
            <p:nvPr/>
          </p:nvSpPr>
          <p:spPr bwMode="auto">
            <a:xfrm rot="-3592668">
              <a:off x="1596" y="2727"/>
              <a:ext cx="122" cy="270"/>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5" name="Line 131"/>
            <p:cNvSpPr>
              <a:spLocks noChangeShapeType="1"/>
            </p:cNvSpPr>
            <p:nvPr/>
          </p:nvSpPr>
          <p:spPr bwMode="auto">
            <a:xfrm rot="-3592668">
              <a:off x="1625" y="2773"/>
              <a:ext cx="0" cy="287"/>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6" name="Line 132"/>
            <p:cNvSpPr>
              <a:spLocks noChangeShapeType="1"/>
            </p:cNvSpPr>
            <p:nvPr/>
          </p:nvSpPr>
          <p:spPr bwMode="auto">
            <a:xfrm rot="-3592668">
              <a:off x="1474" y="2796"/>
              <a:ext cx="130" cy="3"/>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7" name="Line 133"/>
            <p:cNvSpPr>
              <a:spLocks noChangeShapeType="1"/>
            </p:cNvSpPr>
            <p:nvPr/>
          </p:nvSpPr>
          <p:spPr bwMode="auto">
            <a:xfrm rot="-3592668">
              <a:off x="1704" y="2930"/>
              <a:ext cx="137" cy="3"/>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8" name="Arc 134"/>
            <p:cNvSpPr>
              <a:spLocks/>
            </p:cNvSpPr>
            <p:nvPr/>
          </p:nvSpPr>
          <p:spPr bwMode="auto">
            <a:xfrm rot="31535830">
              <a:off x="1567" y="2520"/>
              <a:ext cx="358" cy="370"/>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59" name="Arc 135"/>
            <p:cNvSpPr>
              <a:spLocks/>
            </p:cNvSpPr>
            <p:nvPr/>
          </p:nvSpPr>
          <p:spPr bwMode="auto">
            <a:xfrm rot="-929206" flipH="1" flipV="1">
              <a:off x="1493" y="2795"/>
              <a:ext cx="254" cy="25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60" name="Arc 136"/>
            <p:cNvSpPr>
              <a:spLocks/>
            </p:cNvSpPr>
            <p:nvPr/>
          </p:nvSpPr>
          <p:spPr bwMode="auto">
            <a:xfrm rot="-929206">
              <a:off x="1442" y="2896"/>
              <a:ext cx="252" cy="25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61" name="Arc 137"/>
            <p:cNvSpPr>
              <a:spLocks/>
            </p:cNvSpPr>
            <p:nvPr/>
          </p:nvSpPr>
          <p:spPr bwMode="auto">
            <a:xfrm rot="-929206">
              <a:off x="1463" y="3065"/>
              <a:ext cx="98" cy="1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62" name="Arc 138"/>
            <p:cNvSpPr>
              <a:spLocks/>
            </p:cNvSpPr>
            <p:nvPr/>
          </p:nvSpPr>
          <p:spPr bwMode="auto">
            <a:xfrm rot="-929206" flipH="1" flipV="1">
              <a:off x="1508" y="2979"/>
              <a:ext cx="100" cy="103"/>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63" name="Line 139"/>
            <p:cNvSpPr>
              <a:spLocks noChangeShapeType="1"/>
            </p:cNvSpPr>
            <p:nvPr/>
          </p:nvSpPr>
          <p:spPr bwMode="auto">
            <a:xfrm>
              <a:off x="1567" y="3314"/>
              <a:ext cx="0" cy="376"/>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sp>
          <p:nvSpPr>
            <p:cNvPr id="1076364" name="Line 140"/>
            <p:cNvSpPr>
              <a:spLocks noChangeShapeType="1"/>
            </p:cNvSpPr>
            <p:nvPr/>
          </p:nvSpPr>
          <p:spPr bwMode="auto">
            <a:xfrm rot="7220284">
              <a:off x="1330" y="2894"/>
              <a:ext cx="0" cy="372"/>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grpSp>
          <p:nvGrpSpPr>
            <p:cNvPr id="9" name="Group 141"/>
            <p:cNvGrpSpPr>
              <a:grpSpLocks/>
            </p:cNvGrpSpPr>
            <p:nvPr/>
          </p:nvGrpSpPr>
          <p:grpSpPr bwMode="auto">
            <a:xfrm rot="7253297">
              <a:off x="1041" y="2886"/>
              <a:ext cx="163" cy="130"/>
              <a:chOff x="5504" y="8144"/>
              <a:chExt cx="291" cy="236"/>
            </a:xfrm>
          </p:grpSpPr>
          <p:sp>
            <p:nvSpPr>
              <p:cNvPr id="1076366" name="Rectangle 142"/>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67" name="Rectangle 143"/>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grpSp>
          <p:nvGrpSpPr>
            <p:cNvPr id="10" name="Group 144"/>
            <p:cNvGrpSpPr>
              <a:grpSpLocks/>
            </p:cNvGrpSpPr>
            <p:nvPr/>
          </p:nvGrpSpPr>
          <p:grpSpPr bwMode="auto">
            <a:xfrm>
              <a:off x="1484" y="3672"/>
              <a:ext cx="160" cy="130"/>
              <a:chOff x="5504" y="8144"/>
              <a:chExt cx="291" cy="236"/>
            </a:xfrm>
          </p:grpSpPr>
          <p:sp>
            <p:nvSpPr>
              <p:cNvPr id="1076369" name="Rectangle 145"/>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70" name="Rectangle 146"/>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sp>
          <p:nvSpPr>
            <p:cNvPr id="1076371" name="Rectangle 147"/>
            <p:cNvSpPr>
              <a:spLocks noChangeArrowheads="1"/>
            </p:cNvSpPr>
            <p:nvPr/>
          </p:nvSpPr>
          <p:spPr bwMode="auto">
            <a:xfrm rot="3571960">
              <a:off x="1371" y="3219"/>
              <a:ext cx="33" cy="252"/>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72" name="Rectangle 148"/>
            <p:cNvSpPr>
              <a:spLocks noChangeArrowheads="1"/>
            </p:cNvSpPr>
            <p:nvPr/>
          </p:nvSpPr>
          <p:spPr bwMode="auto">
            <a:xfrm rot="2679310">
              <a:off x="1537" y="3266"/>
              <a:ext cx="27" cy="12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73" name="Rectangle 149"/>
            <p:cNvSpPr>
              <a:spLocks noChangeArrowheads="1"/>
            </p:cNvSpPr>
            <p:nvPr/>
          </p:nvSpPr>
          <p:spPr bwMode="auto">
            <a:xfrm rot="-17064441">
              <a:off x="1454" y="3112"/>
              <a:ext cx="27" cy="12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grpSp>
        <p:nvGrpSpPr>
          <p:cNvPr id="11" name="Group 150"/>
          <p:cNvGrpSpPr>
            <a:grpSpLocks/>
          </p:cNvGrpSpPr>
          <p:nvPr/>
        </p:nvGrpSpPr>
        <p:grpSpPr bwMode="auto">
          <a:xfrm>
            <a:off x="7183438" y="2292336"/>
            <a:ext cx="1531937" cy="1401762"/>
            <a:chOff x="335" y="1710"/>
            <a:chExt cx="2393" cy="2190"/>
          </a:xfrm>
        </p:grpSpPr>
        <p:sp>
          <p:nvSpPr>
            <p:cNvPr id="1076375" name="Oval 151"/>
            <p:cNvSpPr>
              <a:spLocks noChangeArrowheads="1"/>
            </p:cNvSpPr>
            <p:nvPr/>
          </p:nvSpPr>
          <p:spPr bwMode="auto">
            <a:xfrm rot="-28819849">
              <a:off x="1918" y="3088"/>
              <a:ext cx="809" cy="810"/>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76" name="Oval 152"/>
            <p:cNvSpPr>
              <a:spLocks noChangeArrowheads="1"/>
            </p:cNvSpPr>
            <p:nvPr/>
          </p:nvSpPr>
          <p:spPr bwMode="auto">
            <a:xfrm rot="7200911">
              <a:off x="1126" y="1710"/>
              <a:ext cx="809" cy="810"/>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77" name="Oval 153"/>
            <p:cNvSpPr>
              <a:spLocks noChangeArrowheads="1"/>
            </p:cNvSpPr>
            <p:nvPr/>
          </p:nvSpPr>
          <p:spPr bwMode="auto">
            <a:xfrm>
              <a:off x="335" y="3090"/>
              <a:ext cx="809" cy="810"/>
            </a:xfrm>
            <a:prstGeom prst="ellipse">
              <a:avLst/>
            </a:prstGeom>
            <a:solidFill>
              <a:schemeClr val="bg1"/>
            </a:solid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78" name="Rectangle 154"/>
            <p:cNvSpPr>
              <a:spLocks noChangeArrowheads="1"/>
            </p:cNvSpPr>
            <p:nvPr/>
          </p:nvSpPr>
          <p:spPr bwMode="auto">
            <a:xfrm rot="-17064441">
              <a:off x="779" y="3361"/>
              <a:ext cx="19"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79" name="Rectangle 155"/>
            <p:cNvSpPr>
              <a:spLocks noChangeArrowheads="1"/>
            </p:cNvSpPr>
            <p:nvPr/>
          </p:nvSpPr>
          <p:spPr bwMode="auto">
            <a:xfrm rot="2679310">
              <a:off x="832" y="3456"/>
              <a:ext cx="17"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80" name="Rectangle 156"/>
            <p:cNvSpPr>
              <a:spLocks noChangeArrowheads="1"/>
            </p:cNvSpPr>
            <p:nvPr/>
          </p:nvSpPr>
          <p:spPr bwMode="auto">
            <a:xfrm rot="3571960">
              <a:off x="728" y="3427"/>
              <a:ext cx="21" cy="158"/>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81" name="Line 157"/>
            <p:cNvSpPr>
              <a:spLocks noChangeShapeType="1"/>
            </p:cNvSpPr>
            <p:nvPr/>
          </p:nvSpPr>
          <p:spPr bwMode="auto">
            <a:xfrm flipV="1">
              <a:off x="435" y="3495"/>
              <a:ext cx="1474" cy="0"/>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82" name="Rectangle 158"/>
            <p:cNvSpPr>
              <a:spLocks noChangeArrowheads="1"/>
            </p:cNvSpPr>
            <p:nvPr/>
          </p:nvSpPr>
          <p:spPr bwMode="auto">
            <a:xfrm>
              <a:off x="418" y="3452"/>
              <a:ext cx="159" cy="83"/>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383" name="Freeform 159"/>
            <p:cNvSpPr>
              <a:spLocks/>
            </p:cNvSpPr>
            <p:nvPr/>
          </p:nvSpPr>
          <p:spPr bwMode="auto">
            <a:xfrm>
              <a:off x="904" y="3464"/>
              <a:ext cx="35" cy="63"/>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84" name="Line 160"/>
            <p:cNvSpPr>
              <a:spLocks noChangeShapeType="1"/>
            </p:cNvSpPr>
            <p:nvPr/>
          </p:nvSpPr>
          <p:spPr bwMode="auto">
            <a:xfrm>
              <a:off x="906" y="3465"/>
              <a:ext cx="3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85" name="Line 161"/>
            <p:cNvSpPr>
              <a:spLocks noChangeShapeType="1"/>
            </p:cNvSpPr>
            <p:nvPr/>
          </p:nvSpPr>
          <p:spPr bwMode="auto">
            <a:xfrm>
              <a:off x="908" y="3525"/>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12" name="Group 162"/>
            <p:cNvGrpSpPr>
              <a:grpSpLocks/>
            </p:cNvGrpSpPr>
            <p:nvPr/>
          </p:nvGrpSpPr>
          <p:grpSpPr bwMode="auto">
            <a:xfrm>
              <a:off x="1032" y="3383"/>
              <a:ext cx="267" cy="224"/>
              <a:chOff x="4785" y="11039"/>
              <a:chExt cx="829" cy="688"/>
            </a:xfrm>
          </p:grpSpPr>
          <p:sp>
            <p:nvSpPr>
              <p:cNvPr id="1076387" name="Freeform 163"/>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88" name="Line 164"/>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89" name="Line 165"/>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90" name="Line 166"/>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91" name="Arc 167"/>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392" name="Freeform 168"/>
            <p:cNvSpPr>
              <a:spLocks/>
            </p:cNvSpPr>
            <p:nvPr/>
          </p:nvSpPr>
          <p:spPr bwMode="auto">
            <a:xfrm>
              <a:off x="993" y="3452"/>
              <a:ext cx="972" cy="19"/>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93" name="Freeform 169"/>
            <p:cNvSpPr>
              <a:spLocks/>
            </p:cNvSpPr>
            <p:nvPr/>
          </p:nvSpPr>
          <p:spPr bwMode="auto">
            <a:xfrm flipV="1">
              <a:off x="993" y="3521"/>
              <a:ext cx="972" cy="1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94" name="Freeform 170"/>
            <p:cNvSpPr>
              <a:spLocks/>
            </p:cNvSpPr>
            <p:nvPr/>
          </p:nvSpPr>
          <p:spPr bwMode="auto">
            <a:xfrm rot="2663462">
              <a:off x="947" y="3449"/>
              <a:ext cx="96"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395" name="Freeform 171"/>
            <p:cNvSpPr>
              <a:spLocks/>
            </p:cNvSpPr>
            <p:nvPr/>
          </p:nvSpPr>
          <p:spPr bwMode="auto">
            <a:xfrm>
              <a:off x="1080" y="3452"/>
              <a:ext cx="902" cy="89"/>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396" name="Freeform 172"/>
            <p:cNvSpPr>
              <a:spLocks/>
            </p:cNvSpPr>
            <p:nvPr/>
          </p:nvSpPr>
          <p:spPr bwMode="auto">
            <a:xfrm>
              <a:off x="900" y="3443"/>
              <a:ext cx="204"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97" name="Arc 173"/>
            <p:cNvSpPr>
              <a:spLocks/>
            </p:cNvSpPr>
            <p:nvPr/>
          </p:nvSpPr>
          <p:spPr bwMode="auto">
            <a:xfrm rot="6937498">
              <a:off x="860" y="3347"/>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98" name="Arc 174"/>
            <p:cNvSpPr>
              <a:spLocks/>
            </p:cNvSpPr>
            <p:nvPr/>
          </p:nvSpPr>
          <p:spPr bwMode="auto">
            <a:xfrm rot="14662502" flipV="1">
              <a:off x="861" y="3493"/>
              <a:ext cx="130"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399" name="Freeform 175"/>
            <p:cNvSpPr>
              <a:spLocks/>
            </p:cNvSpPr>
            <p:nvPr/>
          </p:nvSpPr>
          <p:spPr bwMode="auto">
            <a:xfrm>
              <a:off x="1036" y="3411"/>
              <a:ext cx="75" cy="170"/>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0" name="Line 176"/>
            <p:cNvSpPr>
              <a:spLocks noChangeShapeType="1"/>
            </p:cNvSpPr>
            <p:nvPr/>
          </p:nvSpPr>
          <p:spPr bwMode="auto">
            <a:xfrm>
              <a:off x="1036" y="3406"/>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1" name="Line 177"/>
            <p:cNvSpPr>
              <a:spLocks noChangeShapeType="1"/>
            </p:cNvSpPr>
            <p:nvPr/>
          </p:nvSpPr>
          <p:spPr bwMode="auto">
            <a:xfrm>
              <a:off x="1032" y="3581"/>
              <a:ext cx="83"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2" name="Arc 178"/>
            <p:cNvSpPr>
              <a:spLocks/>
            </p:cNvSpPr>
            <p:nvPr/>
          </p:nvSpPr>
          <p:spPr bwMode="auto">
            <a:xfrm rot="35128499">
              <a:off x="1073" y="3380"/>
              <a:ext cx="223" cy="229"/>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3" name="Arc 179"/>
            <p:cNvSpPr>
              <a:spLocks/>
            </p:cNvSpPr>
            <p:nvPr/>
          </p:nvSpPr>
          <p:spPr bwMode="auto">
            <a:xfrm rot="2663462" flipH="1" flipV="1">
              <a:off x="950" y="3413"/>
              <a:ext cx="157" cy="1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4" name="Arc 180"/>
            <p:cNvSpPr>
              <a:spLocks/>
            </p:cNvSpPr>
            <p:nvPr/>
          </p:nvSpPr>
          <p:spPr bwMode="auto">
            <a:xfrm rot="2663462">
              <a:off x="880" y="3419"/>
              <a:ext cx="158" cy="16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5" name="Arc 181"/>
            <p:cNvSpPr>
              <a:spLocks/>
            </p:cNvSpPr>
            <p:nvPr/>
          </p:nvSpPr>
          <p:spPr bwMode="auto">
            <a:xfrm rot="2663462">
              <a:off x="862" y="3464"/>
              <a:ext cx="62" cy="6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6" name="Arc 182"/>
            <p:cNvSpPr>
              <a:spLocks/>
            </p:cNvSpPr>
            <p:nvPr/>
          </p:nvSpPr>
          <p:spPr bwMode="auto">
            <a:xfrm rot="2663462" flipH="1" flipV="1">
              <a:off x="921" y="3464"/>
              <a:ext cx="63" cy="63"/>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7" name="Line 183"/>
            <p:cNvSpPr>
              <a:spLocks noChangeShapeType="1"/>
            </p:cNvSpPr>
            <p:nvPr/>
          </p:nvSpPr>
          <p:spPr bwMode="auto">
            <a:xfrm rot="1807332" flipV="1">
              <a:off x="857" y="3046"/>
              <a:ext cx="1" cy="481"/>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08" name="Freeform 184"/>
            <p:cNvSpPr>
              <a:spLocks/>
            </p:cNvSpPr>
            <p:nvPr/>
          </p:nvSpPr>
          <p:spPr bwMode="auto">
            <a:xfrm rot="-3592668">
              <a:off x="813" y="3304"/>
              <a:ext cx="34" cy="65"/>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09" name="Line 185"/>
            <p:cNvSpPr>
              <a:spLocks noChangeShapeType="1"/>
            </p:cNvSpPr>
            <p:nvPr/>
          </p:nvSpPr>
          <p:spPr bwMode="auto">
            <a:xfrm rot="-3592668">
              <a:off x="791" y="3320"/>
              <a:ext cx="3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10" name="Line 186"/>
            <p:cNvSpPr>
              <a:spLocks noChangeShapeType="1"/>
            </p:cNvSpPr>
            <p:nvPr/>
          </p:nvSpPr>
          <p:spPr bwMode="auto">
            <a:xfrm rot="-3592668">
              <a:off x="842" y="3349"/>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13" name="Group 187"/>
            <p:cNvGrpSpPr>
              <a:grpSpLocks/>
            </p:cNvGrpSpPr>
            <p:nvPr/>
          </p:nvGrpSpPr>
          <p:grpSpPr bwMode="auto">
            <a:xfrm rot="-3592668">
              <a:off x="817" y="3012"/>
              <a:ext cx="270" cy="226"/>
              <a:chOff x="4785" y="11039"/>
              <a:chExt cx="829" cy="688"/>
            </a:xfrm>
          </p:grpSpPr>
          <p:sp>
            <p:nvSpPr>
              <p:cNvPr id="1076412" name="Freeform 188"/>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13" name="Line 189"/>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14" name="Line 190"/>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15" name="Line 191"/>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16" name="Arc 192"/>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417" name="Freeform 193"/>
            <p:cNvSpPr>
              <a:spLocks/>
            </p:cNvSpPr>
            <p:nvPr/>
          </p:nvSpPr>
          <p:spPr bwMode="auto">
            <a:xfrm rot="-3592668">
              <a:off x="593" y="2827"/>
              <a:ext cx="975" cy="17"/>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18" name="Freeform 194"/>
            <p:cNvSpPr>
              <a:spLocks/>
            </p:cNvSpPr>
            <p:nvPr/>
          </p:nvSpPr>
          <p:spPr bwMode="auto">
            <a:xfrm rot="18007332" flipV="1">
              <a:off x="652" y="2862"/>
              <a:ext cx="975" cy="17"/>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19" name="Freeform 195"/>
            <p:cNvSpPr>
              <a:spLocks/>
            </p:cNvSpPr>
            <p:nvPr/>
          </p:nvSpPr>
          <p:spPr bwMode="auto">
            <a:xfrm rot="-929206">
              <a:off x="819" y="3225"/>
              <a:ext cx="98"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0" name="Freeform 196"/>
            <p:cNvSpPr>
              <a:spLocks/>
            </p:cNvSpPr>
            <p:nvPr/>
          </p:nvSpPr>
          <p:spPr bwMode="auto">
            <a:xfrm rot="-3592668">
              <a:off x="687" y="2758"/>
              <a:ext cx="903" cy="8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21" name="Freeform 197"/>
            <p:cNvSpPr>
              <a:spLocks/>
            </p:cNvSpPr>
            <p:nvPr/>
          </p:nvSpPr>
          <p:spPr bwMode="auto">
            <a:xfrm rot="-3592668">
              <a:off x="768" y="3215"/>
              <a:ext cx="203"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22" name="Arc 198"/>
            <p:cNvSpPr>
              <a:spLocks/>
            </p:cNvSpPr>
            <p:nvPr/>
          </p:nvSpPr>
          <p:spPr bwMode="auto">
            <a:xfrm rot="3344830">
              <a:off x="704" y="3219"/>
              <a:ext cx="130" cy="152"/>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23" name="Arc 199"/>
            <p:cNvSpPr>
              <a:spLocks/>
            </p:cNvSpPr>
            <p:nvPr/>
          </p:nvSpPr>
          <p:spPr bwMode="auto">
            <a:xfrm rot="11069833" flipV="1">
              <a:off x="830" y="3293"/>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24" name="Freeform 200"/>
            <p:cNvSpPr>
              <a:spLocks/>
            </p:cNvSpPr>
            <p:nvPr/>
          </p:nvSpPr>
          <p:spPr bwMode="auto">
            <a:xfrm rot="-3592668">
              <a:off x="868" y="3119"/>
              <a:ext cx="77" cy="169"/>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5" name="Line 201"/>
            <p:cNvSpPr>
              <a:spLocks noChangeShapeType="1"/>
            </p:cNvSpPr>
            <p:nvPr/>
          </p:nvSpPr>
          <p:spPr bwMode="auto">
            <a:xfrm rot="-3592668">
              <a:off x="887" y="3148"/>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6" name="Line 202"/>
            <p:cNvSpPr>
              <a:spLocks noChangeShapeType="1"/>
            </p:cNvSpPr>
            <p:nvPr/>
          </p:nvSpPr>
          <p:spPr bwMode="auto">
            <a:xfrm rot="-3592668">
              <a:off x="792" y="3163"/>
              <a:ext cx="8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7" name="Line 203"/>
            <p:cNvSpPr>
              <a:spLocks noChangeShapeType="1"/>
            </p:cNvSpPr>
            <p:nvPr/>
          </p:nvSpPr>
          <p:spPr bwMode="auto">
            <a:xfrm rot="-3592668">
              <a:off x="936" y="3246"/>
              <a:ext cx="86"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8" name="Arc 204"/>
            <p:cNvSpPr>
              <a:spLocks/>
            </p:cNvSpPr>
            <p:nvPr/>
          </p:nvSpPr>
          <p:spPr bwMode="auto">
            <a:xfrm rot="31535830">
              <a:off x="851" y="2990"/>
              <a:ext cx="223" cy="231"/>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29" name="Arc 205"/>
            <p:cNvSpPr>
              <a:spLocks/>
            </p:cNvSpPr>
            <p:nvPr/>
          </p:nvSpPr>
          <p:spPr bwMode="auto">
            <a:xfrm rot="-929206" flipH="1" flipV="1">
              <a:off x="805" y="3162"/>
              <a:ext cx="158"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30" name="Arc 206"/>
            <p:cNvSpPr>
              <a:spLocks/>
            </p:cNvSpPr>
            <p:nvPr/>
          </p:nvSpPr>
          <p:spPr bwMode="auto">
            <a:xfrm rot="-929206">
              <a:off x="773" y="3225"/>
              <a:ext cx="157"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31" name="Arc 207"/>
            <p:cNvSpPr>
              <a:spLocks/>
            </p:cNvSpPr>
            <p:nvPr/>
          </p:nvSpPr>
          <p:spPr bwMode="auto">
            <a:xfrm rot="-929206">
              <a:off x="786" y="3331"/>
              <a:ext cx="61" cy="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32" name="Arc 208"/>
            <p:cNvSpPr>
              <a:spLocks/>
            </p:cNvSpPr>
            <p:nvPr/>
          </p:nvSpPr>
          <p:spPr bwMode="auto">
            <a:xfrm rot="-929206" flipH="1" flipV="1">
              <a:off x="814" y="3277"/>
              <a:ext cx="62" cy="64"/>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33" name="Line 209"/>
            <p:cNvSpPr>
              <a:spLocks noChangeShapeType="1"/>
            </p:cNvSpPr>
            <p:nvPr/>
          </p:nvSpPr>
          <p:spPr bwMode="auto">
            <a:xfrm>
              <a:off x="851" y="3486"/>
              <a:ext cx="0" cy="235"/>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sp>
          <p:nvSpPr>
            <p:cNvPr id="1076434" name="Line 210"/>
            <p:cNvSpPr>
              <a:spLocks noChangeShapeType="1"/>
            </p:cNvSpPr>
            <p:nvPr/>
          </p:nvSpPr>
          <p:spPr bwMode="auto">
            <a:xfrm rot="7220284">
              <a:off x="703" y="3224"/>
              <a:ext cx="0" cy="232"/>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grpSp>
          <p:nvGrpSpPr>
            <p:cNvPr id="14" name="Group 211"/>
            <p:cNvGrpSpPr>
              <a:grpSpLocks/>
            </p:cNvGrpSpPr>
            <p:nvPr/>
          </p:nvGrpSpPr>
          <p:grpSpPr bwMode="auto">
            <a:xfrm rot="7253297">
              <a:off x="523" y="3218"/>
              <a:ext cx="102" cy="81"/>
              <a:chOff x="5504" y="8144"/>
              <a:chExt cx="291" cy="236"/>
            </a:xfrm>
          </p:grpSpPr>
          <p:sp>
            <p:nvSpPr>
              <p:cNvPr id="1076436" name="Rectangle 212"/>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37" name="Rectangle 213"/>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grpSp>
          <p:nvGrpSpPr>
            <p:cNvPr id="15" name="Group 214"/>
            <p:cNvGrpSpPr>
              <a:grpSpLocks/>
            </p:cNvGrpSpPr>
            <p:nvPr/>
          </p:nvGrpSpPr>
          <p:grpSpPr bwMode="auto">
            <a:xfrm>
              <a:off x="799" y="3710"/>
              <a:ext cx="99" cy="80"/>
              <a:chOff x="5504" y="8144"/>
              <a:chExt cx="291" cy="236"/>
            </a:xfrm>
          </p:grpSpPr>
          <p:sp>
            <p:nvSpPr>
              <p:cNvPr id="1076439" name="Rectangle 215"/>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0" name="Rectangle 216"/>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sp>
          <p:nvSpPr>
            <p:cNvPr id="1076441" name="Rectangle 217"/>
            <p:cNvSpPr>
              <a:spLocks noChangeArrowheads="1"/>
            </p:cNvSpPr>
            <p:nvPr/>
          </p:nvSpPr>
          <p:spPr bwMode="auto">
            <a:xfrm rot="3571960">
              <a:off x="728" y="3427"/>
              <a:ext cx="21" cy="158"/>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2" name="Rectangle 218"/>
            <p:cNvSpPr>
              <a:spLocks noChangeArrowheads="1"/>
            </p:cNvSpPr>
            <p:nvPr/>
          </p:nvSpPr>
          <p:spPr bwMode="auto">
            <a:xfrm rot="2679310">
              <a:off x="832" y="3456"/>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3" name="Rectangle 219"/>
            <p:cNvSpPr>
              <a:spLocks noChangeArrowheads="1"/>
            </p:cNvSpPr>
            <p:nvPr/>
          </p:nvSpPr>
          <p:spPr bwMode="auto">
            <a:xfrm rot="-17064441">
              <a:off x="780" y="3360"/>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4" name="Freeform 220"/>
            <p:cNvSpPr>
              <a:spLocks/>
            </p:cNvSpPr>
            <p:nvPr/>
          </p:nvSpPr>
          <p:spPr bwMode="auto">
            <a:xfrm rot="3608242">
              <a:off x="1443" y="2731"/>
              <a:ext cx="975" cy="17"/>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45" name="Freeform 221"/>
            <p:cNvSpPr>
              <a:spLocks/>
            </p:cNvSpPr>
            <p:nvPr/>
          </p:nvSpPr>
          <p:spPr bwMode="auto">
            <a:xfrm rot="3608242" flipV="1">
              <a:off x="1383" y="2765"/>
              <a:ext cx="975" cy="17"/>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46" name="Freeform 222"/>
            <p:cNvSpPr>
              <a:spLocks/>
            </p:cNvSpPr>
            <p:nvPr/>
          </p:nvSpPr>
          <p:spPr bwMode="auto">
            <a:xfrm rot="3608242">
              <a:off x="1479" y="2763"/>
              <a:ext cx="903" cy="8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12700" cmpd="sng">
              <a:solidFill>
                <a:srgbClr val="339933"/>
              </a:solidFill>
              <a:round/>
              <a:headEnd/>
              <a:tailEnd/>
            </a:ln>
          </p:spPr>
          <p:txBody>
            <a:bodyPr lIns="74295" tIns="8890" rIns="74295" bIns="8890"/>
            <a:lstStyle/>
            <a:p>
              <a:endParaRPr lang="ja-JP" altLang="en-US" dirty="0">
                <a:ea typeface="HGP創英角ｺﾞｼｯｸUB" pitchFamily="50" charset="-128"/>
              </a:endParaRPr>
            </a:p>
          </p:txBody>
        </p:sp>
        <p:sp>
          <p:nvSpPr>
            <p:cNvPr id="1076447" name="Rectangle 223"/>
            <p:cNvSpPr>
              <a:spLocks noChangeArrowheads="1"/>
            </p:cNvSpPr>
            <p:nvPr/>
          </p:nvSpPr>
          <p:spPr bwMode="auto">
            <a:xfrm rot="-9863530">
              <a:off x="1578" y="2165"/>
              <a:ext cx="19"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8" name="Rectangle 224"/>
            <p:cNvSpPr>
              <a:spLocks noChangeArrowheads="1"/>
            </p:cNvSpPr>
            <p:nvPr/>
          </p:nvSpPr>
          <p:spPr bwMode="auto">
            <a:xfrm rot="9880221">
              <a:off x="1470" y="2162"/>
              <a:ext cx="17"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49" name="Rectangle 225"/>
            <p:cNvSpPr>
              <a:spLocks noChangeArrowheads="1"/>
            </p:cNvSpPr>
            <p:nvPr/>
          </p:nvSpPr>
          <p:spPr bwMode="auto">
            <a:xfrm rot="10772871">
              <a:off x="1511" y="2030"/>
              <a:ext cx="21" cy="158"/>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50" name="Line 226"/>
            <p:cNvSpPr>
              <a:spLocks noChangeShapeType="1"/>
            </p:cNvSpPr>
            <p:nvPr/>
          </p:nvSpPr>
          <p:spPr bwMode="auto">
            <a:xfrm rot="7200911" flipV="1">
              <a:off x="1254" y="2099"/>
              <a:ext cx="571" cy="0"/>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51" name="Rectangle 227"/>
            <p:cNvSpPr>
              <a:spLocks noChangeArrowheads="1"/>
            </p:cNvSpPr>
            <p:nvPr/>
          </p:nvSpPr>
          <p:spPr bwMode="auto">
            <a:xfrm rot="7200911">
              <a:off x="1573" y="1864"/>
              <a:ext cx="159" cy="83"/>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452" name="Freeform 228"/>
            <p:cNvSpPr>
              <a:spLocks/>
            </p:cNvSpPr>
            <p:nvPr/>
          </p:nvSpPr>
          <p:spPr bwMode="auto">
            <a:xfrm rot="7200911">
              <a:off x="1421" y="2240"/>
              <a:ext cx="35" cy="63"/>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53" name="Line 229"/>
            <p:cNvSpPr>
              <a:spLocks noChangeShapeType="1"/>
            </p:cNvSpPr>
            <p:nvPr/>
          </p:nvSpPr>
          <p:spPr bwMode="auto">
            <a:xfrm rot="7200911">
              <a:off x="1449" y="2286"/>
              <a:ext cx="3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54" name="Line 230"/>
            <p:cNvSpPr>
              <a:spLocks noChangeShapeType="1"/>
            </p:cNvSpPr>
            <p:nvPr/>
          </p:nvSpPr>
          <p:spPr bwMode="auto">
            <a:xfrm rot="7200911">
              <a:off x="1398" y="2259"/>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16" name="Group 231"/>
            <p:cNvGrpSpPr>
              <a:grpSpLocks/>
            </p:cNvGrpSpPr>
            <p:nvPr/>
          </p:nvGrpSpPr>
          <p:grpSpPr bwMode="auto">
            <a:xfrm rot="7200911">
              <a:off x="1184" y="2372"/>
              <a:ext cx="267" cy="224"/>
              <a:chOff x="4785" y="11039"/>
              <a:chExt cx="829" cy="688"/>
            </a:xfrm>
          </p:grpSpPr>
          <p:sp>
            <p:nvSpPr>
              <p:cNvPr id="1076456" name="Freeform 23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57" name="Line 233"/>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58" name="Line 234"/>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59" name="Line 235"/>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0" name="Arc 23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461" name="Freeform 237"/>
            <p:cNvSpPr>
              <a:spLocks/>
            </p:cNvSpPr>
            <p:nvPr/>
          </p:nvSpPr>
          <p:spPr bwMode="auto">
            <a:xfrm rot="9864373">
              <a:off x="1353" y="2287"/>
              <a:ext cx="96"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2" name="Freeform 238"/>
            <p:cNvSpPr>
              <a:spLocks/>
            </p:cNvSpPr>
            <p:nvPr/>
          </p:nvSpPr>
          <p:spPr bwMode="auto">
            <a:xfrm rot="7200911">
              <a:off x="1299" y="2292"/>
              <a:ext cx="204"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63" name="Arc 239"/>
            <p:cNvSpPr>
              <a:spLocks/>
            </p:cNvSpPr>
            <p:nvPr/>
          </p:nvSpPr>
          <p:spPr bwMode="auto">
            <a:xfrm rot="14138409">
              <a:off x="1435" y="2238"/>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64" name="Arc 240"/>
            <p:cNvSpPr>
              <a:spLocks/>
            </p:cNvSpPr>
            <p:nvPr/>
          </p:nvSpPr>
          <p:spPr bwMode="auto">
            <a:xfrm rot="263413" flipV="1">
              <a:off x="1310" y="2165"/>
              <a:ext cx="130"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65" name="Freeform 241"/>
            <p:cNvSpPr>
              <a:spLocks/>
            </p:cNvSpPr>
            <p:nvPr/>
          </p:nvSpPr>
          <p:spPr bwMode="auto">
            <a:xfrm rot="7200911">
              <a:off x="1325" y="2319"/>
              <a:ext cx="75" cy="170"/>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6" name="Line 242"/>
            <p:cNvSpPr>
              <a:spLocks noChangeShapeType="1"/>
            </p:cNvSpPr>
            <p:nvPr/>
          </p:nvSpPr>
          <p:spPr bwMode="auto">
            <a:xfrm rot="7200911">
              <a:off x="1382" y="2281"/>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7" name="Line 243"/>
            <p:cNvSpPr>
              <a:spLocks noChangeShapeType="1"/>
            </p:cNvSpPr>
            <p:nvPr/>
          </p:nvSpPr>
          <p:spPr bwMode="auto">
            <a:xfrm rot="7200911">
              <a:off x="1247" y="2361"/>
              <a:ext cx="83"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8" name="Arc 244"/>
            <p:cNvSpPr>
              <a:spLocks/>
            </p:cNvSpPr>
            <p:nvPr/>
          </p:nvSpPr>
          <p:spPr bwMode="auto">
            <a:xfrm rot="42329410">
              <a:off x="1196" y="2386"/>
              <a:ext cx="223" cy="229"/>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69" name="Arc 245"/>
            <p:cNvSpPr>
              <a:spLocks/>
            </p:cNvSpPr>
            <p:nvPr/>
          </p:nvSpPr>
          <p:spPr bwMode="auto">
            <a:xfrm rot="9864373" flipH="1" flipV="1">
              <a:off x="1308" y="2285"/>
              <a:ext cx="157" cy="1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0" name="Arc 246"/>
            <p:cNvSpPr>
              <a:spLocks/>
            </p:cNvSpPr>
            <p:nvPr/>
          </p:nvSpPr>
          <p:spPr bwMode="auto">
            <a:xfrm rot="9864373">
              <a:off x="1339" y="2223"/>
              <a:ext cx="158" cy="16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1" name="Arc 247"/>
            <p:cNvSpPr>
              <a:spLocks/>
            </p:cNvSpPr>
            <p:nvPr/>
          </p:nvSpPr>
          <p:spPr bwMode="auto">
            <a:xfrm rot="9864373">
              <a:off x="1422" y="2214"/>
              <a:ext cx="62" cy="6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2" name="Arc 248"/>
            <p:cNvSpPr>
              <a:spLocks/>
            </p:cNvSpPr>
            <p:nvPr/>
          </p:nvSpPr>
          <p:spPr bwMode="auto">
            <a:xfrm rot="9864373" flipH="1" flipV="1">
              <a:off x="1391" y="2267"/>
              <a:ext cx="63" cy="63"/>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3" name="Line 249"/>
            <p:cNvSpPr>
              <a:spLocks noChangeShapeType="1"/>
            </p:cNvSpPr>
            <p:nvPr/>
          </p:nvSpPr>
          <p:spPr bwMode="auto">
            <a:xfrm rot="9008242" flipV="1">
              <a:off x="1611" y="2090"/>
              <a:ext cx="1" cy="323"/>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74" name="Freeform 250"/>
            <p:cNvSpPr>
              <a:spLocks/>
            </p:cNvSpPr>
            <p:nvPr/>
          </p:nvSpPr>
          <p:spPr bwMode="auto">
            <a:xfrm rot="3608242">
              <a:off x="1606" y="2239"/>
              <a:ext cx="34" cy="65"/>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5" name="Line 251"/>
            <p:cNvSpPr>
              <a:spLocks noChangeShapeType="1"/>
            </p:cNvSpPr>
            <p:nvPr/>
          </p:nvSpPr>
          <p:spPr bwMode="auto">
            <a:xfrm rot="3608242">
              <a:off x="1633" y="2258"/>
              <a:ext cx="3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6" name="Line 252"/>
            <p:cNvSpPr>
              <a:spLocks noChangeShapeType="1"/>
            </p:cNvSpPr>
            <p:nvPr/>
          </p:nvSpPr>
          <p:spPr bwMode="auto">
            <a:xfrm rot="3608242">
              <a:off x="1584" y="2290"/>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17" name="Group 253"/>
            <p:cNvGrpSpPr>
              <a:grpSpLocks/>
            </p:cNvGrpSpPr>
            <p:nvPr/>
          </p:nvGrpSpPr>
          <p:grpSpPr bwMode="auto">
            <a:xfrm rot="3608242">
              <a:off x="1610" y="2371"/>
              <a:ext cx="270" cy="226"/>
              <a:chOff x="4785" y="11039"/>
              <a:chExt cx="829" cy="688"/>
            </a:xfrm>
          </p:grpSpPr>
          <p:sp>
            <p:nvSpPr>
              <p:cNvPr id="1076478" name="Freeform 254"/>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79" name="Line 255"/>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0" name="Line 256"/>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1" name="Line 257"/>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2" name="Arc 258"/>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483" name="Freeform 259"/>
            <p:cNvSpPr>
              <a:spLocks/>
            </p:cNvSpPr>
            <p:nvPr/>
          </p:nvSpPr>
          <p:spPr bwMode="auto">
            <a:xfrm rot="6271705">
              <a:off x="1610" y="2289"/>
              <a:ext cx="98"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4" name="Freeform 260"/>
            <p:cNvSpPr>
              <a:spLocks/>
            </p:cNvSpPr>
            <p:nvPr/>
          </p:nvSpPr>
          <p:spPr bwMode="auto">
            <a:xfrm rot="3608242">
              <a:off x="1562" y="2291"/>
              <a:ext cx="203"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85" name="Arc 261"/>
            <p:cNvSpPr>
              <a:spLocks/>
            </p:cNvSpPr>
            <p:nvPr/>
          </p:nvSpPr>
          <p:spPr bwMode="auto">
            <a:xfrm rot="10545741">
              <a:off x="1624" y="2164"/>
              <a:ext cx="130" cy="152"/>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86" name="Arc 262"/>
            <p:cNvSpPr>
              <a:spLocks/>
            </p:cNvSpPr>
            <p:nvPr/>
          </p:nvSpPr>
          <p:spPr bwMode="auto">
            <a:xfrm rot="18270744" flipV="1">
              <a:off x="1497" y="2239"/>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487" name="Freeform 263"/>
            <p:cNvSpPr>
              <a:spLocks/>
            </p:cNvSpPr>
            <p:nvPr/>
          </p:nvSpPr>
          <p:spPr bwMode="auto">
            <a:xfrm rot="3608242">
              <a:off x="1660" y="2320"/>
              <a:ext cx="77" cy="169"/>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8" name="Line 264"/>
            <p:cNvSpPr>
              <a:spLocks noChangeShapeType="1"/>
            </p:cNvSpPr>
            <p:nvPr/>
          </p:nvSpPr>
          <p:spPr bwMode="auto">
            <a:xfrm rot="3608242">
              <a:off x="1680" y="2281"/>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89" name="Line 265"/>
            <p:cNvSpPr>
              <a:spLocks noChangeShapeType="1"/>
            </p:cNvSpPr>
            <p:nvPr/>
          </p:nvSpPr>
          <p:spPr bwMode="auto">
            <a:xfrm rot="3608242">
              <a:off x="1730" y="2360"/>
              <a:ext cx="8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0" name="Line 266"/>
            <p:cNvSpPr>
              <a:spLocks noChangeShapeType="1"/>
            </p:cNvSpPr>
            <p:nvPr/>
          </p:nvSpPr>
          <p:spPr bwMode="auto">
            <a:xfrm rot="3608242">
              <a:off x="1583" y="2445"/>
              <a:ext cx="86"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1" name="Arc 267"/>
            <p:cNvSpPr>
              <a:spLocks/>
            </p:cNvSpPr>
            <p:nvPr/>
          </p:nvSpPr>
          <p:spPr bwMode="auto">
            <a:xfrm rot="38736742">
              <a:off x="1644" y="2387"/>
              <a:ext cx="223" cy="231"/>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2" name="Arc 268"/>
            <p:cNvSpPr>
              <a:spLocks/>
            </p:cNvSpPr>
            <p:nvPr/>
          </p:nvSpPr>
          <p:spPr bwMode="auto">
            <a:xfrm rot="6271705" flipH="1" flipV="1">
              <a:off x="1598" y="2285"/>
              <a:ext cx="158"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3" name="Arc 269"/>
            <p:cNvSpPr>
              <a:spLocks/>
            </p:cNvSpPr>
            <p:nvPr/>
          </p:nvSpPr>
          <p:spPr bwMode="auto">
            <a:xfrm rot="6271705">
              <a:off x="1559" y="2226"/>
              <a:ext cx="157"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4" name="Arc 270"/>
            <p:cNvSpPr>
              <a:spLocks/>
            </p:cNvSpPr>
            <p:nvPr/>
          </p:nvSpPr>
          <p:spPr bwMode="auto">
            <a:xfrm rot="6271705">
              <a:off x="1576" y="2217"/>
              <a:ext cx="61" cy="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5" name="Arc 271"/>
            <p:cNvSpPr>
              <a:spLocks/>
            </p:cNvSpPr>
            <p:nvPr/>
          </p:nvSpPr>
          <p:spPr bwMode="auto">
            <a:xfrm rot="6271705" flipH="1" flipV="1">
              <a:off x="1608" y="2267"/>
              <a:ext cx="62" cy="64"/>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496" name="Line 272"/>
            <p:cNvSpPr>
              <a:spLocks noChangeShapeType="1"/>
            </p:cNvSpPr>
            <p:nvPr/>
          </p:nvSpPr>
          <p:spPr bwMode="auto">
            <a:xfrm rot="7200911">
              <a:off x="1381" y="2039"/>
              <a:ext cx="0" cy="235"/>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sp>
          <p:nvSpPr>
            <p:cNvPr id="1076497" name="Line 273"/>
            <p:cNvSpPr>
              <a:spLocks noChangeShapeType="1"/>
            </p:cNvSpPr>
            <p:nvPr/>
          </p:nvSpPr>
          <p:spPr bwMode="auto">
            <a:xfrm rot="14421194">
              <a:off x="1683" y="2045"/>
              <a:ext cx="0" cy="232"/>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grpSp>
          <p:nvGrpSpPr>
            <p:cNvPr id="18" name="Group 274"/>
            <p:cNvGrpSpPr>
              <a:grpSpLocks/>
            </p:cNvGrpSpPr>
            <p:nvPr/>
          </p:nvGrpSpPr>
          <p:grpSpPr bwMode="auto">
            <a:xfrm rot="14454207">
              <a:off x="1767" y="2049"/>
              <a:ext cx="102" cy="81"/>
              <a:chOff x="5504" y="8144"/>
              <a:chExt cx="291" cy="236"/>
            </a:xfrm>
          </p:grpSpPr>
          <p:sp>
            <p:nvSpPr>
              <p:cNvPr id="1076499" name="Rectangle 275"/>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0" name="Rectangle 276"/>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grpSp>
          <p:nvGrpSpPr>
            <p:cNvPr id="19" name="Group 277"/>
            <p:cNvGrpSpPr>
              <a:grpSpLocks/>
            </p:cNvGrpSpPr>
            <p:nvPr/>
          </p:nvGrpSpPr>
          <p:grpSpPr bwMode="auto">
            <a:xfrm rot="7200911">
              <a:off x="1205" y="2042"/>
              <a:ext cx="99" cy="80"/>
              <a:chOff x="5504" y="8144"/>
              <a:chExt cx="291" cy="236"/>
            </a:xfrm>
          </p:grpSpPr>
          <p:sp>
            <p:nvSpPr>
              <p:cNvPr id="1076502" name="Rectangle 278"/>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3" name="Rectangle 279"/>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sp>
          <p:nvSpPr>
            <p:cNvPr id="1076504" name="Rectangle 280"/>
            <p:cNvSpPr>
              <a:spLocks noChangeArrowheads="1"/>
            </p:cNvSpPr>
            <p:nvPr/>
          </p:nvSpPr>
          <p:spPr bwMode="auto">
            <a:xfrm rot="10772871">
              <a:off x="1511" y="2030"/>
              <a:ext cx="21" cy="158"/>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5" name="Rectangle 281"/>
            <p:cNvSpPr>
              <a:spLocks noChangeArrowheads="1"/>
            </p:cNvSpPr>
            <p:nvPr/>
          </p:nvSpPr>
          <p:spPr bwMode="auto">
            <a:xfrm rot="9880221">
              <a:off x="1470" y="2162"/>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6" name="Rectangle 282"/>
            <p:cNvSpPr>
              <a:spLocks noChangeArrowheads="1"/>
            </p:cNvSpPr>
            <p:nvPr/>
          </p:nvSpPr>
          <p:spPr bwMode="auto">
            <a:xfrm rot="-9863530">
              <a:off x="1580" y="2165"/>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7" name="Rectangle 283"/>
            <p:cNvSpPr>
              <a:spLocks noChangeArrowheads="1"/>
            </p:cNvSpPr>
            <p:nvPr/>
          </p:nvSpPr>
          <p:spPr bwMode="auto">
            <a:xfrm rot="-45884290">
              <a:off x="2207" y="3458"/>
              <a:ext cx="19"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8" name="Rectangle 284"/>
            <p:cNvSpPr>
              <a:spLocks noChangeArrowheads="1"/>
            </p:cNvSpPr>
            <p:nvPr/>
          </p:nvSpPr>
          <p:spPr bwMode="auto">
            <a:xfrm rot="-26140540">
              <a:off x="2263" y="3365"/>
              <a:ext cx="17" cy="79"/>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09" name="Rectangle 285"/>
            <p:cNvSpPr>
              <a:spLocks noChangeArrowheads="1"/>
            </p:cNvSpPr>
            <p:nvPr/>
          </p:nvSpPr>
          <p:spPr bwMode="auto">
            <a:xfrm rot="-25247889">
              <a:off x="2322" y="3409"/>
              <a:ext cx="21" cy="158"/>
            </a:xfrm>
            <a:prstGeom prst="rect">
              <a:avLst/>
            </a:prstGeom>
            <a:solidFill>
              <a:srgbClr val="00CC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10" name="Line 286"/>
            <p:cNvSpPr>
              <a:spLocks noChangeShapeType="1"/>
            </p:cNvSpPr>
            <p:nvPr/>
          </p:nvSpPr>
          <p:spPr bwMode="auto">
            <a:xfrm rot="14380151" flipV="1">
              <a:off x="2007" y="3487"/>
              <a:ext cx="623" cy="0"/>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11" name="Rectangle 287"/>
            <p:cNvSpPr>
              <a:spLocks noChangeArrowheads="1"/>
            </p:cNvSpPr>
            <p:nvPr/>
          </p:nvSpPr>
          <p:spPr bwMode="auto">
            <a:xfrm rot="-28819849">
              <a:off x="2364" y="3660"/>
              <a:ext cx="159" cy="83"/>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12" name="Freeform 288"/>
            <p:cNvSpPr>
              <a:spLocks/>
            </p:cNvSpPr>
            <p:nvPr/>
          </p:nvSpPr>
          <p:spPr bwMode="auto">
            <a:xfrm rot="-28819849">
              <a:off x="2213" y="3303"/>
              <a:ext cx="35" cy="63"/>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13" name="Line 289"/>
            <p:cNvSpPr>
              <a:spLocks noChangeShapeType="1"/>
            </p:cNvSpPr>
            <p:nvPr/>
          </p:nvSpPr>
          <p:spPr bwMode="auto">
            <a:xfrm rot="-28819849">
              <a:off x="2190" y="3349"/>
              <a:ext cx="3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14" name="Line 290"/>
            <p:cNvSpPr>
              <a:spLocks noChangeShapeType="1"/>
            </p:cNvSpPr>
            <p:nvPr/>
          </p:nvSpPr>
          <p:spPr bwMode="auto">
            <a:xfrm rot="-28819849">
              <a:off x="2241" y="3320"/>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20" name="Group 291"/>
            <p:cNvGrpSpPr>
              <a:grpSpLocks/>
            </p:cNvGrpSpPr>
            <p:nvPr/>
          </p:nvGrpSpPr>
          <p:grpSpPr bwMode="auto">
            <a:xfrm rot="-28819849">
              <a:off x="1973" y="3013"/>
              <a:ext cx="267" cy="224"/>
              <a:chOff x="4785" y="11039"/>
              <a:chExt cx="829" cy="688"/>
            </a:xfrm>
          </p:grpSpPr>
          <p:sp>
            <p:nvSpPr>
              <p:cNvPr id="1076516" name="Freeform 29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17" name="Line 293"/>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18" name="Line 294"/>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19" name="Line 295"/>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0" name="Arc 29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521" name="Freeform 297"/>
            <p:cNvSpPr>
              <a:spLocks/>
            </p:cNvSpPr>
            <p:nvPr/>
          </p:nvSpPr>
          <p:spPr bwMode="auto">
            <a:xfrm rot="-26156385">
              <a:off x="2147" y="3224"/>
              <a:ext cx="96"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2" name="Freeform 298"/>
            <p:cNvSpPr>
              <a:spLocks/>
            </p:cNvSpPr>
            <p:nvPr/>
          </p:nvSpPr>
          <p:spPr bwMode="auto">
            <a:xfrm rot="-28819849">
              <a:off x="2089" y="3217"/>
              <a:ext cx="201"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23" name="Arc 299"/>
            <p:cNvSpPr>
              <a:spLocks/>
            </p:cNvSpPr>
            <p:nvPr/>
          </p:nvSpPr>
          <p:spPr bwMode="auto">
            <a:xfrm rot="-21882350">
              <a:off x="2100" y="3294"/>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24" name="Arc 300"/>
            <p:cNvSpPr>
              <a:spLocks/>
            </p:cNvSpPr>
            <p:nvPr/>
          </p:nvSpPr>
          <p:spPr bwMode="auto">
            <a:xfrm rot="7442651" flipV="1">
              <a:off x="2227" y="3220"/>
              <a:ext cx="130"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25" name="Freeform 301"/>
            <p:cNvSpPr>
              <a:spLocks/>
            </p:cNvSpPr>
            <p:nvPr/>
          </p:nvSpPr>
          <p:spPr bwMode="auto">
            <a:xfrm rot="-28819849">
              <a:off x="2117" y="3119"/>
              <a:ext cx="75" cy="170"/>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6" name="Line 302"/>
            <p:cNvSpPr>
              <a:spLocks noChangeShapeType="1"/>
            </p:cNvSpPr>
            <p:nvPr/>
          </p:nvSpPr>
          <p:spPr bwMode="auto">
            <a:xfrm rot="-28819849">
              <a:off x="2174" y="3147"/>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7" name="Line 303"/>
            <p:cNvSpPr>
              <a:spLocks noChangeShapeType="1"/>
            </p:cNvSpPr>
            <p:nvPr/>
          </p:nvSpPr>
          <p:spPr bwMode="auto">
            <a:xfrm rot="-28819849">
              <a:off x="2186" y="3161"/>
              <a:ext cx="83"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8" name="Arc 304"/>
            <p:cNvSpPr>
              <a:spLocks/>
            </p:cNvSpPr>
            <p:nvPr/>
          </p:nvSpPr>
          <p:spPr bwMode="auto">
            <a:xfrm rot="6308652">
              <a:off x="1986" y="2994"/>
              <a:ext cx="223" cy="229"/>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29" name="Arc 305"/>
            <p:cNvSpPr>
              <a:spLocks/>
            </p:cNvSpPr>
            <p:nvPr/>
          </p:nvSpPr>
          <p:spPr bwMode="auto">
            <a:xfrm rot="-26156385" flipH="1" flipV="1">
              <a:off x="2097" y="3163"/>
              <a:ext cx="157" cy="1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0" name="Arc 306"/>
            <p:cNvSpPr>
              <a:spLocks/>
            </p:cNvSpPr>
            <p:nvPr/>
          </p:nvSpPr>
          <p:spPr bwMode="auto">
            <a:xfrm rot="-26156385">
              <a:off x="2136" y="3222"/>
              <a:ext cx="158" cy="16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1" name="Arc 307"/>
            <p:cNvSpPr>
              <a:spLocks/>
            </p:cNvSpPr>
            <p:nvPr/>
          </p:nvSpPr>
          <p:spPr bwMode="auto">
            <a:xfrm rot="-26156385">
              <a:off x="2216" y="3327"/>
              <a:ext cx="62" cy="6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2" name="Arc 308"/>
            <p:cNvSpPr>
              <a:spLocks/>
            </p:cNvSpPr>
            <p:nvPr/>
          </p:nvSpPr>
          <p:spPr bwMode="auto">
            <a:xfrm rot="-26156385" flipH="1" flipV="1">
              <a:off x="2184" y="3276"/>
              <a:ext cx="63" cy="63"/>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3" name="Line 309"/>
            <p:cNvSpPr>
              <a:spLocks noChangeShapeType="1"/>
            </p:cNvSpPr>
            <p:nvPr/>
          </p:nvSpPr>
          <p:spPr bwMode="auto">
            <a:xfrm rot="16187483" flipV="1">
              <a:off x="2164" y="3337"/>
              <a:ext cx="1" cy="318"/>
            </a:xfrm>
            <a:prstGeom prst="line">
              <a:avLst/>
            </a:pr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34" name="Freeform 310"/>
            <p:cNvSpPr>
              <a:spLocks/>
            </p:cNvSpPr>
            <p:nvPr/>
          </p:nvSpPr>
          <p:spPr bwMode="auto">
            <a:xfrm rot="-32412517">
              <a:off x="2124" y="3462"/>
              <a:ext cx="34" cy="65"/>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5" name="Line 311"/>
            <p:cNvSpPr>
              <a:spLocks noChangeShapeType="1"/>
            </p:cNvSpPr>
            <p:nvPr/>
          </p:nvSpPr>
          <p:spPr bwMode="auto">
            <a:xfrm rot="-32412517">
              <a:off x="2124" y="3523"/>
              <a:ext cx="3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6" name="Line 312"/>
            <p:cNvSpPr>
              <a:spLocks noChangeShapeType="1"/>
            </p:cNvSpPr>
            <p:nvPr/>
          </p:nvSpPr>
          <p:spPr bwMode="auto">
            <a:xfrm rot="-32412517">
              <a:off x="2122" y="3465"/>
              <a:ext cx="29" cy="0"/>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nvGrpSpPr>
            <p:cNvPr id="21" name="Group 313"/>
            <p:cNvGrpSpPr>
              <a:grpSpLocks/>
            </p:cNvGrpSpPr>
            <p:nvPr/>
          </p:nvGrpSpPr>
          <p:grpSpPr bwMode="auto">
            <a:xfrm rot="-32412517">
              <a:off x="1761" y="3384"/>
              <a:ext cx="270" cy="226"/>
              <a:chOff x="4785" y="11039"/>
              <a:chExt cx="829" cy="688"/>
            </a:xfrm>
          </p:grpSpPr>
          <p:sp>
            <p:nvSpPr>
              <p:cNvPr id="1076538" name="Freeform 314"/>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39" name="Line 315"/>
              <p:cNvSpPr>
                <a:spLocks noChangeShapeType="1"/>
              </p:cNvSpPr>
              <p:nvPr/>
            </p:nvSpPr>
            <p:spPr bwMode="auto">
              <a:xfrm>
                <a:off x="4798" y="11113"/>
                <a:ext cx="1" cy="54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0" name="Line 316"/>
              <p:cNvSpPr>
                <a:spLocks noChangeShapeType="1"/>
              </p:cNvSpPr>
              <p:nvPr/>
            </p:nvSpPr>
            <p:spPr bwMode="auto">
              <a:xfrm>
                <a:off x="4787" y="11129"/>
                <a:ext cx="250"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1" name="Line 317"/>
              <p:cNvSpPr>
                <a:spLocks noChangeShapeType="1"/>
              </p:cNvSpPr>
              <p:nvPr/>
            </p:nvSpPr>
            <p:spPr bwMode="auto">
              <a:xfrm>
                <a:off x="4785" y="11645"/>
                <a:ext cx="259"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2" name="Arc 318"/>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grpSp>
        <p:sp>
          <p:nvSpPr>
            <p:cNvPr id="1076543" name="Freeform 319"/>
            <p:cNvSpPr>
              <a:spLocks/>
            </p:cNvSpPr>
            <p:nvPr/>
          </p:nvSpPr>
          <p:spPr bwMode="auto">
            <a:xfrm rot="-29749054">
              <a:off x="2017" y="3446"/>
              <a:ext cx="98" cy="96"/>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4" name="Freeform 320"/>
            <p:cNvSpPr>
              <a:spLocks/>
            </p:cNvSpPr>
            <p:nvPr/>
          </p:nvSpPr>
          <p:spPr bwMode="auto">
            <a:xfrm rot="-32412517">
              <a:off x="1957" y="3445"/>
              <a:ext cx="203" cy="102"/>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12700" cmpd="sng">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45" name="Arc 321"/>
            <p:cNvSpPr>
              <a:spLocks/>
            </p:cNvSpPr>
            <p:nvPr/>
          </p:nvSpPr>
          <p:spPr bwMode="auto">
            <a:xfrm rot="-25475019">
              <a:off x="2070" y="3493"/>
              <a:ext cx="130" cy="152"/>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46" name="Arc 322"/>
            <p:cNvSpPr>
              <a:spLocks/>
            </p:cNvSpPr>
            <p:nvPr/>
          </p:nvSpPr>
          <p:spPr bwMode="auto">
            <a:xfrm rot="3849983" flipV="1">
              <a:off x="2068" y="3347"/>
              <a:ext cx="131" cy="1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12700">
              <a:solidFill>
                <a:srgbClr val="00FF00"/>
              </a:solidFill>
              <a:round/>
              <a:headEnd/>
              <a:tailEnd/>
            </a:ln>
          </p:spPr>
          <p:txBody>
            <a:bodyPr lIns="74295" tIns="8890" rIns="74295" bIns="8890"/>
            <a:lstStyle/>
            <a:p>
              <a:endParaRPr lang="ja-JP" altLang="en-US" dirty="0">
                <a:ea typeface="HGP創英角ｺﾞｼｯｸUB" pitchFamily="50" charset="-128"/>
              </a:endParaRPr>
            </a:p>
          </p:txBody>
        </p:sp>
        <p:sp>
          <p:nvSpPr>
            <p:cNvPr id="1076547" name="Freeform 323"/>
            <p:cNvSpPr>
              <a:spLocks/>
            </p:cNvSpPr>
            <p:nvPr/>
          </p:nvSpPr>
          <p:spPr bwMode="auto">
            <a:xfrm rot="-32412517">
              <a:off x="1948" y="3411"/>
              <a:ext cx="77" cy="169"/>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12700" cmpd="sng">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8" name="Line 324"/>
            <p:cNvSpPr>
              <a:spLocks noChangeShapeType="1"/>
            </p:cNvSpPr>
            <p:nvPr/>
          </p:nvSpPr>
          <p:spPr bwMode="auto">
            <a:xfrm rot="-32412517">
              <a:off x="2026" y="3406"/>
              <a:ext cx="0" cy="179"/>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49" name="Line 325"/>
            <p:cNvSpPr>
              <a:spLocks noChangeShapeType="1"/>
            </p:cNvSpPr>
            <p:nvPr/>
          </p:nvSpPr>
          <p:spPr bwMode="auto">
            <a:xfrm rot="-32412517">
              <a:off x="1949" y="3579"/>
              <a:ext cx="81"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0" name="Line 326"/>
            <p:cNvSpPr>
              <a:spLocks noChangeShapeType="1"/>
            </p:cNvSpPr>
            <p:nvPr/>
          </p:nvSpPr>
          <p:spPr bwMode="auto">
            <a:xfrm rot="-32412517">
              <a:off x="1945" y="3411"/>
              <a:ext cx="86" cy="2"/>
            </a:xfrm>
            <a:prstGeom prst="line">
              <a:avLst/>
            </a:pr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1" name="Arc 327"/>
            <p:cNvSpPr>
              <a:spLocks/>
            </p:cNvSpPr>
            <p:nvPr/>
          </p:nvSpPr>
          <p:spPr bwMode="auto">
            <a:xfrm rot="2715983">
              <a:off x="1762" y="3381"/>
              <a:ext cx="223" cy="231"/>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2" name="Arc 328"/>
            <p:cNvSpPr>
              <a:spLocks/>
            </p:cNvSpPr>
            <p:nvPr/>
          </p:nvSpPr>
          <p:spPr bwMode="auto">
            <a:xfrm rot="-29749054" flipH="1" flipV="1">
              <a:off x="1953" y="3415"/>
              <a:ext cx="158"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3" name="Arc 329"/>
            <p:cNvSpPr>
              <a:spLocks/>
            </p:cNvSpPr>
            <p:nvPr/>
          </p:nvSpPr>
          <p:spPr bwMode="auto">
            <a:xfrm rot="-29749054">
              <a:off x="2024" y="3410"/>
              <a:ext cx="157" cy="161"/>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4" name="Arc 330"/>
            <p:cNvSpPr>
              <a:spLocks/>
            </p:cNvSpPr>
            <p:nvPr/>
          </p:nvSpPr>
          <p:spPr bwMode="auto">
            <a:xfrm rot="-29749054">
              <a:off x="2138" y="3462"/>
              <a:ext cx="61" cy="62"/>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5" name="Arc 331"/>
            <p:cNvSpPr>
              <a:spLocks/>
            </p:cNvSpPr>
            <p:nvPr/>
          </p:nvSpPr>
          <p:spPr bwMode="auto">
            <a:xfrm rot="-29749054" flipH="1" flipV="1">
              <a:off x="2078" y="3464"/>
              <a:ext cx="62" cy="64"/>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12700">
              <a:solidFill>
                <a:srgbClr val="000000"/>
              </a:solidFill>
              <a:round/>
              <a:headEnd/>
              <a:tailEnd/>
            </a:ln>
          </p:spPr>
          <p:txBody>
            <a:bodyPr lIns="74295" tIns="8890" rIns="74295" bIns="8890"/>
            <a:lstStyle/>
            <a:p>
              <a:endParaRPr lang="ja-JP" altLang="en-US" dirty="0">
                <a:ea typeface="HGP創英角ｺﾞｼｯｸUB" pitchFamily="50" charset="-128"/>
              </a:endParaRPr>
            </a:p>
          </p:txBody>
        </p:sp>
        <p:sp>
          <p:nvSpPr>
            <p:cNvPr id="1076556" name="Line 332"/>
            <p:cNvSpPr>
              <a:spLocks noChangeShapeType="1"/>
            </p:cNvSpPr>
            <p:nvPr/>
          </p:nvSpPr>
          <p:spPr bwMode="auto">
            <a:xfrm rot="-28819849">
              <a:off x="2361" y="3224"/>
              <a:ext cx="0" cy="235"/>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sp>
          <p:nvSpPr>
            <p:cNvPr id="1076557" name="Line 333"/>
            <p:cNvSpPr>
              <a:spLocks noChangeShapeType="1"/>
            </p:cNvSpPr>
            <p:nvPr/>
          </p:nvSpPr>
          <p:spPr bwMode="auto">
            <a:xfrm rot="-21599564">
              <a:off x="2207" y="3487"/>
              <a:ext cx="0" cy="232"/>
            </a:xfrm>
            <a:prstGeom prst="line">
              <a:avLst/>
            </a:prstGeom>
            <a:noFill/>
            <a:ln w="12700">
              <a:solidFill>
                <a:srgbClr val="00FF00"/>
              </a:solidFill>
              <a:round/>
              <a:headEnd/>
              <a:tailEnd/>
            </a:ln>
            <a:effectLst/>
          </p:spPr>
          <p:txBody>
            <a:bodyPr lIns="74295" tIns="8890" rIns="74295" bIns="8890"/>
            <a:lstStyle/>
            <a:p>
              <a:endParaRPr lang="ja-JP" altLang="en-US" dirty="0">
                <a:ea typeface="HGP創英角ｺﾞｼｯｸUB" pitchFamily="50" charset="-128"/>
              </a:endParaRPr>
            </a:p>
          </p:txBody>
        </p:sp>
        <p:grpSp>
          <p:nvGrpSpPr>
            <p:cNvPr id="22" name="Group 334"/>
            <p:cNvGrpSpPr>
              <a:grpSpLocks/>
            </p:cNvGrpSpPr>
            <p:nvPr/>
          </p:nvGrpSpPr>
          <p:grpSpPr bwMode="auto">
            <a:xfrm rot="-21566552">
              <a:off x="2152" y="3714"/>
              <a:ext cx="102" cy="81"/>
              <a:chOff x="5504" y="8144"/>
              <a:chExt cx="291" cy="236"/>
            </a:xfrm>
          </p:grpSpPr>
          <p:sp>
            <p:nvSpPr>
              <p:cNvPr id="1076559" name="Rectangle 335"/>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60" name="Rectangle 336"/>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grpSp>
          <p:nvGrpSpPr>
            <p:cNvPr id="23" name="Group 337"/>
            <p:cNvGrpSpPr>
              <a:grpSpLocks/>
            </p:cNvGrpSpPr>
            <p:nvPr/>
          </p:nvGrpSpPr>
          <p:grpSpPr bwMode="auto">
            <a:xfrm rot="-28819849">
              <a:off x="2438" y="3230"/>
              <a:ext cx="99" cy="80"/>
              <a:chOff x="5504" y="8144"/>
              <a:chExt cx="291" cy="236"/>
            </a:xfrm>
          </p:grpSpPr>
          <p:sp>
            <p:nvSpPr>
              <p:cNvPr id="1076562" name="Rectangle 338"/>
              <p:cNvSpPr>
                <a:spLocks noChangeArrowheads="1"/>
              </p:cNvSpPr>
              <p:nvPr/>
            </p:nvSpPr>
            <p:spPr bwMode="auto">
              <a:xfrm>
                <a:off x="5577" y="8233"/>
                <a:ext cx="155" cy="147"/>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63" name="Rectangle 339"/>
              <p:cNvSpPr>
                <a:spLocks noChangeArrowheads="1"/>
              </p:cNvSpPr>
              <p:nvPr/>
            </p:nvSpPr>
            <p:spPr bwMode="auto">
              <a:xfrm>
                <a:off x="5504" y="8144"/>
                <a:ext cx="291" cy="106"/>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sp>
          <p:nvSpPr>
            <p:cNvPr id="1076564" name="Rectangle 340"/>
            <p:cNvSpPr>
              <a:spLocks noChangeArrowheads="1"/>
            </p:cNvSpPr>
            <p:nvPr/>
          </p:nvSpPr>
          <p:spPr bwMode="auto">
            <a:xfrm rot="-25247889">
              <a:off x="2322" y="3409"/>
              <a:ext cx="21" cy="158"/>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65" name="Rectangle 341"/>
            <p:cNvSpPr>
              <a:spLocks noChangeArrowheads="1"/>
            </p:cNvSpPr>
            <p:nvPr/>
          </p:nvSpPr>
          <p:spPr bwMode="auto">
            <a:xfrm rot="-26140540">
              <a:off x="2263" y="3365"/>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sp>
          <p:nvSpPr>
            <p:cNvPr id="1076566" name="Rectangle 342"/>
            <p:cNvSpPr>
              <a:spLocks noChangeArrowheads="1"/>
            </p:cNvSpPr>
            <p:nvPr/>
          </p:nvSpPr>
          <p:spPr bwMode="auto">
            <a:xfrm rot="-45884290">
              <a:off x="2207" y="3458"/>
              <a:ext cx="17" cy="79"/>
            </a:xfrm>
            <a:prstGeom prst="rect">
              <a:avLst/>
            </a:prstGeom>
            <a:solidFill>
              <a:srgbClr val="00FFFF"/>
            </a:solidFill>
            <a:ln w="12700">
              <a:solidFill>
                <a:srgbClr val="000000"/>
              </a:solidFill>
              <a:miter lim="800000"/>
              <a:headEnd/>
              <a:tailEnd/>
            </a:ln>
          </p:spPr>
          <p:txBody>
            <a:bodyPr lIns="74295" tIns="8890" rIns="74295" bIns="8890"/>
            <a:lstStyle/>
            <a:p>
              <a:endParaRPr lang="ja-JP" altLang="en-US" dirty="0">
                <a:ea typeface="HGP創英角ｺﾞｼｯｸUB" pitchFamily="50" charset="-128"/>
              </a:endParaRPr>
            </a:p>
          </p:txBody>
        </p:sp>
      </p:grpSp>
      <p:sp>
        <p:nvSpPr>
          <p:cNvPr id="1076567" name="Text Box 343"/>
          <p:cNvSpPr txBox="1">
            <a:spLocks noChangeArrowheads="1"/>
          </p:cNvSpPr>
          <p:nvPr/>
        </p:nvSpPr>
        <p:spPr bwMode="auto">
          <a:xfrm>
            <a:off x="2932113" y="3379773"/>
            <a:ext cx="1495425" cy="825500"/>
          </a:xfrm>
          <a:prstGeom prst="rect">
            <a:avLst/>
          </a:prstGeom>
          <a:noFill/>
          <a:ln w="9525">
            <a:noFill/>
            <a:miter lim="800000"/>
            <a:headEnd/>
            <a:tailEnd/>
          </a:ln>
          <a:effectLst/>
        </p:spPr>
        <p:txBody>
          <a:bodyPr>
            <a:spAutoFit/>
          </a:bodyPr>
          <a:lstStyle/>
          <a:p>
            <a:pPr algn="l">
              <a:buFontTx/>
              <a:buNone/>
            </a:pPr>
            <a:r>
              <a:rPr lang="en-US" altLang="ja-JP" sz="1600" b="1" dirty="0">
                <a:solidFill>
                  <a:srgbClr val="CCFFCC"/>
                </a:solidFill>
                <a:latin typeface="Tahoma" pitchFamily="34" charset="0"/>
                <a:ea typeface="HGP創英角ｺﾞｼｯｸUB" pitchFamily="50" charset="-128"/>
              </a:rPr>
              <a:t>DECIGO </a:t>
            </a:r>
          </a:p>
          <a:p>
            <a:pPr algn="l">
              <a:buFontTx/>
              <a:buNone/>
            </a:pPr>
            <a:r>
              <a:rPr lang="en-US" altLang="ja-JP" sz="1600" b="1" dirty="0">
                <a:solidFill>
                  <a:srgbClr val="CCFFCC"/>
                </a:solidFill>
                <a:latin typeface="Tahoma" pitchFamily="34" charset="0"/>
                <a:ea typeface="HGP創英角ｺﾞｼｯｸUB" pitchFamily="50" charset="-128"/>
              </a:rPr>
              <a:t>Pathfinder</a:t>
            </a:r>
          </a:p>
          <a:p>
            <a:pPr algn="l">
              <a:buFontTx/>
              <a:buNone/>
            </a:pPr>
            <a:r>
              <a:rPr lang="en-US" altLang="ja-JP" sz="1600" b="1" dirty="0">
                <a:solidFill>
                  <a:srgbClr val="CCFFCC"/>
                </a:solidFill>
                <a:latin typeface="Tahoma" pitchFamily="34" charset="0"/>
                <a:ea typeface="HGP創英角ｺﾞｼｯｸUB" pitchFamily="50" charset="-128"/>
              </a:rPr>
              <a:t>  (DPF)</a:t>
            </a:r>
          </a:p>
        </p:txBody>
      </p:sp>
      <p:sp>
        <p:nvSpPr>
          <p:cNvPr id="1076568" name="Text Box 344"/>
          <p:cNvSpPr txBox="1">
            <a:spLocks noChangeArrowheads="1"/>
          </p:cNvSpPr>
          <p:nvPr/>
        </p:nvSpPr>
        <p:spPr bwMode="auto">
          <a:xfrm>
            <a:off x="4859338" y="3660761"/>
            <a:ext cx="1857375" cy="336550"/>
          </a:xfrm>
          <a:prstGeom prst="rect">
            <a:avLst/>
          </a:prstGeom>
          <a:noFill/>
          <a:ln w="9525">
            <a:noFill/>
            <a:miter lim="800000"/>
            <a:headEnd/>
            <a:tailEnd/>
          </a:ln>
          <a:effectLst/>
        </p:spPr>
        <p:txBody>
          <a:bodyPr>
            <a:spAutoFit/>
          </a:bodyPr>
          <a:lstStyle/>
          <a:p>
            <a:pPr algn="l">
              <a:spcBef>
                <a:spcPct val="50000"/>
              </a:spcBef>
              <a:buFontTx/>
              <a:buNone/>
            </a:pPr>
            <a:r>
              <a:rPr lang="en-US" altLang="ja-JP" sz="1600" b="1" dirty="0">
                <a:solidFill>
                  <a:srgbClr val="FFCCFF"/>
                </a:solidFill>
                <a:latin typeface="Tahoma" pitchFamily="34" charset="0"/>
                <a:ea typeface="HGP創英角ｺﾞｼｯｸUB" pitchFamily="50" charset="-128"/>
              </a:rPr>
              <a:t>Pre-DECIGO</a:t>
            </a:r>
          </a:p>
        </p:txBody>
      </p:sp>
      <p:sp>
        <p:nvSpPr>
          <p:cNvPr id="1076569" name="Text Box 345"/>
          <p:cNvSpPr txBox="1">
            <a:spLocks noChangeArrowheads="1"/>
          </p:cNvSpPr>
          <p:nvPr/>
        </p:nvSpPr>
        <p:spPr bwMode="auto">
          <a:xfrm>
            <a:off x="7575550" y="3735373"/>
            <a:ext cx="1244600" cy="336550"/>
          </a:xfrm>
          <a:prstGeom prst="rect">
            <a:avLst/>
          </a:prstGeom>
          <a:noFill/>
          <a:ln w="9525">
            <a:noFill/>
            <a:miter lim="800000"/>
            <a:headEnd/>
            <a:tailEnd/>
          </a:ln>
          <a:effectLst/>
        </p:spPr>
        <p:txBody>
          <a:bodyPr>
            <a:spAutoFit/>
          </a:bodyPr>
          <a:lstStyle/>
          <a:p>
            <a:pPr algn="l">
              <a:spcBef>
                <a:spcPct val="50000"/>
              </a:spcBef>
              <a:buFontTx/>
              <a:buNone/>
            </a:pPr>
            <a:r>
              <a:rPr lang="en-US" altLang="ja-JP" sz="1600" b="1" dirty="0">
                <a:solidFill>
                  <a:srgbClr val="FF9999"/>
                </a:solidFill>
                <a:latin typeface="Tahoma" pitchFamily="34" charset="0"/>
                <a:ea typeface="HGP創英角ｺﾞｼｯｸUB" pitchFamily="50" charset="-128"/>
              </a:rPr>
              <a:t>DECIGO</a:t>
            </a:r>
          </a:p>
        </p:txBody>
      </p:sp>
      <p:sp>
        <p:nvSpPr>
          <p:cNvPr id="1076570" name="AutoShape 346"/>
          <p:cNvSpPr>
            <a:spLocks noChangeArrowheads="1"/>
          </p:cNvSpPr>
          <p:nvPr/>
        </p:nvSpPr>
        <p:spPr bwMode="auto">
          <a:xfrm>
            <a:off x="1036638" y="2743186"/>
            <a:ext cx="1289050" cy="311150"/>
          </a:xfrm>
          <a:prstGeom prst="rightArrow">
            <a:avLst>
              <a:gd name="adj1" fmla="val 49639"/>
              <a:gd name="adj2" fmla="val 60378"/>
            </a:avLst>
          </a:prstGeom>
          <a:solidFill>
            <a:srgbClr val="C0C0C0">
              <a:alpha val="50000"/>
            </a:srgbClr>
          </a:solidFill>
          <a:ln w="9525">
            <a:solidFill>
              <a:srgbClr val="777777"/>
            </a:solidFill>
            <a:miter lim="800000"/>
            <a:headEnd/>
            <a:tailEnd/>
          </a:ln>
          <a:effectLst/>
        </p:spPr>
        <p:txBody>
          <a:bodyPr wrap="none" anchor="ctr"/>
          <a:lstStyle/>
          <a:p>
            <a:endParaRPr lang="ja-JP" altLang="en-US" dirty="0">
              <a:ea typeface="HGP創英角ｺﾞｼｯｸUB" pitchFamily="50" charset="-128"/>
            </a:endParaRPr>
          </a:p>
        </p:txBody>
      </p:sp>
      <p:sp>
        <p:nvSpPr>
          <p:cNvPr id="1076571" name="Text Box 347"/>
          <p:cNvSpPr txBox="1">
            <a:spLocks noChangeArrowheads="1"/>
          </p:cNvSpPr>
          <p:nvPr/>
        </p:nvSpPr>
        <p:spPr bwMode="auto">
          <a:xfrm>
            <a:off x="917575" y="2203436"/>
            <a:ext cx="1444625" cy="581025"/>
          </a:xfrm>
          <a:prstGeom prst="rect">
            <a:avLst/>
          </a:prstGeom>
          <a:noFill/>
          <a:ln w="9525">
            <a:noFill/>
            <a:miter lim="800000"/>
            <a:headEnd/>
            <a:tailEnd/>
          </a:ln>
          <a:effectLst/>
        </p:spPr>
        <p:txBody>
          <a:bodyPr>
            <a:spAutoFit/>
          </a:bodyPr>
          <a:lstStyle/>
          <a:p>
            <a:pPr>
              <a:buFontTx/>
              <a:buNone/>
            </a:pPr>
            <a:r>
              <a:rPr lang="en-US" altLang="ja-JP" sz="1600" b="1" dirty="0">
                <a:solidFill>
                  <a:srgbClr val="DDDDDD"/>
                </a:solidFill>
                <a:latin typeface="Tahoma" pitchFamily="34" charset="0"/>
                <a:ea typeface="HGP創英角ｺﾞｼｯｸUB" pitchFamily="50" charset="-128"/>
              </a:rPr>
              <a:t>R&amp;D</a:t>
            </a:r>
          </a:p>
          <a:p>
            <a:pPr>
              <a:buFontTx/>
              <a:buNone/>
            </a:pPr>
            <a:r>
              <a:rPr lang="en-US" altLang="ja-JP" sz="1600" b="1" dirty="0">
                <a:solidFill>
                  <a:srgbClr val="DDDDDD"/>
                </a:solidFill>
                <a:latin typeface="Tahoma" pitchFamily="34" charset="0"/>
                <a:ea typeface="HGP創英角ｺﾞｼｯｸUB" pitchFamily="50" charset="-128"/>
              </a:rPr>
              <a:t>Fabrication</a:t>
            </a:r>
          </a:p>
        </p:txBody>
      </p:sp>
      <p:sp>
        <p:nvSpPr>
          <p:cNvPr id="1076572" name="Text Box 348"/>
          <p:cNvSpPr txBox="1">
            <a:spLocks noChangeArrowheads="1"/>
          </p:cNvSpPr>
          <p:nvPr/>
        </p:nvSpPr>
        <p:spPr bwMode="auto">
          <a:xfrm>
            <a:off x="3708400" y="2203436"/>
            <a:ext cx="1444625" cy="581025"/>
          </a:xfrm>
          <a:prstGeom prst="rect">
            <a:avLst/>
          </a:prstGeom>
          <a:noFill/>
          <a:ln w="9525">
            <a:noFill/>
            <a:miter lim="800000"/>
            <a:headEnd/>
            <a:tailEnd/>
          </a:ln>
          <a:effectLst/>
        </p:spPr>
        <p:txBody>
          <a:bodyPr>
            <a:spAutoFit/>
          </a:bodyPr>
          <a:lstStyle/>
          <a:p>
            <a:pPr>
              <a:buFontTx/>
              <a:buNone/>
            </a:pPr>
            <a:r>
              <a:rPr lang="en-US" altLang="ja-JP" sz="1600" b="1" dirty="0">
                <a:solidFill>
                  <a:srgbClr val="DDDDDD"/>
                </a:solidFill>
                <a:latin typeface="Tahoma" pitchFamily="34" charset="0"/>
                <a:ea typeface="HGP創英角ｺﾞｼｯｸUB" pitchFamily="50" charset="-128"/>
              </a:rPr>
              <a:t>R&amp;D</a:t>
            </a:r>
          </a:p>
          <a:p>
            <a:pPr>
              <a:buFontTx/>
              <a:buNone/>
            </a:pPr>
            <a:r>
              <a:rPr lang="en-US" altLang="ja-JP" sz="1600" b="1" dirty="0">
                <a:solidFill>
                  <a:srgbClr val="DDDDDD"/>
                </a:solidFill>
                <a:latin typeface="Tahoma" pitchFamily="34" charset="0"/>
                <a:ea typeface="HGP創英角ｺﾞｼｯｸUB" pitchFamily="50" charset="-128"/>
              </a:rPr>
              <a:t>Fabrication</a:t>
            </a:r>
          </a:p>
        </p:txBody>
      </p:sp>
      <p:sp>
        <p:nvSpPr>
          <p:cNvPr id="1076573" name="Text Box 349"/>
          <p:cNvSpPr txBox="1">
            <a:spLocks noChangeArrowheads="1"/>
          </p:cNvSpPr>
          <p:nvPr/>
        </p:nvSpPr>
        <p:spPr bwMode="auto">
          <a:xfrm>
            <a:off x="6048375" y="2203436"/>
            <a:ext cx="1444625" cy="581025"/>
          </a:xfrm>
          <a:prstGeom prst="rect">
            <a:avLst/>
          </a:prstGeom>
          <a:noFill/>
          <a:ln w="9525">
            <a:noFill/>
            <a:miter lim="800000"/>
            <a:headEnd/>
            <a:tailEnd/>
          </a:ln>
          <a:effectLst/>
        </p:spPr>
        <p:txBody>
          <a:bodyPr>
            <a:spAutoFit/>
          </a:bodyPr>
          <a:lstStyle/>
          <a:p>
            <a:pPr>
              <a:buFontTx/>
              <a:buNone/>
            </a:pPr>
            <a:r>
              <a:rPr lang="en-US" altLang="ja-JP" sz="1600" b="1" dirty="0">
                <a:solidFill>
                  <a:srgbClr val="DDDDDD"/>
                </a:solidFill>
                <a:latin typeface="Tahoma" pitchFamily="34" charset="0"/>
                <a:ea typeface="HGP創英角ｺﾞｼｯｸUB" pitchFamily="50" charset="-128"/>
              </a:rPr>
              <a:t>R&amp;D</a:t>
            </a:r>
          </a:p>
          <a:p>
            <a:pPr>
              <a:buFontTx/>
              <a:buNone/>
            </a:pPr>
            <a:r>
              <a:rPr lang="en-US" altLang="ja-JP" sz="1600" b="1" dirty="0">
                <a:solidFill>
                  <a:srgbClr val="DDDDDD"/>
                </a:solidFill>
                <a:latin typeface="Tahoma" pitchFamily="34" charset="0"/>
                <a:ea typeface="HGP創英角ｺﾞｼｯｸUB" pitchFamily="50" charset="-128"/>
              </a:rPr>
              <a:t>Fabrication</a:t>
            </a:r>
          </a:p>
        </p:txBody>
      </p:sp>
      <p:sp>
        <p:nvSpPr>
          <p:cNvPr id="1076574" name="AutoShape 350"/>
          <p:cNvSpPr>
            <a:spLocks noChangeArrowheads="1"/>
          </p:cNvSpPr>
          <p:nvPr/>
        </p:nvSpPr>
        <p:spPr bwMode="auto">
          <a:xfrm>
            <a:off x="3016250" y="1752586"/>
            <a:ext cx="360363" cy="360362"/>
          </a:xfrm>
          <a:prstGeom prst="triangle">
            <a:avLst>
              <a:gd name="adj" fmla="val 50000"/>
            </a:avLst>
          </a:prstGeom>
          <a:solidFill>
            <a:srgbClr val="00FF00"/>
          </a:solidFill>
          <a:ln w="9525">
            <a:solidFill>
              <a:srgbClr val="00FF00"/>
            </a:solidFill>
            <a:miter lim="800000"/>
            <a:headEnd/>
            <a:tailEnd/>
          </a:ln>
          <a:effectLst/>
        </p:spPr>
        <p:txBody>
          <a:bodyPr wrap="none" anchor="ctr"/>
          <a:lstStyle/>
          <a:p>
            <a:endParaRPr lang="ja-JP" altLang="en-US" dirty="0">
              <a:ea typeface="HGP創英角ｺﾞｼｯｸUB" pitchFamily="50" charset="-128"/>
            </a:endParaRPr>
          </a:p>
        </p:txBody>
      </p:sp>
      <p:sp>
        <p:nvSpPr>
          <p:cNvPr id="1076575" name="AutoShape 351"/>
          <p:cNvSpPr>
            <a:spLocks noChangeArrowheads="1"/>
          </p:cNvSpPr>
          <p:nvPr/>
        </p:nvSpPr>
        <p:spPr bwMode="auto">
          <a:xfrm>
            <a:off x="7754938" y="1752586"/>
            <a:ext cx="360362" cy="360362"/>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ja-JP" altLang="en-US" dirty="0">
              <a:ea typeface="HGP創英角ｺﾞｼｯｸUB" pitchFamily="50" charset="-128"/>
            </a:endParaRPr>
          </a:p>
        </p:txBody>
      </p:sp>
      <p:sp>
        <p:nvSpPr>
          <p:cNvPr id="1076576" name="AutoShape 352"/>
          <p:cNvSpPr>
            <a:spLocks noChangeArrowheads="1"/>
          </p:cNvSpPr>
          <p:nvPr/>
        </p:nvSpPr>
        <p:spPr bwMode="auto">
          <a:xfrm>
            <a:off x="5386388" y="1752586"/>
            <a:ext cx="360362" cy="360362"/>
          </a:xfrm>
          <a:prstGeom prst="triangle">
            <a:avLst>
              <a:gd name="adj" fmla="val 50000"/>
            </a:avLst>
          </a:prstGeom>
          <a:solidFill>
            <a:srgbClr val="9900CC"/>
          </a:solidFill>
          <a:ln w="9525">
            <a:solidFill>
              <a:srgbClr val="9900CC"/>
            </a:solidFill>
            <a:miter lim="800000"/>
            <a:headEnd/>
            <a:tailEnd/>
          </a:ln>
          <a:effectLst/>
        </p:spPr>
        <p:txBody>
          <a:bodyPr wrap="none" anchor="ctr"/>
          <a:lstStyle/>
          <a:p>
            <a:endParaRPr lang="ja-JP" altLang="en-US" dirty="0">
              <a:ea typeface="HGP創英角ｺﾞｼｯｸUB" pitchFamily="50" charset="-128"/>
            </a:endParaRPr>
          </a:p>
        </p:txBody>
      </p:sp>
      <p:sp>
        <p:nvSpPr>
          <p:cNvPr id="1076577" name="AutoShape 353"/>
          <p:cNvSpPr>
            <a:spLocks noChangeArrowheads="1"/>
          </p:cNvSpPr>
          <p:nvPr/>
        </p:nvSpPr>
        <p:spPr bwMode="auto">
          <a:xfrm>
            <a:off x="3887788" y="2743186"/>
            <a:ext cx="1289050" cy="311150"/>
          </a:xfrm>
          <a:prstGeom prst="rightArrow">
            <a:avLst>
              <a:gd name="adj1" fmla="val 49639"/>
              <a:gd name="adj2" fmla="val 60378"/>
            </a:avLst>
          </a:prstGeom>
          <a:solidFill>
            <a:srgbClr val="C0C0C0">
              <a:alpha val="50000"/>
            </a:srgbClr>
          </a:solidFill>
          <a:ln w="9525">
            <a:solidFill>
              <a:srgbClr val="777777"/>
            </a:solidFill>
            <a:miter lim="800000"/>
            <a:headEnd/>
            <a:tailEnd/>
          </a:ln>
          <a:effectLst/>
        </p:spPr>
        <p:txBody>
          <a:bodyPr wrap="none" anchor="ctr"/>
          <a:lstStyle/>
          <a:p>
            <a:endParaRPr lang="ja-JP" altLang="en-US" dirty="0">
              <a:ea typeface="HGP創英角ｺﾞｼｯｸUB" pitchFamily="50" charset="-128"/>
            </a:endParaRPr>
          </a:p>
        </p:txBody>
      </p:sp>
      <p:sp>
        <p:nvSpPr>
          <p:cNvPr id="1076578" name="AutoShape 354"/>
          <p:cNvSpPr>
            <a:spLocks noChangeArrowheads="1"/>
          </p:cNvSpPr>
          <p:nvPr/>
        </p:nvSpPr>
        <p:spPr bwMode="auto">
          <a:xfrm>
            <a:off x="6138863" y="2743186"/>
            <a:ext cx="1289050" cy="311150"/>
          </a:xfrm>
          <a:prstGeom prst="rightArrow">
            <a:avLst>
              <a:gd name="adj1" fmla="val 49639"/>
              <a:gd name="adj2" fmla="val 60378"/>
            </a:avLst>
          </a:prstGeom>
          <a:solidFill>
            <a:srgbClr val="C0C0C0">
              <a:alpha val="50000"/>
            </a:srgbClr>
          </a:solidFill>
          <a:ln w="9525">
            <a:solidFill>
              <a:srgbClr val="777777"/>
            </a:solidFill>
            <a:miter lim="800000"/>
            <a:headEnd/>
            <a:tailEnd/>
          </a:ln>
          <a:effectLst/>
        </p:spPr>
        <p:txBody>
          <a:bodyPr wrap="none" anchor="ctr"/>
          <a:lstStyle/>
          <a:p>
            <a:endParaRPr lang="ja-JP" altLang="en-US" dirty="0">
              <a:ea typeface="HGP創英角ｺﾞｼｯｸUB" pitchFamily="50" charset="-128"/>
            </a:endParaRPr>
          </a:p>
        </p:txBody>
      </p:sp>
      <p:pic>
        <p:nvPicPr>
          <p:cNvPr id="1076579" name="Picture 355" descr="クリップボード01"/>
          <p:cNvPicPr>
            <a:picLocks noChangeAspect="1" noChangeArrowheads="1"/>
          </p:cNvPicPr>
          <p:nvPr/>
        </p:nvPicPr>
        <p:blipFill>
          <a:blip r:embed="rId4" cstate="print"/>
          <a:srcRect/>
          <a:stretch>
            <a:fillRect/>
          </a:stretch>
        </p:blipFill>
        <p:spPr bwMode="auto">
          <a:xfrm>
            <a:off x="1042988" y="3214673"/>
            <a:ext cx="1296987" cy="1042988"/>
          </a:xfrm>
          <a:prstGeom prst="rect">
            <a:avLst/>
          </a:prstGeom>
          <a:noFill/>
        </p:spPr>
      </p:pic>
      <p:sp>
        <p:nvSpPr>
          <p:cNvPr id="1076580" name="Text Box 356"/>
          <p:cNvSpPr txBox="1">
            <a:spLocks noChangeArrowheads="1"/>
          </p:cNvSpPr>
          <p:nvPr/>
        </p:nvSpPr>
        <p:spPr bwMode="auto">
          <a:xfrm>
            <a:off x="989013" y="4159241"/>
            <a:ext cx="2154227" cy="338554"/>
          </a:xfrm>
          <a:prstGeom prst="rect">
            <a:avLst/>
          </a:prstGeom>
          <a:noFill/>
          <a:ln w="9525">
            <a:noFill/>
            <a:miter lim="800000"/>
            <a:headEnd/>
            <a:tailEnd/>
          </a:ln>
          <a:effectLst/>
        </p:spPr>
        <p:txBody>
          <a:bodyPr wrap="square">
            <a:spAutoFit/>
          </a:bodyPr>
          <a:lstStyle/>
          <a:p>
            <a:pPr algn="l">
              <a:buFontTx/>
              <a:buNone/>
            </a:pPr>
            <a:r>
              <a:rPr lang="en-US" altLang="ja-JP" sz="1600" b="1" dirty="0">
                <a:solidFill>
                  <a:schemeClr val="tx1">
                    <a:lumMod val="20000"/>
                    <a:lumOff val="80000"/>
                  </a:schemeClr>
                </a:solidFill>
                <a:latin typeface="Tahoma" pitchFamily="34" charset="0"/>
                <a:ea typeface="HGP創英角ｺﾞｼｯｸUB" pitchFamily="50" charset="-128"/>
              </a:rPr>
              <a:t>SDS-1/SWIM</a:t>
            </a:r>
          </a:p>
        </p:txBody>
      </p:sp>
      <p:sp>
        <p:nvSpPr>
          <p:cNvPr id="1076581" name="AutoShape 357"/>
          <p:cNvSpPr>
            <a:spLocks noChangeArrowheads="1"/>
          </p:cNvSpPr>
          <p:nvPr/>
        </p:nvSpPr>
        <p:spPr bwMode="auto">
          <a:xfrm>
            <a:off x="2285984" y="2214554"/>
            <a:ext cx="1500198" cy="1143008"/>
          </a:xfrm>
          <a:prstGeom prst="roundRect">
            <a:avLst>
              <a:gd name="adj" fmla="val 10097"/>
            </a:avLst>
          </a:prstGeom>
          <a:noFill/>
          <a:ln w="50800">
            <a:solidFill>
              <a:srgbClr val="CCFFCC"/>
            </a:solidFill>
            <a:round/>
            <a:headEnd/>
            <a:tailEnd/>
          </a:ln>
          <a:effectLst/>
        </p:spPr>
        <p:txBody>
          <a:bodyPr wrap="square" anchor="ctr">
            <a:noAutofit/>
          </a:bodyPr>
          <a:lstStyle/>
          <a:p>
            <a:endParaRPr lang="ja-JP" altLang="en-US" dirty="0">
              <a:ea typeface="HGP創英角ｺﾞｼｯｸUB" pitchFamily="50"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65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658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AutoShape 4"/>
          <p:cNvSpPr>
            <a:spLocks noChangeArrowheads="1"/>
          </p:cNvSpPr>
          <p:nvPr/>
        </p:nvSpPr>
        <p:spPr bwMode="auto">
          <a:xfrm>
            <a:off x="7715272" y="1714488"/>
            <a:ext cx="928694" cy="500066"/>
          </a:xfrm>
          <a:prstGeom prst="roundRect">
            <a:avLst>
              <a:gd name="adj" fmla="val 3069"/>
            </a:avLst>
          </a:prstGeom>
          <a:solidFill>
            <a:srgbClr val="CCFFCC">
              <a:alpha val="50000"/>
            </a:srgbClr>
          </a:solidFill>
          <a:ln w="44450">
            <a:noFill/>
            <a:round/>
            <a:headEnd/>
            <a:tailEnd/>
          </a:ln>
          <a:effectLst/>
        </p:spPr>
        <p:txBody>
          <a:bodyPr anchor="ctr">
            <a:noAutofit/>
          </a:bodyPr>
          <a:lstStyle/>
          <a:p>
            <a:pPr algn="l" rtl="0" fontAlgn="base">
              <a:spcBef>
                <a:spcPct val="0"/>
              </a:spcBef>
              <a:spcAft>
                <a:spcPct val="0"/>
              </a:spcAft>
            </a:pPr>
            <a:endParaRPr kumimoji="1" lang="ja-JP" altLang="en-US" sz="2400" kern="1200" dirty="0">
              <a:solidFill>
                <a:srgbClr val="003366"/>
              </a:solidFill>
              <a:latin typeface="Tahoma" pitchFamily="34" charset="0"/>
              <a:ea typeface="HGP創英角ｺﾞｼｯｸUB" pitchFamily="50" charset="-128"/>
              <a:cs typeface="+mn-cs"/>
            </a:endParaRPr>
          </a:p>
        </p:txBody>
      </p:sp>
      <p:sp>
        <p:nvSpPr>
          <p:cNvPr id="1108994" name="Rectangle 2"/>
          <p:cNvSpPr>
            <a:spLocks noGrp="1" noChangeArrowheads="1"/>
          </p:cNvSpPr>
          <p:nvPr>
            <p:ph type="title"/>
          </p:nvPr>
        </p:nvSpPr>
        <p:spPr/>
        <p:txBody>
          <a:bodyPr/>
          <a:lstStyle/>
          <a:p>
            <a:r>
              <a:rPr lang="en-US" altLang="ja-JP" dirty="0"/>
              <a:t>DECIGO-PF</a:t>
            </a:r>
          </a:p>
        </p:txBody>
      </p:sp>
      <p:sp>
        <p:nvSpPr>
          <p:cNvPr id="50"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a:ea typeface="HGP創英角ｺﾞｼｯｸUB" pitchFamily="50" charset="-128"/>
              <a:cs typeface="+mn-cs"/>
            </a:endParaRPr>
          </a:p>
        </p:txBody>
      </p:sp>
      <p:sp>
        <p:nvSpPr>
          <p:cNvPr id="1108995" name="Rectangle 3"/>
          <p:cNvSpPr>
            <a:spLocks noGrp="1" noChangeArrowheads="1"/>
          </p:cNvSpPr>
          <p:nvPr>
            <p:ph idx="4294967295"/>
          </p:nvPr>
        </p:nvSpPr>
        <p:spPr>
          <a:xfrm>
            <a:off x="642910" y="1285860"/>
            <a:ext cx="5457825" cy="606425"/>
          </a:xfrm>
          <a:prstGeom prst="rect">
            <a:avLst/>
          </a:prstGeom>
        </p:spPr>
        <p:txBody>
          <a:bodyPr/>
          <a:lstStyle/>
          <a:p>
            <a:pPr>
              <a:buFont typeface="Wingdings" pitchFamily="2" charset="2"/>
              <a:buNone/>
            </a:pPr>
            <a:r>
              <a:rPr lang="en-US" altLang="ja-JP" sz="2200" b="1" dirty="0" smtClean="0"/>
              <a:t>DECIGO Pathfinder</a:t>
            </a:r>
            <a:r>
              <a:rPr lang="ja-JP" altLang="en-US" sz="2200" b="1" dirty="0" smtClean="0"/>
              <a:t> </a:t>
            </a:r>
            <a:r>
              <a:rPr lang="en-US" altLang="ja-JP" sz="2200" b="1" dirty="0"/>
              <a:t>(DPF) </a:t>
            </a:r>
          </a:p>
        </p:txBody>
      </p:sp>
      <p:sp>
        <p:nvSpPr>
          <p:cNvPr id="1108996" name="AutoShape 4"/>
          <p:cNvSpPr>
            <a:spLocks noChangeArrowheads="1"/>
          </p:cNvSpPr>
          <p:nvPr/>
        </p:nvSpPr>
        <p:spPr bwMode="auto">
          <a:xfrm>
            <a:off x="857225" y="3286123"/>
            <a:ext cx="4857784" cy="2571769"/>
          </a:xfrm>
          <a:prstGeom prst="roundRect">
            <a:avLst>
              <a:gd name="adj" fmla="val 3069"/>
            </a:avLst>
          </a:prstGeom>
          <a:solidFill>
            <a:srgbClr val="CCFFCC">
              <a:alpha val="10000"/>
            </a:srgbClr>
          </a:solidFill>
          <a:ln w="15875">
            <a:noFill/>
            <a:round/>
            <a:headEnd/>
            <a:tailEnd/>
          </a:ln>
          <a:effectLst/>
        </p:spPr>
        <p:txBody>
          <a:bodyPr anchor="ctr">
            <a:noAutofit/>
          </a:bodyPr>
          <a:lstStyle/>
          <a:p>
            <a:pPr algn="l" rtl="0" fontAlgn="base">
              <a:spcBef>
                <a:spcPct val="0"/>
              </a:spcBef>
              <a:spcAft>
                <a:spcPct val="0"/>
              </a:spcAft>
            </a:pPr>
            <a:endParaRPr kumimoji="1" lang="ja-JP" altLang="en-US" sz="2400" kern="1200" dirty="0">
              <a:solidFill>
                <a:srgbClr val="003366"/>
              </a:solidFill>
              <a:latin typeface="Tahoma" pitchFamily="34" charset="0"/>
              <a:ea typeface="HGP創英角ｺﾞｼｯｸUB" pitchFamily="50" charset="-128"/>
              <a:cs typeface="+mn-cs"/>
            </a:endParaRPr>
          </a:p>
        </p:txBody>
      </p:sp>
      <p:sp>
        <p:nvSpPr>
          <p:cNvPr id="1108997" name="Rectangle 5"/>
          <p:cNvSpPr>
            <a:spLocks noChangeArrowheads="1"/>
          </p:cNvSpPr>
          <p:nvPr/>
        </p:nvSpPr>
        <p:spPr bwMode="auto">
          <a:xfrm>
            <a:off x="642910" y="3357562"/>
            <a:ext cx="5688013" cy="2478243"/>
          </a:xfrm>
          <a:prstGeom prst="rect">
            <a:avLst/>
          </a:prstGeom>
          <a:noFill/>
          <a:ln w="15875">
            <a:noFill/>
            <a:miter lim="800000"/>
            <a:headEnd/>
            <a:tailEnd/>
          </a:ln>
          <a:effectLst/>
        </p:spPr>
        <p:txBody>
          <a:bodyPr>
            <a:spAutoFit/>
          </a:bodyPr>
          <a:lstStyle/>
          <a:p>
            <a:pPr algn="l" rtl="0" fontAlgn="base">
              <a:lnSpc>
                <a:spcPct val="114000"/>
              </a:lnSpc>
              <a:spcBef>
                <a:spcPct val="0"/>
              </a:spcBef>
              <a:spcAft>
                <a:spcPct val="0"/>
              </a:spcAft>
              <a:buClr>
                <a:srgbClr val="003366"/>
              </a:buClr>
              <a:buSzPct val="70000"/>
              <a:buFont typeface="Wingdings" pitchFamily="2" charset="2"/>
              <a:buNone/>
            </a:pPr>
            <a:r>
              <a:rPr kumimoji="1" lang="ja-JP" altLang="en-US" sz="2000" b="1" kern="1200" dirty="0">
                <a:solidFill>
                  <a:srgbClr val="99FF99"/>
                </a:solidFill>
                <a:latin typeface="Tahoma" pitchFamily="34" charset="0"/>
                <a:ea typeface="HGP創英角ｺﾞｼｯｸUB" pitchFamily="50" charset="-128"/>
                <a:cs typeface="+mn-cs"/>
              </a:rPr>
              <a:t>　　</a:t>
            </a:r>
            <a:r>
              <a:rPr kumimoji="1" lang="en-US" altLang="ja-JP" sz="2000" b="1" kern="1200" dirty="0" smtClean="0">
                <a:solidFill>
                  <a:srgbClr val="99FF99"/>
                </a:solidFill>
                <a:latin typeface="Tahoma" pitchFamily="34" charset="0"/>
                <a:ea typeface="HGP創英角ｺﾞｼｯｸUB" pitchFamily="50" charset="-128"/>
                <a:cs typeface="+mn-cs"/>
              </a:rPr>
              <a:t>Single satellite</a:t>
            </a:r>
          </a:p>
          <a:p>
            <a:pPr algn="l" rtl="0" fontAlgn="base">
              <a:lnSpc>
                <a:spcPct val="114000"/>
              </a:lnSpc>
              <a:spcBef>
                <a:spcPct val="0"/>
              </a:spcBef>
              <a:spcAft>
                <a:spcPct val="0"/>
              </a:spcAft>
              <a:buClr>
                <a:srgbClr val="003366"/>
              </a:buClr>
              <a:buSzPct val="70000"/>
              <a:buFont typeface="Wingdings" pitchFamily="2" charset="2"/>
              <a:buNone/>
            </a:pPr>
            <a:r>
              <a:rPr lang="en-US" altLang="ja-JP" sz="1800" b="1" dirty="0" smtClean="0">
                <a:solidFill>
                  <a:srgbClr val="DDDDDD"/>
                </a:solidFill>
              </a:rPr>
              <a:t>         </a:t>
            </a:r>
            <a:r>
              <a:rPr lang="ja-JP" altLang="en-US" sz="1800" b="1" dirty="0" smtClean="0">
                <a:solidFill>
                  <a:srgbClr val="DDDDDD"/>
                </a:solidFill>
              </a:rPr>
              <a:t> </a:t>
            </a:r>
            <a:r>
              <a:rPr kumimoji="1" lang="ja-JP" altLang="en-US" sz="1800" b="1" kern="1200" dirty="0" smtClean="0">
                <a:solidFill>
                  <a:srgbClr val="DDDDDD"/>
                </a:solidFill>
                <a:latin typeface="Tahoma" pitchFamily="34" charset="0"/>
                <a:ea typeface="HGP創英角ｺﾞｼｯｸUB" pitchFamily="50" charset="-128"/>
                <a:cs typeface="+mn-cs"/>
              </a:rPr>
              <a:t> </a:t>
            </a:r>
            <a:r>
              <a:rPr kumimoji="1" lang="en-US" altLang="ja-JP" sz="1800" b="1" kern="1200" dirty="0" smtClean="0">
                <a:solidFill>
                  <a:srgbClr val="DDDDDD"/>
                </a:solidFill>
                <a:latin typeface="Tahoma" pitchFamily="34" charset="0"/>
                <a:ea typeface="HGP創英角ｺﾞｼｯｸUB" pitchFamily="50" charset="-128"/>
                <a:cs typeface="+mn-cs"/>
              </a:rPr>
              <a:t>(Payload ~1m</a:t>
            </a:r>
            <a:r>
              <a:rPr kumimoji="1" lang="en-US" altLang="ja-JP" sz="1800" b="1" kern="1200" baseline="30000" dirty="0" smtClean="0">
                <a:solidFill>
                  <a:srgbClr val="DDDDDD"/>
                </a:solidFill>
                <a:latin typeface="Tahoma" pitchFamily="34" charset="0"/>
                <a:ea typeface="HGP創英角ｺﾞｼｯｸUB" pitchFamily="50" charset="-128"/>
                <a:cs typeface="+mn-cs"/>
              </a:rPr>
              <a:t>3</a:t>
            </a:r>
            <a:r>
              <a:rPr kumimoji="1" lang="en-US" altLang="ja-JP" sz="1800" b="1" kern="1200" dirty="0" smtClean="0">
                <a:solidFill>
                  <a:srgbClr val="DDDDDD"/>
                </a:solidFill>
                <a:latin typeface="Tahoma" pitchFamily="34" charset="0"/>
                <a:ea typeface="HGP創英角ｺﾞｼｯｸUB" pitchFamily="50" charset="-128"/>
                <a:cs typeface="+mn-cs"/>
              </a:rPr>
              <a:t> , </a:t>
            </a:r>
            <a:r>
              <a:rPr kumimoji="1" lang="en-US" altLang="ja-JP" sz="1800" b="1" kern="1200" dirty="0">
                <a:solidFill>
                  <a:srgbClr val="DDDDDD"/>
                </a:solidFill>
                <a:latin typeface="Tahoma" pitchFamily="34" charset="0"/>
                <a:ea typeface="HGP創英角ｺﾞｼｯｸUB" pitchFamily="50" charset="-128"/>
                <a:cs typeface="+mn-cs"/>
              </a:rPr>
              <a:t>350kg) </a:t>
            </a:r>
          </a:p>
          <a:p>
            <a:pPr algn="l" rtl="0" fontAlgn="base">
              <a:lnSpc>
                <a:spcPct val="114000"/>
              </a:lnSpc>
              <a:spcBef>
                <a:spcPct val="0"/>
              </a:spcBef>
              <a:spcAft>
                <a:spcPct val="0"/>
              </a:spcAft>
              <a:buClr>
                <a:srgbClr val="003366"/>
              </a:buClr>
              <a:buSzPct val="70000"/>
              <a:buFont typeface="Wingdings" pitchFamily="2" charset="2"/>
              <a:buNone/>
            </a:pPr>
            <a:r>
              <a:rPr kumimoji="1" lang="en-US" altLang="ja-JP" sz="2000" b="1" kern="1200" dirty="0">
                <a:solidFill>
                  <a:srgbClr val="99FF99"/>
                </a:solidFill>
                <a:latin typeface="Tahoma" pitchFamily="34" charset="0"/>
                <a:ea typeface="HGP創英角ｺﾞｼｯｸUB" pitchFamily="50" charset="-128"/>
                <a:cs typeface="+mn-cs"/>
              </a:rPr>
              <a:t>     </a:t>
            </a:r>
            <a:r>
              <a:rPr kumimoji="1" lang="en-US" altLang="ja-JP" sz="2000" b="1" kern="1200" dirty="0" smtClean="0">
                <a:solidFill>
                  <a:srgbClr val="99FF99"/>
                </a:solidFill>
                <a:latin typeface="Tahoma" pitchFamily="34" charset="0"/>
                <a:ea typeface="HGP創英角ｺﾞｼｯｸUB" pitchFamily="50" charset="-128"/>
                <a:cs typeface="+mn-cs"/>
              </a:rPr>
              <a:t>Low-earth orbit</a:t>
            </a:r>
          </a:p>
          <a:p>
            <a:pPr algn="l" rtl="0" fontAlgn="base">
              <a:lnSpc>
                <a:spcPct val="114000"/>
              </a:lnSpc>
              <a:spcBef>
                <a:spcPct val="0"/>
              </a:spcBef>
              <a:spcAft>
                <a:spcPct val="0"/>
              </a:spcAft>
              <a:buClr>
                <a:srgbClr val="003366"/>
              </a:buClr>
              <a:buSzPct val="70000"/>
              <a:buFont typeface="Wingdings" pitchFamily="2" charset="2"/>
              <a:buNone/>
            </a:pPr>
            <a:r>
              <a:rPr lang="en-US" altLang="ja-JP" sz="1800" b="1" dirty="0" smtClean="0">
                <a:solidFill>
                  <a:srgbClr val="DDDDDD"/>
                </a:solidFill>
              </a:rPr>
              <a:t>       </a:t>
            </a:r>
            <a:r>
              <a:rPr kumimoji="1" lang="ja-JP" altLang="en-US" sz="1800" b="1" kern="1200" dirty="0" smtClean="0">
                <a:solidFill>
                  <a:srgbClr val="DDDDDD"/>
                </a:solidFill>
                <a:latin typeface="Tahoma" pitchFamily="34" charset="0"/>
                <a:ea typeface="HGP創英角ｺﾞｼｯｸUB" pitchFamily="50" charset="-128"/>
                <a:cs typeface="+mn-cs"/>
              </a:rPr>
              <a:t>    </a:t>
            </a:r>
            <a:r>
              <a:rPr kumimoji="1" lang="en-US" altLang="ja-JP" sz="1800" b="1" kern="1200" dirty="0" smtClean="0">
                <a:solidFill>
                  <a:srgbClr val="DDDDDD"/>
                </a:solidFill>
                <a:latin typeface="Tahoma" pitchFamily="34" charset="0"/>
                <a:ea typeface="HGP創英角ｺﾞｼｯｸUB" pitchFamily="50" charset="-128"/>
                <a:cs typeface="+mn-cs"/>
              </a:rPr>
              <a:t>(Altitude</a:t>
            </a:r>
            <a:r>
              <a:rPr kumimoji="1" lang="ja-JP" altLang="en-US" sz="1800" b="1" kern="1200" dirty="0" smtClean="0">
                <a:solidFill>
                  <a:srgbClr val="DDDDDD"/>
                </a:solidFill>
                <a:latin typeface="Tahoma" pitchFamily="34" charset="0"/>
                <a:ea typeface="HGP創英角ｺﾞｼｯｸUB" pitchFamily="50" charset="-128"/>
                <a:cs typeface="+mn-cs"/>
              </a:rPr>
              <a:t> </a:t>
            </a:r>
            <a:r>
              <a:rPr kumimoji="1" lang="en-US" altLang="ja-JP" sz="1800" b="1" kern="1200" dirty="0">
                <a:solidFill>
                  <a:srgbClr val="DDDDDD"/>
                </a:solidFill>
                <a:latin typeface="Tahoma" pitchFamily="34" charset="0"/>
                <a:ea typeface="HGP創英角ｺﾞｼｯｸUB" pitchFamily="50" charset="-128"/>
                <a:cs typeface="+mn-cs"/>
              </a:rPr>
              <a:t>500km, </a:t>
            </a:r>
            <a:r>
              <a:rPr kumimoji="1" lang="en-US" altLang="ja-JP" sz="1800" b="1" kern="1200" dirty="0" smtClean="0">
                <a:solidFill>
                  <a:srgbClr val="DDDDDD"/>
                </a:solidFill>
                <a:latin typeface="Tahoma" pitchFamily="34" charset="0"/>
                <a:ea typeface="HGP創英角ｺﾞｼｯｸUB" pitchFamily="50" charset="-128"/>
                <a:cs typeface="+mn-cs"/>
              </a:rPr>
              <a:t>sun synchronous)</a:t>
            </a:r>
            <a:endParaRPr kumimoji="1" lang="en-US" altLang="ja-JP" sz="1800" b="1" kern="1200" dirty="0">
              <a:solidFill>
                <a:srgbClr val="DDDDDD"/>
              </a:solidFill>
              <a:latin typeface="Tahoma" pitchFamily="34" charset="0"/>
              <a:ea typeface="HGP創英角ｺﾞｼｯｸUB" pitchFamily="50" charset="-128"/>
              <a:cs typeface="+mn-cs"/>
            </a:endParaRPr>
          </a:p>
          <a:p>
            <a:pPr algn="l" rtl="0" fontAlgn="base">
              <a:lnSpc>
                <a:spcPct val="114000"/>
              </a:lnSpc>
              <a:spcBef>
                <a:spcPct val="0"/>
              </a:spcBef>
              <a:spcAft>
                <a:spcPct val="0"/>
              </a:spcAft>
              <a:buClr>
                <a:srgbClr val="003366"/>
              </a:buClr>
              <a:buSzPct val="70000"/>
              <a:buFont typeface="Wingdings" pitchFamily="2" charset="2"/>
              <a:buNone/>
            </a:pPr>
            <a:r>
              <a:rPr kumimoji="1" lang="en-US" altLang="ja-JP" sz="2000" b="1" kern="1200" dirty="0">
                <a:solidFill>
                  <a:srgbClr val="808080"/>
                </a:solidFill>
                <a:latin typeface="Tahoma" pitchFamily="34" charset="0"/>
                <a:ea typeface="HGP創英角ｺﾞｼｯｸUB" pitchFamily="50" charset="-128"/>
                <a:cs typeface="+mn-cs"/>
              </a:rPr>
              <a:t>     </a:t>
            </a:r>
            <a:r>
              <a:rPr kumimoji="1" lang="en-US" altLang="ja-JP" sz="2000" b="1" kern="1200" dirty="0" smtClean="0">
                <a:solidFill>
                  <a:srgbClr val="F8F8F8"/>
                </a:solidFill>
                <a:latin typeface="Tahoma" pitchFamily="34" charset="0"/>
                <a:ea typeface="HGP創英角ｺﾞｼｯｸUB" pitchFamily="50" charset="-128"/>
                <a:cs typeface="+mn-cs"/>
              </a:rPr>
              <a:t>30cm FP cavity with 2 test masses</a:t>
            </a:r>
            <a:endParaRPr kumimoji="1" lang="ja-JP" altLang="en-US" sz="2000" b="1" kern="1200" dirty="0">
              <a:solidFill>
                <a:srgbClr val="F8F8F8"/>
              </a:solidFill>
              <a:latin typeface="Tahoma" pitchFamily="34" charset="0"/>
              <a:ea typeface="HGP創英角ｺﾞｼｯｸUB" pitchFamily="50" charset="-128"/>
              <a:cs typeface="+mn-cs"/>
            </a:endParaRPr>
          </a:p>
          <a:p>
            <a:pPr algn="l" rtl="0" fontAlgn="base">
              <a:lnSpc>
                <a:spcPct val="114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rPr>
              <a:t>　　</a:t>
            </a:r>
            <a:r>
              <a:rPr kumimoji="1" lang="en-US" altLang="ja-JP" sz="2000" b="1" kern="1200" dirty="0" smtClean="0">
                <a:solidFill>
                  <a:srgbClr val="F8F8F8"/>
                </a:solidFill>
                <a:latin typeface="Tahoma" pitchFamily="34" charset="0"/>
                <a:ea typeface="HGP創英角ｺﾞｼｯｸUB" pitchFamily="50" charset="-128"/>
                <a:cs typeface="+mn-cs"/>
              </a:rPr>
              <a:t>Stabilized </a:t>
            </a:r>
            <a:r>
              <a:rPr lang="en-US" altLang="ja-JP" sz="2000" b="1" dirty="0" smtClean="0">
                <a:solidFill>
                  <a:srgbClr val="F8F8F8"/>
                </a:solidFill>
              </a:rPr>
              <a:t>l</a:t>
            </a:r>
            <a:r>
              <a:rPr kumimoji="1" lang="en-US" altLang="ja-JP" sz="2000" b="1" kern="1200" dirty="0" smtClean="0">
                <a:solidFill>
                  <a:srgbClr val="F8F8F8"/>
                </a:solidFill>
                <a:latin typeface="Tahoma" pitchFamily="34" charset="0"/>
                <a:ea typeface="HGP創英角ｺﾞｼｯｸUB" pitchFamily="50" charset="-128"/>
                <a:cs typeface="+mn-cs"/>
              </a:rPr>
              <a:t>aser source </a:t>
            </a:r>
            <a:endParaRPr kumimoji="1" lang="ja-JP" altLang="en-US" sz="2000" b="1" kern="1200" dirty="0">
              <a:solidFill>
                <a:srgbClr val="F8F8F8"/>
              </a:solidFill>
              <a:latin typeface="Tahoma" pitchFamily="34" charset="0"/>
              <a:ea typeface="HGP創英角ｺﾞｼｯｸUB" pitchFamily="50" charset="-128"/>
              <a:cs typeface="+mn-cs"/>
            </a:endParaRPr>
          </a:p>
          <a:p>
            <a:pPr algn="l" rtl="0" fontAlgn="base">
              <a:lnSpc>
                <a:spcPct val="114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rPr>
              <a:t>     </a:t>
            </a:r>
            <a:r>
              <a:rPr kumimoji="1" lang="en-US" altLang="ja-JP" sz="2000" b="1" kern="1200" dirty="0" smtClean="0">
                <a:solidFill>
                  <a:srgbClr val="F8F8F8"/>
                </a:solidFill>
                <a:latin typeface="Tahoma" pitchFamily="34" charset="0"/>
                <a:ea typeface="HGP創英角ｺﾞｼｯｸUB" pitchFamily="50" charset="-128"/>
                <a:cs typeface="+mn-cs"/>
              </a:rPr>
              <a:t>Drag-free control</a:t>
            </a:r>
            <a:endParaRPr kumimoji="1" lang="ja-JP" altLang="en-US" sz="2000" b="1" kern="1200" dirty="0">
              <a:solidFill>
                <a:srgbClr val="F8F8F8"/>
              </a:solidFill>
              <a:latin typeface="Tahoma" pitchFamily="34" charset="0"/>
              <a:ea typeface="HGP創英角ｺﾞｼｯｸUB" pitchFamily="50" charset="-128"/>
              <a:cs typeface="+mn-cs"/>
            </a:endParaRPr>
          </a:p>
        </p:txBody>
      </p:sp>
      <p:grpSp>
        <p:nvGrpSpPr>
          <p:cNvPr id="258" name="グループ化 257"/>
          <p:cNvGrpSpPr/>
          <p:nvPr/>
        </p:nvGrpSpPr>
        <p:grpSpPr>
          <a:xfrm>
            <a:off x="6000760" y="3073418"/>
            <a:ext cx="2910680" cy="2927350"/>
            <a:chOff x="6084095" y="2859104"/>
            <a:chExt cx="2910680" cy="2927350"/>
          </a:xfrm>
        </p:grpSpPr>
        <p:sp>
          <p:nvSpPr>
            <p:cNvPr id="1109000" name="AutoShape 8"/>
            <p:cNvSpPr>
              <a:spLocks noChangeAspect="1" noChangeArrowheads="1"/>
            </p:cNvSpPr>
            <p:nvPr/>
          </p:nvSpPr>
          <p:spPr bwMode="auto">
            <a:xfrm rot="5400000">
              <a:off x="6062663" y="4035442"/>
              <a:ext cx="214313" cy="171450"/>
            </a:xfrm>
            <a:prstGeom prst="flowChartManualOperation">
              <a:avLst/>
            </a:prstGeom>
            <a:solidFill>
              <a:srgbClr val="FF0000"/>
            </a:solidFill>
            <a:ln w="28575">
              <a:solidFill>
                <a:srgbClr val="000000"/>
              </a:solidFill>
              <a:miter lim="800000"/>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01" name="AutoShape 9"/>
            <p:cNvSpPr>
              <a:spLocks noChangeAspect="1" noChangeArrowheads="1"/>
            </p:cNvSpPr>
            <p:nvPr/>
          </p:nvSpPr>
          <p:spPr bwMode="auto">
            <a:xfrm rot="16200000" flipH="1">
              <a:off x="8801100" y="4067192"/>
              <a:ext cx="214313" cy="173037"/>
            </a:xfrm>
            <a:prstGeom prst="flowChartManualOperation">
              <a:avLst/>
            </a:prstGeom>
            <a:solidFill>
              <a:srgbClr val="FF0000"/>
            </a:solidFill>
            <a:ln w="28575">
              <a:solidFill>
                <a:srgbClr val="000000"/>
              </a:solidFill>
              <a:miter lim="800000"/>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02" name="Oval 10"/>
            <p:cNvSpPr>
              <a:spLocks noChangeAspect="1" noChangeArrowheads="1"/>
            </p:cNvSpPr>
            <p:nvPr/>
          </p:nvSpPr>
          <p:spPr bwMode="auto">
            <a:xfrm>
              <a:off x="6240463" y="2859104"/>
              <a:ext cx="2600325" cy="2598738"/>
            </a:xfrm>
            <a:prstGeom prst="ellipse">
              <a:avLst/>
            </a:prstGeom>
            <a:solidFill>
              <a:schemeClr val="bg1"/>
            </a:solidFill>
            <a:ln w="2857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03" name="Text Box 11"/>
            <p:cNvSpPr txBox="1">
              <a:spLocks noChangeAspect="1" noChangeArrowheads="1"/>
            </p:cNvSpPr>
            <p:nvPr/>
          </p:nvSpPr>
          <p:spPr bwMode="auto">
            <a:xfrm>
              <a:off x="7077075" y="3397267"/>
              <a:ext cx="1544637" cy="369888"/>
            </a:xfrm>
            <a:prstGeom prst="rect">
              <a:avLst/>
            </a:prstGeom>
            <a:noFill/>
            <a:ln w="9525">
              <a:noFill/>
              <a:miter lim="800000"/>
              <a:headEnd/>
              <a:tailEnd/>
            </a:ln>
          </p:spPr>
          <p:txBody>
            <a:bodyPr lIns="74295" tIns="8890" rIns="74295" bIns="8890"/>
            <a:lstStyle/>
            <a:p>
              <a:pPr algn="l" rtl="0" fontAlgn="base">
                <a:spcBef>
                  <a:spcPct val="0"/>
                </a:spcBef>
                <a:spcAft>
                  <a:spcPct val="0"/>
                </a:spcAft>
                <a:buNone/>
              </a:pPr>
              <a:r>
                <a:rPr kumimoji="1" lang="en-US" altLang="ja-JP" sz="1400" b="1" kern="1200" dirty="0">
                  <a:solidFill>
                    <a:srgbClr val="5F5F5F"/>
                  </a:solidFill>
                  <a:latin typeface="Tahoma" pitchFamily="34" charset="0"/>
                  <a:ea typeface="HGP創英角ｺﾞｼｯｸUB" pitchFamily="50" charset="-128"/>
                  <a:cs typeface="+mn-cs"/>
                </a:rPr>
                <a:t>Local Sensor</a:t>
              </a:r>
            </a:p>
          </p:txBody>
        </p:sp>
        <p:sp>
          <p:nvSpPr>
            <p:cNvPr id="1109004" name="Text Box 12"/>
            <p:cNvSpPr txBox="1">
              <a:spLocks noChangeAspect="1" noChangeArrowheads="1"/>
            </p:cNvSpPr>
            <p:nvPr/>
          </p:nvSpPr>
          <p:spPr bwMode="auto">
            <a:xfrm>
              <a:off x="7215188" y="4708542"/>
              <a:ext cx="1006475" cy="231775"/>
            </a:xfrm>
            <a:prstGeom prst="rect">
              <a:avLst/>
            </a:prstGeom>
            <a:noFill/>
            <a:ln w="9525">
              <a:noFill/>
              <a:miter lim="800000"/>
              <a:headEnd/>
              <a:tailEnd/>
            </a:ln>
          </p:spPr>
          <p:txBody>
            <a:bodyPr lIns="74295" tIns="8890" rIns="74295" bIns="8890"/>
            <a:lstStyle/>
            <a:p>
              <a:pPr algn="just" rtl="0" fontAlgn="base">
                <a:spcBef>
                  <a:spcPct val="0"/>
                </a:spcBef>
                <a:spcAft>
                  <a:spcPct val="0"/>
                </a:spcAft>
                <a:buNone/>
              </a:pPr>
              <a:r>
                <a:rPr kumimoji="1" lang="en-US" altLang="ja-JP" sz="1400" b="1" kern="1200" dirty="0">
                  <a:solidFill>
                    <a:srgbClr val="5F5F5F"/>
                  </a:solidFill>
                  <a:latin typeface="Tahoma" pitchFamily="34" charset="0"/>
                  <a:ea typeface="HGP創英角ｺﾞｼｯｸUB" pitchFamily="50" charset="-128"/>
                  <a:cs typeface="+mn-cs"/>
                </a:rPr>
                <a:t>Actuator</a:t>
              </a:r>
            </a:p>
          </p:txBody>
        </p:sp>
        <p:sp>
          <p:nvSpPr>
            <p:cNvPr id="1109005" name="Rectangle 13"/>
            <p:cNvSpPr>
              <a:spLocks noChangeAspect="1" noChangeArrowheads="1"/>
            </p:cNvSpPr>
            <p:nvPr/>
          </p:nvSpPr>
          <p:spPr bwMode="auto">
            <a:xfrm rot="2679310">
              <a:off x="6840538" y="4105292"/>
              <a:ext cx="28575" cy="138113"/>
            </a:xfrm>
            <a:prstGeom prst="rect">
              <a:avLst/>
            </a:prstGeom>
            <a:solidFill>
              <a:srgbClr val="00CCFF"/>
            </a:solidFill>
            <a:ln w="28575">
              <a:solidFill>
                <a:srgbClr val="000000"/>
              </a:solidFill>
              <a:miter lim="800000"/>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06" name="Line 14"/>
            <p:cNvSpPr>
              <a:spLocks noChangeAspect="1" noChangeShapeType="1"/>
            </p:cNvSpPr>
            <p:nvPr/>
          </p:nvSpPr>
          <p:spPr bwMode="auto">
            <a:xfrm>
              <a:off x="6872288" y="4156092"/>
              <a:ext cx="1587" cy="406400"/>
            </a:xfrm>
            <a:prstGeom prst="line">
              <a:avLst/>
            </a:prstGeom>
            <a:noFill/>
            <a:ln w="57150">
              <a:solidFill>
                <a:srgbClr val="00FF00"/>
              </a:solidFill>
              <a:round/>
              <a:headEnd/>
              <a:tailEnd/>
            </a:ln>
            <a:effectLst/>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07" name="Line 15"/>
            <p:cNvSpPr>
              <a:spLocks noChangeAspect="1" noChangeShapeType="1"/>
            </p:cNvSpPr>
            <p:nvPr/>
          </p:nvSpPr>
          <p:spPr bwMode="auto">
            <a:xfrm>
              <a:off x="6869113" y="4686317"/>
              <a:ext cx="1587" cy="109538"/>
            </a:xfrm>
            <a:prstGeom prst="line">
              <a:avLst/>
            </a:prstGeom>
            <a:noFill/>
            <a:ln w="38100">
              <a:solidFill>
                <a:schemeClr val="tx1"/>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08" name="Line 16"/>
            <p:cNvSpPr>
              <a:spLocks noChangeAspect="1" noChangeShapeType="1"/>
            </p:cNvSpPr>
            <p:nvPr/>
          </p:nvSpPr>
          <p:spPr bwMode="auto">
            <a:xfrm>
              <a:off x="6865938" y="4789504"/>
              <a:ext cx="268287" cy="1588"/>
            </a:xfrm>
            <a:prstGeom prst="line">
              <a:avLst/>
            </a:prstGeom>
            <a:noFill/>
            <a:ln w="38100">
              <a:solidFill>
                <a:schemeClr val="tx1"/>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09" name="Line 17"/>
            <p:cNvSpPr>
              <a:spLocks noChangeAspect="1" noChangeShapeType="1"/>
            </p:cNvSpPr>
            <p:nvPr/>
          </p:nvSpPr>
          <p:spPr bwMode="auto">
            <a:xfrm flipV="1">
              <a:off x="7123113" y="4360879"/>
              <a:ext cx="0" cy="431800"/>
            </a:xfrm>
            <a:prstGeom prst="line">
              <a:avLst/>
            </a:prstGeom>
            <a:noFill/>
            <a:ln w="38100">
              <a:solidFill>
                <a:schemeClr val="tx1"/>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10" name="Line 18"/>
            <p:cNvSpPr>
              <a:spLocks noChangeAspect="1" noChangeShapeType="1"/>
            </p:cNvSpPr>
            <p:nvPr/>
          </p:nvSpPr>
          <p:spPr bwMode="auto">
            <a:xfrm>
              <a:off x="7112000" y="4375167"/>
              <a:ext cx="173037" cy="0"/>
            </a:xfrm>
            <a:prstGeom prst="line">
              <a:avLst/>
            </a:prstGeom>
            <a:noFill/>
            <a:ln w="38100">
              <a:solidFill>
                <a:schemeClr val="tx1"/>
              </a:solidFill>
              <a:round/>
              <a:headEnd/>
              <a:tailEnd type="triangle" w="med" len="me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grpSp>
          <p:nvGrpSpPr>
            <p:cNvPr id="3" name="Group 19"/>
            <p:cNvGrpSpPr>
              <a:grpSpLocks noChangeAspect="1"/>
            </p:cNvGrpSpPr>
            <p:nvPr/>
          </p:nvGrpSpPr>
          <p:grpSpPr bwMode="auto">
            <a:xfrm>
              <a:off x="6781800" y="4546617"/>
              <a:ext cx="174625" cy="139700"/>
              <a:chOff x="5504" y="8144"/>
              <a:chExt cx="291" cy="236"/>
            </a:xfrm>
          </p:grpSpPr>
          <p:sp>
            <p:nvSpPr>
              <p:cNvPr id="1109012" name="Rectangle 20"/>
              <p:cNvSpPr>
                <a:spLocks noChangeAspect="1" noChangeArrowheads="1"/>
              </p:cNvSpPr>
              <p:nvPr/>
            </p:nvSpPr>
            <p:spPr bwMode="auto">
              <a:xfrm>
                <a:off x="5577" y="8233"/>
                <a:ext cx="155" cy="147"/>
              </a:xfrm>
              <a:prstGeom prst="rect">
                <a:avLst/>
              </a:prstGeom>
              <a:solidFill>
                <a:srgbClr val="00CCFF"/>
              </a:solidFill>
              <a:ln w="28575">
                <a:solidFill>
                  <a:srgbClr val="000000"/>
                </a:solidFill>
                <a:miter lim="800000"/>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13" name="Rectangle 21"/>
              <p:cNvSpPr>
                <a:spLocks noChangeAspect="1" noChangeArrowheads="1"/>
              </p:cNvSpPr>
              <p:nvPr/>
            </p:nvSpPr>
            <p:spPr bwMode="auto">
              <a:xfrm>
                <a:off x="5504" y="8144"/>
                <a:ext cx="291" cy="106"/>
              </a:xfrm>
              <a:prstGeom prst="rect">
                <a:avLst/>
              </a:prstGeom>
              <a:solidFill>
                <a:srgbClr val="00CCFF"/>
              </a:solidFill>
              <a:ln w="28575">
                <a:solidFill>
                  <a:srgbClr val="000000"/>
                </a:solidFill>
                <a:miter lim="800000"/>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grpSp>
        <p:sp>
          <p:nvSpPr>
            <p:cNvPr id="1109014" name="Rectangle 22"/>
            <p:cNvSpPr>
              <a:spLocks noChangeAspect="1" noChangeArrowheads="1"/>
            </p:cNvSpPr>
            <p:nvPr/>
          </p:nvSpPr>
          <p:spPr bwMode="auto">
            <a:xfrm>
              <a:off x="7308850" y="4224354"/>
              <a:ext cx="55562" cy="201613"/>
            </a:xfrm>
            <a:prstGeom prst="rect">
              <a:avLst/>
            </a:prstGeom>
            <a:solidFill>
              <a:srgbClr val="0000FF"/>
            </a:solidFill>
            <a:ln w="28575">
              <a:solidFill>
                <a:srgbClr val="000000"/>
              </a:solidFill>
              <a:miter lim="800000"/>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15" name="Line 23"/>
            <p:cNvSpPr>
              <a:spLocks noChangeAspect="1" noChangeShapeType="1"/>
            </p:cNvSpPr>
            <p:nvPr/>
          </p:nvSpPr>
          <p:spPr bwMode="auto">
            <a:xfrm flipH="1" flipV="1">
              <a:off x="8662988" y="3949717"/>
              <a:ext cx="1587" cy="206375"/>
            </a:xfrm>
            <a:prstGeom prst="line">
              <a:avLst/>
            </a:prstGeom>
            <a:noFill/>
            <a:ln w="38100">
              <a:solidFill>
                <a:schemeClr val="tx1"/>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16" name="Line 24"/>
            <p:cNvSpPr>
              <a:spLocks noChangeAspect="1" noChangeShapeType="1"/>
            </p:cNvSpPr>
            <p:nvPr/>
          </p:nvSpPr>
          <p:spPr bwMode="auto">
            <a:xfrm flipH="1" flipV="1">
              <a:off x="8437563" y="3956067"/>
              <a:ext cx="230187" cy="0"/>
            </a:xfrm>
            <a:prstGeom prst="line">
              <a:avLst/>
            </a:prstGeom>
            <a:noFill/>
            <a:ln w="38100">
              <a:solidFill>
                <a:schemeClr val="tx1"/>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17" name="Line 25"/>
            <p:cNvSpPr>
              <a:spLocks noChangeAspect="1" noChangeShapeType="1"/>
            </p:cNvSpPr>
            <p:nvPr/>
          </p:nvSpPr>
          <p:spPr bwMode="auto">
            <a:xfrm flipH="1" flipV="1">
              <a:off x="8658225" y="4152917"/>
              <a:ext cx="138112" cy="0"/>
            </a:xfrm>
            <a:prstGeom prst="line">
              <a:avLst/>
            </a:prstGeom>
            <a:noFill/>
            <a:ln w="38100">
              <a:solidFill>
                <a:schemeClr val="tx1"/>
              </a:solidFill>
              <a:round/>
              <a:headEnd type="triangle" w="med" len="me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18" name="Rectangle 26"/>
            <p:cNvSpPr>
              <a:spLocks noChangeAspect="1" noChangeArrowheads="1"/>
            </p:cNvSpPr>
            <p:nvPr/>
          </p:nvSpPr>
          <p:spPr bwMode="auto">
            <a:xfrm flipH="1">
              <a:off x="8415338" y="3903679"/>
              <a:ext cx="55562" cy="201613"/>
            </a:xfrm>
            <a:prstGeom prst="rect">
              <a:avLst/>
            </a:prstGeom>
            <a:solidFill>
              <a:srgbClr val="FFCC00"/>
            </a:solidFill>
            <a:ln w="28575">
              <a:solidFill>
                <a:srgbClr val="000000"/>
              </a:solidFill>
              <a:miter lim="800000"/>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19" name="Text Box 27"/>
            <p:cNvSpPr txBox="1">
              <a:spLocks noChangeAspect="1" noChangeArrowheads="1"/>
            </p:cNvSpPr>
            <p:nvPr/>
          </p:nvSpPr>
          <p:spPr bwMode="auto">
            <a:xfrm>
              <a:off x="7912100" y="5529279"/>
              <a:ext cx="963612" cy="257175"/>
            </a:xfrm>
            <a:prstGeom prst="rect">
              <a:avLst/>
            </a:prstGeom>
            <a:noFill/>
            <a:ln w="9525">
              <a:noFill/>
              <a:miter lim="800000"/>
              <a:headEnd/>
              <a:tailEnd/>
            </a:ln>
          </p:spPr>
          <p:txBody>
            <a:bodyPr/>
            <a:lstStyle/>
            <a:p>
              <a:pPr algn="just" rtl="0" fontAlgn="base">
                <a:spcBef>
                  <a:spcPct val="0"/>
                </a:spcBef>
                <a:spcAft>
                  <a:spcPct val="0"/>
                </a:spcAft>
                <a:buNone/>
              </a:pPr>
              <a:r>
                <a:rPr kumimoji="1" lang="en-US" altLang="ja-JP" sz="1400" b="1" kern="1200" dirty="0">
                  <a:solidFill>
                    <a:srgbClr val="DDDDDD"/>
                  </a:solidFill>
                  <a:latin typeface="Tahoma" pitchFamily="34" charset="0"/>
                  <a:ea typeface="HGP創英角ｺﾞｼｯｸUB" pitchFamily="50" charset="-128"/>
                  <a:cs typeface="+mn-cs"/>
                </a:rPr>
                <a:t>Thruster</a:t>
              </a:r>
            </a:p>
          </p:txBody>
        </p:sp>
        <p:sp>
          <p:nvSpPr>
            <p:cNvPr id="1109020" name="Line 28"/>
            <p:cNvSpPr>
              <a:spLocks noChangeAspect="1" noChangeShapeType="1"/>
            </p:cNvSpPr>
            <p:nvPr/>
          </p:nvSpPr>
          <p:spPr bwMode="auto">
            <a:xfrm flipH="1" flipV="1">
              <a:off x="7356475" y="4452954"/>
              <a:ext cx="285750" cy="266700"/>
            </a:xfrm>
            <a:prstGeom prst="line">
              <a:avLst/>
            </a:prstGeom>
            <a:noFill/>
            <a:ln w="9525">
              <a:solidFill>
                <a:srgbClr val="000000"/>
              </a:solidFill>
              <a:round/>
              <a:headEnd/>
              <a:tailEnd type="triangle" w="med" len="me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21" name="Line 29"/>
            <p:cNvSpPr>
              <a:spLocks noChangeAspect="1" noChangeShapeType="1"/>
            </p:cNvSpPr>
            <p:nvPr/>
          </p:nvSpPr>
          <p:spPr bwMode="auto">
            <a:xfrm>
              <a:off x="8185150" y="3678254"/>
              <a:ext cx="238125" cy="198438"/>
            </a:xfrm>
            <a:prstGeom prst="line">
              <a:avLst/>
            </a:prstGeom>
            <a:noFill/>
            <a:ln w="9525">
              <a:solidFill>
                <a:srgbClr val="000000"/>
              </a:solidFill>
              <a:round/>
              <a:headEnd/>
              <a:tailEnd type="triangle" w="med" len="me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22" name="Freeform 30"/>
            <p:cNvSpPr>
              <a:spLocks noChangeAspect="1"/>
            </p:cNvSpPr>
            <p:nvPr/>
          </p:nvSpPr>
          <p:spPr bwMode="auto">
            <a:xfrm>
              <a:off x="7516813" y="4122754"/>
              <a:ext cx="744537" cy="101600"/>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rgbClr val="339933"/>
            </a:solidFill>
            <a:ln w="3175" cmpd="sng">
              <a:solidFill>
                <a:srgbClr val="339933"/>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grpSp>
          <p:nvGrpSpPr>
            <p:cNvPr id="4" name="Group 31"/>
            <p:cNvGrpSpPr>
              <a:grpSpLocks noChangeAspect="1"/>
            </p:cNvGrpSpPr>
            <p:nvPr/>
          </p:nvGrpSpPr>
          <p:grpSpPr bwMode="auto">
            <a:xfrm flipH="1">
              <a:off x="7896225" y="3964004"/>
              <a:ext cx="468312" cy="388938"/>
              <a:chOff x="4785" y="11039"/>
              <a:chExt cx="829" cy="688"/>
            </a:xfrm>
          </p:grpSpPr>
          <p:sp>
            <p:nvSpPr>
              <p:cNvPr id="1109024" name="Freeform 32"/>
              <p:cNvSpPr>
                <a:spLocks noChangeAspect="1"/>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25" name="Line 33"/>
              <p:cNvSpPr>
                <a:spLocks noChangeAspect="1"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26" name="Line 34"/>
              <p:cNvSpPr>
                <a:spLocks noChangeAspect="1"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27" name="Line 35"/>
              <p:cNvSpPr>
                <a:spLocks noChangeAspect="1"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28" name="Arc 36"/>
              <p:cNvSpPr>
                <a:spLocks noChangeAspect="1"/>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grpSp>
        <p:grpSp>
          <p:nvGrpSpPr>
            <p:cNvPr id="5" name="Group 37"/>
            <p:cNvGrpSpPr>
              <a:grpSpLocks noChangeAspect="1"/>
            </p:cNvGrpSpPr>
            <p:nvPr/>
          </p:nvGrpSpPr>
          <p:grpSpPr bwMode="auto">
            <a:xfrm>
              <a:off x="7415213" y="3976704"/>
              <a:ext cx="468312" cy="388938"/>
              <a:chOff x="4785" y="11039"/>
              <a:chExt cx="829" cy="688"/>
            </a:xfrm>
          </p:grpSpPr>
          <p:sp>
            <p:nvSpPr>
              <p:cNvPr id="1109030" name="Freeform 38"/>
              <p:cNvSpPr>
                <a:spLocks noChangeAspect="1"/>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31" name="Line 39"/>
              <p:cNvSpPr>
                <a:spLocks noChangeAspect="1"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32" name="Line 40"/>
              <p:cNvSpPr>
                <a:spLocks noChangeAspect="1"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33" name="Line 41"/>
              <p:cNvSpPr>
                <a:spLocks noChangeAspect="1"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34" name="Arc 42"/>
              <p:cNvSpPr>
                <a:spLocks noChangeAspect="1"/>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grpSp>
        <p:sp>
          <p:nvSpPr>
            <p:cNvPr id="1109035" name="Line 43"/>
            <p:cNvSpPr>
              <a:spLocks noChangeAspect="1" noChangeShapeType="1"/>
            </p:cNvSpPr>
            <p:nvPr/>
          </p:nvSpPr>
          <p:spPr bwMode="auto">
            <a:xfrm flipV="1">
              <a:off x="6564313" y="4171967"/>
              <a:ext cx="974725" cy="1588"/>
            </a:xfrm>
            <a:prstGeom prst="line">
              <a:avLst/>
            </a:prstGeom>
            <a:noFill/>
            <a:ln w="57150">
              <a:solidFill>
                <a:srgbClr val="00FF00"/>
              </a:solidFill>
              <a:round/>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36" name="Rectangle 44"/>
            <p:cNvSpPr>
              <a:spLocks noChangeAspect="1" noChangeArrowheads="1"/>
            </p:cNvSpPr>
            <p:nvPr/>
          </p:nvSpPr>
          <p:spPr bwMode="auto">
            <a:xfrm>
              <a:off x="6456363" y="4097354"/>
              <a:ext cx="273050" cy="144463"/>
            </a:xfrm>
            <a:prstGeom prst="rect">
              <a:avLst/>
            </a:prstGeom>
            <a:solidFill>
              <a:srgbClr val="00CCFF"/>
            </a:solidFill>
            <a:ln w="28575">
              <a:solidFill>
                <a:srgbClr val="000000"/>
              </a:solidFill>
              <a:miter lim="800000"/>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37" name="Rectangle 45"/>
            <p:cNvSpPr>
              <a:spLocks noChangeAspect="1" noChangeArrowheads="1"/>
            </p:cNvSpPr>
            <p:nvPr/>
          </p:nvSpPr>
          <p:spPr bwMode="auto">
            <a:xfrm rot="2679310">
              <a:off x="6840538" y="4105292"/>
              <a:ext cx="28575" cy="138113"/>
            </a:xfrm>
            <a:prstGeom prst="rect">
              <a:avLst/>
            </a:prstGeom>
            <a:noFill/>
            <a:ln w="28575">
              <a:solidFill>
                <a:srgbClr val="000000"/>
              </a:solidFill>
              <a:miter lim="800000"/>
              <a:headEnd/>
              <a:tailEnd/>
            </a:ln>
          </p:spPr>
          <p:txBody>
            <a:bodyPr lIns="74295" tIns="8890" rIns="74295" bIns="8890"/>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09038" name="Line 46"/>
            <p:cNvSpPr>
              <a:spLocks noChangeShapeType="1"/>
            </p:cNvSpPr>
            <p:nvPr/>
          </p:nvSpPr>
          <p:spPr bwMode="auto">
            <a:xfrm flipV="1">
              <a:off x="8586788" y="4305317"/>
              <a:ext cx="288925" cy="1295400"/>
            </a:xfrm>
            <a:prstGeom prst="line">
              <a:avLst/>
            </a:prstGeom>
            <a:noFill/>
            <a:ln w="15875">
              <a:solidFill>
                <a:srgbClr val="DDDDDD"/>
              </a:solidFill>
              <a:round/>
              <a:headEnd/>
              <a:tailEnd type="triangle" w="med" len="med"/>
            </a:ln>
            <a:effectLst/>
          </p:spPr>
          <p:txBody>
            <a:bodyPr anchor="ctr">
              <a:spAutoFit/>
            </a:bodyPr>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grpSp>
      <p:sp>
        <p:nvSpPr>
          <p:cNvPr id="1109043" name="Rectangle 51"/>
          <p:cNvSpPr>
            <a:spLocks noChangeArrowheads="1"/>
          </p:cNvSpPr>
          <p:nvPr/>
        </p:nvSpPr>
        <p:spPr bwMode="auto">
          <a:xfrm>
            <a:off x="857224" y="1677971"/>
            <a:ext cx="5688012" cy="1200329"/>
          </a:xfrm>
          <a:prstGeom prst="rect">
            <a:avLst/>
          </a:prstGeom>
          <a:noFill/>
          <a:ln w="15875">
            <a:noFill/>
            <a:miter lim="800000"/>
            <a:headEnd/>
            <a:tailEnd/>
          </a:ln>
          <a:effectLst/>
        </p:spPr>
        <p:txBody>
          <a:bodyPr>
            <a:spAutoFit/>
          </a:bodyPr>
          <a:lstStyle/>
          <a:p>
            <a:pPr algn="l" rtl="0" fontAlgn="base">
              <a:lnSpc>
                <a:spcPct val="120000"/>
              </a:lnSpc>
              <a:spcBef>
                <a:spcPct val="0"/>
              </a:spcBef>
              <a:spcAft>
                <a:spcPct val="0"/>
              </a:spcAft>
              <a:buClr>
                <a:srgbClr val="003366"/>
              </a:buClr>
              <a:buSzPct val="70000"/>
              <a:buFont typeface="Wingdings" pitchFamily="2" charset="2"/>
              <a:buNone/>
            </a:pPr>
            <a:r>
              <a:rPr kumimoji="1" lang="en-US" altLang="ja-JP" sz="2000" b="1" kern="1200" dirty="0" smtClean="0">
                <a:solidFill>
                  <a:srgbClr val="FFFFFF"/>
                </a:solidFill>
                <a:latin typeface="Tahoma" pitchFamily="34" charset="0"/>
                <a:ea typeface="HGP創英角ｺﾞｼｯｸUB" pitchFamily="50" charset="-128"/>
                <a:cs typeface="+mn-cs"/>
              </a:rPr>
              <a:t>First milestone mission for DECIGO</a:t>
            </a:r>
          </a:p>
          <a:p>
            <a:pPr algn="l" rtl="0" fontAlgn="base">
              <a:lnSpc>
                <a:spcPct val="120000"/>
              </a:lnSpc>
              <a:spcBef>
                <a:spcPct val="0"/>
              </a:spcBef>
              <a:spcAft>
                <a:spcPct val="0"/>
              </a:spcAft>
              <a:buClr>
                <a:srgbClr val="003366"/>
              </a:buClr>
              <a:buSzPct val="70000"/>
              <a:buFont typeface="Wingdings" pitchFamily="2" charset="2"/>
              <a:buNone/>
            </a:pPr>
            <a:r>
              <a:rPr lang="en-US" altLang="ja-JP" sz="2000" b="1" dirty="0" smtClean="0">
                <a:solidFill>
                  <a:srgbClr val="FFFFFF"/>
                </a:solidFill>
                <a:latin typeface="Tahoma" pitchFamily="34" charset="0"/>
                <a:ea typeface="HGP創英角ｺﾞｼｯｸUB" pitchFamily="50" charset="-128"/>
              </a:rPr>
              <a:t>Shrink arm cavity</a:t>
            </a:r>
          </a:p>
          <a:p>
            <a:pPr algn="l" rtl="0" fontAlgn="base">
              <a:lnSpc>
                <a:spcPct val="120000"/>
              </a:lnSpc>
              <a:spcBef>
                <a:spcPct val="0"/>
              </a:spcBef>
              <a:spcAft>
                <a:spcPct val="0"/>
              </a:spcAft>
              <a:buClr>
                <a:srgbClr val="003366"/>
              </a:buClr>
              <a:buSzPct val="70000"/>
              <a:buFont typeface="Wingdings" pitchFamily="2" charset="2"/>
              <a:buNone/>
            </a:pPr>
            <a:r>
              <a:rPr lang="en-US" altLang="ja-JP" sz="2000" b="1" dirty="0" smtClean="0">
                <a:solidFill>
                  <a:srgbClr val="FFFFFF"/>
                </a:solidFill>
              </a:rPr>
              <a:t>    </a:t>
            </a:r>
            <a:r>
              <a:rPr lang="en-US" altLang="ja-JP" sz="2000" b="1" dirty="0" smtClean="0">
                <a:solidFill>
                  <a:srgbClr val="CCFFCC"/>
                </a:solidFill>
                <a:latin typeface="Tahoma" pitchFamily="34" charset="0"/>
                <a:ea typeface="HGP創英角ｺﾞｼｯｸUB" pitchFamily="50" charset="-128"/>
              </a:rPr>
              <a:t>DECIGO 1000km  </a:t>
            </a:r>
            <a:r>
              <a:rPr lang="en-US" altLang="ja-JP" sz="2000" b="1" dirty="0" smtClean="0">
                <a:solidFill>
                  <a:srgbClr val="CCFFCC"/>
                </a:solidFill>
                <a:latin typeface="Tahoma" pitchFamily="34" charset="0"/>
                <a:ea typeface="HGP創英角ｺﾞｼｯｸUB" pitchFamily="50" charset="-128"/>
                <a:sym typeface="Wingdings" pitchFamily="2" charset="2"/>
              </a:rPr>
              <a:t> DPF 30cm</a:t>
            </a:r>
            <a:endParaRPr kumimoji="1" lang="ja-JP" altLang="en-US" sz="2000" b="1" kern="1200" dirty="0">
              <a:solidFill>
                <a:srgbClr val="CCFFCC"/>
              </a:solidFill>
              <a:latin typeface="Tahoma" pitchFamily="34" charset="0"/>
              <a:ea typeface="HGP創英角ｺﾞｼｯｸUB" pitchFamily="50" charset="-128"/>
              <a:cs typeface="+mn-cs"/>
            </a:endParaRPr>
          </a:p>
        </p:txBody>
      </p:sp>
      <p:grpSp>
        <p:nvGrpSpPr>
          <p:cNvPr id="51" name="グループ化 50"/>
          <p:cNvGrpSpPr/>
          <p:nvPr/>
        </p:nvGrpSpPr>
        <p:grpSpPr>
          <a:xfrm>
            <a:off x="7500958" y="928670"/>
            <a:ext cx="1357322" cy="1285884"/>
            <a:chOff x="9501222" y="714356"/>
            <a:chExt cx="5338763" cy="4864101"/>
          </a:xfrm>
        </p:grpSpPr>
        <p:sp>
          <p:nvSpPr>
            <p:cNvPr id="52" name="Oval 137"/>
            <p:cNvSpPr>
              <a:spLocks noChangeArrowheads="1"/>
            </p:cNvSpPr>
            <p:nvPr/>
          </p:nvSpPr>
          <p:spPr bwMode="auto">
            <a:xfrm>
              <a:off x="9501222"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3" name="Oval 209"/>
            <p:cNvSpPr>
              <a:spLocks noChangeArrowheads="1"/>
            </p:cNvSpPr>
            <p:nvPr/>
          </p:nvSpPr>
          <p:spPr bwMode="auto">
            <a:xfrm>
              <a:off x="11264935" y="714356"/>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4" name="Oval 210"/>
            <p:cNvSpPr>
              <a:spLocks noChangeArrowheads="1"/>
            </p:cNvSpPr>
            <p:nvPr/>
          </p:nvSpPr>
          <p:spPr bwMode="auto">
            <a:xfrm>
              <a:off x="13034997"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5" name="Freeform 5"/>
            <p:cNvSpPr>
              <a:spLocks/>
            </p:cNvSpPr>
            <p:nvPr/>
          </p:nvSpPr>
          <p:spPr bwMode="auto">
            <a:xfrm rot="14397729">
              <a:off x="11963435" y="3244831"/>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6" name="Freeform 6"/>
            <p:cNvSpPr>
              <a:spLocks/>
            </p:cNvSpPr>
            <p:nvPr/>
          </p:nvSpPr>
          <p:spPr bwMode="auto">
            <a:xfrm rot="14397729" flipV="1">
              <a:off x="12095197" y="3171806"/>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7" name="Freeform 7"/>
            <p:cNvSpPr>
              <a:spLocks/>
            </p:cNvSpPr>
            <p:nvPr/>
          </p:nvSpPr>
          <p:spPr bwMode="auto">
            <a:xfrm rot="14397729">
              <a:off x="12047572" y="3024168"/>
              <a:ext cx="2006600" cy="190500"/>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50000"/>
                <a:alpha val="5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chemeClr val="bg1">
                    <a:lumMod val="50000"/>
                  </a:schemeClr>
                </a:solidFill>
                <a:latin typeface="Arial" charset="0"/>
                <a:ea typeface="ＭＳ Ｐゴシック" pitchFamily="50" charset="-128"/>
                <a:cs typeface="+mn-cs"/>
              </a:endParaRPr>
            </a:p>
          </p:txBody>
        </p:sp>
        <p:sp>
          <p:nvSpPr>
            <p:cNvPr id="58" name="Rectangle 8"/>
            <p:cNvSpPr>
              <a:spLocks noChangeArrowheads="1"/>
            </p:cNvSpPr>
            <p:nvPr/>
          </p:nvSpPr>
          <p:spPr bwMode="auto">
            <a:xfrm rot="11744560">
              <a:off x="12284110" y="1719244"/>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9" name="Rectangle 9"/>
            <p:cNvSpPr>
              <a:spLocks noChangeArrowheads="1"/>
            </p:cNvSpPr>
            <p:nvPr/>
          </p:nvSpPr>
          <p:spPr bwMode="auto">
            <a:xfrm rot="9888311">
              <a:off x="12041222" y="1711306"/>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0" name="Rectangle 10"/>
            <p:cNvSpPr>
              <a:spLocks noChangeArrowheads="1"/>
            </p:cNvSpPr>
            <p:nvPr/>
          </p:nvSpPr>
          <p:spPr bwMode="auto">
            <a:xfrm rot="10780961">
              <a:off x="12138060" y="14192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1" name="Line 11"/>
            <p:cNvSpPr>
              <a:spLocks noChangeShapeType="1"/>
            </p:cNvSpPr>
            <p:nvPr/>
          </p:nvSpPr>
          <p:spPr bwMode="auto">
            <a:xfrm rot="7209001" flipV="1">
              <a:off x="11468135" y="1622406"/>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2" name="Rectangle 12"/>
            <p:cNvSpPr>
              <a:spLocks noChangeArrowheads="1"/>
            </p:cNvSpPr>
            <p:nvPr/>
          </p:nvSpPr>
          <p:spPr bwMode="auto">
            <a:xfrm rot="7209001">
              <a:off x="12274585" y="1050906"/>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3" name="Freeform 13"/>
            <p:cNvSpPr>
              <a:spLocks/>
            </p:cNvSpPr>
            <p:nvPr/>
          </p:nvSpPr>
          <p:spPr bwMode="auto">
            <a:xfrm rot="7209001">
              <a:off x="11934860" y="188593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4" name="Line 14"/>
            <p:cNvSpPr>
              <a:spLocks noChangeShapeType="1"/>
            </p:cNvSpPr>
            <p:nvPr/>
          </p:nvSpPr>
          <p:spPr bwMode="auto">
            <a:xfrm rot="7209001">
              <a:off x="11993597" y="19891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5" name="Line 15"/>
            <p:cNvSpPr>
              <a:spLocks noChangeShapeType="1"/>
            </p:cNvSpPr>
            <p:nvPr/>
          </p:nvSpPr>
          <p:spPr bwMode="auto">
            <a:xfrm rot="7209001">
              <a:off x="11880885" y="1928794"/>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66" name="Group 16"/>
            <p:cNvGrpSpPr>
              <a:grpSpLocks/>
            </p:cNvGrpSpPr>
            <p:nvPr/>
          </p:nvGrpSpPr>
          <p:grpSpPr bwMode="auto">
            <a:xfrm rot="7209001">
              <a:off x="11449039" y="2208261"/>
              <a:ext cx="600087" cy="495300"/>
              <a:chOff x="4785" y="11039"/>
              <a:chExt cx="829" cy="688"/>
            </a:xfrm>
          </p:grpSpPr>
          <p:sp>
            <p:nvSpPr>
              <p:cNvPr id="253" name="Freeform 1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4" name="Line 1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5" name="Line 1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6" name="Line 2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7" name="Arc 2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67" name="Freeform 22"/>
            <p:cNvSpPr>
              <a:spLocks/>
            </p:cNvSpPr>
            <p:nvPr/>
          </p:nvSpPr>
          <p:spPr bwMode="auto">
            <a:xfrm rot="9872463">
              <a:off x="11779285" y="19891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 name="Freeform 23"/>
            <p:cNvSpPr>
              <a:spLocks/>
            </p:cNvSpPr>
            <p:nvPr/>
          </p:nvSpPr>
          <p:spPr bwMode="auto">
            <a:xfrm rot="7209001">
              <a:off x="11658635" y="1998643"/>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 name="Arc 24"/>
            <p:cNvSpPr>
              <a:spLocks/>
            </p:cNvSpPr>
            <p:nvPr/>
          </p:nvSpPr>
          <p:spPr bwMode="auto">
            <a:xfrm rot="14146499">
              <a:off x="11965022" y="18779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 name="Arc 25"/>
            <p:cNvSpPr>
              <a:spLocks/>
            </p:cNvSpPr>
            <p:nvPr/>
          </p:nvSpPr>
          <p:spPr bwMode="auto">
            <a:xfrm rot="271502" flipV="1">
              <a:off x="11680860" y="1716069"/>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1" name="Group 26"/>
            <p:cNvGrpSpPr>
              <a:grpSpLocks/>
            </p:cNvGrpSpPr>
            <p:nvPr/>
          </p:nvGrpSpPr>
          <p:grpSpPr bwMode="auto">
            <a:xfrm rot="7209001">
              <a:off x="11403003" y="2178095"/>
              <a:ext cx="600087" cy="500063"/>
              <a:chOff x="4785" y="11039"/>
              <a:chExt cx="829" cy="688"/>
            </a:xfrm>
          </p:grpSpPr>
          <p:sp>
            <p:nvSpPr>
              <p:cNvPr id="248" name="Freeform 2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9" name="Line 2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0" name="Line 2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1" name="Line 3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2" name="Arc 3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2" name="Arc 32"/>
            <p:cNvSpPr>
              <a:spLocks/>
            </p:cNvSpPr>
            <p:nvPr/>
          </p:nvSpPr>
          <p:spPr bwMode="auto">
            <a:xfrm rot="9872463" flipH="1" flipV="1">
              <a:off x="11677685" y="198594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 name="Arc 33"/>
            <p:cNvSpPr>
              <a:spLocks/>
            </p:cNvSpPr>
            <p:nvPr/>
          </p:nvSpPr>
          <p:spPr bwMode="auto">
            <a:xfrm rot="9872463">
              <a:off x="11750710" y="18478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4" name="Arc 34"/>
            <p:cNvSpPr>
              <a:spLocks/>
            </p:cNvSpPr>
            <p:nvPr/>
          </p:nvSpPr>
          <p:spPr bwMode="auto">
            <a:xfrm rot="9872463">
              <a:off x="11934860" y="1828781"/>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5" name="Arc 35"/>
            <p:cNvSpPr>
              <a:spLocks/>
            </p:cNvSpPr>
            <p:nvPr/>
          </p:nvSpPr>
          <p:spPr bwMode="auto">
            <a:xfrm rot="9872463" flipH="1" flipV="1">
              <a:off x="11868185" y="19462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6" name="Line 36"/>
            <p:cNvSpPr>
              <a:spLocks noChangeShapeType="1"/>
            </p:cNvSpPr>
            <p:nvPr/>
          </p:nvSpPr>
          <p:spPr bwMode="auto">
            <a:xfrm rot="9016332" flipV="1">
              <a:off x="12363485" y="1552556"/>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 name="Freeform 37"/>
            <p:cNvSpPr>
              <a:spLocks/>
            </p:cNvSpPr>
            <p:nvPr/>
          </p:nvSpPr>
          <p:spPr bwMode="auto">
            <a:xfrm rot="3616332">
              <a:off x="12339672" y="1885931"/>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 name="Line 38"/>
            <p:cNvSpPr>
              <a:spLocks noChangeShapeType="1"/>
            </p:cNvSpPr>
            <p:nvPr/>
          </p:nvSpPr>
          <p:spPr bwMode="auto">
            <a:xfrm rot="3616332">
              <a:off x="12401585" y="19256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 name="Line 39"/>
            <p:cNvSpPr>
              <a:spLocks noChangeShapeType="1"/>
            </p:cNvSpPr>
            <p:nvPr/>
          </p:nvSpPr>
          <p:spPr bwMode="auto">
            <a:xfrm rot="3616332">
              <a:off x="12290460" y="1993881"/>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0" name="Freeform 40"/>
            <p:cNvSpPr>
              <a:spLocks/>
            </p:cNvSpPr>
            <p:nvPr/>
          </p:nvSpPr>
          <p:spPr bwMode="auto">
            <a:xfrm rot="3616332">
              <a:off x="12463497" y="2066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1" name="Line 41"/>
            <p:cNvSpPr>
              <a:spLocks noChangeShapeType="1"/>
            </p:cNvSpPr>
            <p:nvPr/>
          </p:nvSpPr>
          <p:spPr bwMode="auto">
            <a:xfrm rot="3616332">
              <a:off x="12504772" y="1979593"/>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 name="Line 42"/>
            <p:cNvSpPr>
              <a:spLocks noChangeShapeType="1"/>
            </p:cNvSpPr>
            <p:nvPr/>
          </p:nvSpPr>
          <p:spPr bwMode="auto">
            <a:xfrm rot="3616332">
              <a:off x="12617485" y="2155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 name="Line 43"/>
            <p:cNvSpPr>
              <a:spLocks noChangeShapeType="1"/>
            </p:cNvSpPr>
            <p:nvPr/>
          </p:nvSpPr>
          <p:spPr bwMode="auto">
            <a:xfrm rot="3616332">
              <a:off x="12290460" y="2343131"/>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 name="Arc 44"/>
            <p:cNvSpPr>
              <a:spLocks/>
            </p:cNvSpPr>
            <p:nvPr/>
          </p:nvSpPr>
          <p:spPr bwMode="auto">
            <a:xfrm rot="17144832">
              <a:off x="12422222" y="221295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 name="Freeform 45"/>
            <p:cNvSpPr>
              <a:spLocks/>
            </p:cNvSpPr>
            <p:nvPr/>
          </p:nvSpPr>
          <p:spPr bwMode="auto">
            <a:xfrm rot="6279794">
              <a:off x="12350785" y="1995468"/>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 name="Freeform 46"/>
            <p:cNvSpPr>
              <a:spLocks/>
            </p:cNvSpPr>
            <p:nvPr/>
          </p:nvSpPr>
          <p:spPr bwMode="auto">
            <a:xfrm rot="3616332">
              <a:off x="12242835" y="2000231"/>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 name="Arc 47"/>
            <p:cNvSpPr>
              <a:spLocks/>
            </p:cNvSpPr>
            <p:nvPr/>
          </p:nvSpPr>
          <p:spPr bwMode="auto">
            <a:xfrm rot="10553830">
              <a:off x="12380947" y="1716069"/>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 name="Arc 48"/>
            <p:cNvSpPr>
              <a:spLocks/>
            </p:cNvSpPr>
            <p:nvPr/>
          </p:nvSpPr>
          <p:spPr bwMode="auto">
            <a:xfrm rot="18278834" flipV="1">
              <a:off x="12096785" y="188275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89" name="Group 49"/>
            <p:cNvGrpSpPr>
              <a:grpSpLocks/>
            </p:cNvGrpSpPr>
            <p:nvPr/>
          </p:nvGrpSpPr>
          <p:grpSpPr bwMode="auto">
            <a:xfrm rot="3616332">
              <a:off x="12330179" y="2190798"/>
              <a:ext cx="600087" cy="503238"/>
              <a:chOff x="4785" y="11039"/>
              <a:chExt cx="829" cy="688"/>
            </a:xfrm>
          </p:grpSpPr>
          <p:sp>
            <p:nvSpPr>
              <p:cNvPr id="243" name="Freeform 5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4" name="Line 51"/>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5" name="Line 52"/>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6" name="Line 53"/>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7" name="Arc 5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0" name="Arc 55"/>
            <p:cNvSpPr>
              <a:spLocks/>
            </p:cNvSpPr>
            <p:nvPr/>
          </p:nvSpPr>
          <p:spPr bwMode="auto">
            <a:xfrm rot="6279794" flipH="1" flipV="1">
              <a:off x="12323797" y="1989118"/>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 name="Arc 56"/>
            <p:cNvSpPr>
              <a:spLocks/>
            </p:cNvSpPr>
            <p:nvPr/>
          </p:nvSpPr>
          <p:spPr bwMode="auto">
            <a:xfrm rot="6279794">
              <a:off x="12241247" y="185735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 name="Arc 57"/>
            <p:cNvSpPr>
              <a:spLocks/>
            </p:cNvSpPr>
            <p:nvPr/>
          </p:nvSpPr>
          <p:spPr bwMode="auto">
            <a:xfrm rot="6279794">
              <a:off x="12279347" y="1831956"/>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 name="Arc 58"/>
            <p:cNvSpPr>
              <a:spLocks/>
            </p:cNvSpPr>
            <p:nvPr/>
          </p:nvSpPr>
          <p:spPr bwMode="auto">
            <a:xfrm rot="6279794" flipH="1" flipV="1">
              <a:off x="12344435" y="194625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 name="Line 59"/>
            <p:cNvSpPr>
              <a:spLocks noChangeShapeType="1"/>
            </p:cNvSpPr>
            <p:nvPr/>
          </p:nvSpPr>
          <p:spPr bwMode="auto">
            <a:xfrm rot="7209001">
              <a:off x="11844372" y="1441431"/>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 name="Line 60"/>
            <p:cNvSpPr>
              <a:spLocks noChangeShapeType="1"/>
            </p:cNvSpPr>
            <p:nvPr/>
          </p:nvSpPr>
          <p:spPr bwMode="auto">
            <a:xfrm rot="14429284">
              <a:off x="12515885" y="1449368"/>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6" name="Group 61"/>
            <p:cNvGrpSpPr>
              <a:grpSpLocks/>
            </p:cNvGrpSpPr>
            <p:nvPr/>
          </p:nvGrpSpPr>
          <p:grpSpPr bwMode="auto">
            <a:xfrm rot="14462297">
              <a:off x="12703220" y="1458910"/>
              <a:ext cx="223837" cy="180975"/>
              <a:chOff x="5504" y="8144"/>
              <a:chExt cx="291" cy="236"/>
            </a:xfrm>
          </p:grpSpPr>
          <p:sp>
            <p:nvSpPr>
              <p:cNvPr id="241" name="Rectangle 62"/>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2" name="Rectangle 63"/>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97" name="Group 64"/>
            <p:cNvGrpSpPr>
              <a:grpSpLocks/>
            </p:cNvGrpSpPr>
            <p:nvPr/>
          </p:nvGrpSpPr>
          <p:grpSpPr bwMode="auto">
            <a:xfrm rot="7209001">
              <a:off x="11436374" y="1468435"/>
              <a:ext cx="227014" cy="180975"/>
              <a:chOff x="5504" y="8144"/>
              <a:chExt cx="291" cy="236"/>
            </a:xfrm>
          </p:grpSpPr>
          <p:sp>
            <p:nvSpPr>
              <p:cNvPr id="239" name="Rectangle 65"/>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40" name="Rectangle 66"/>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8" name="Rectangle 67"/>
            <p:cNvSpPr>
              <a:spLocks noChangeArrowheads="1"/>
            </p:cNvSpPr>
            <p:nvPr/>
          </p:nvSpPr>
          <p:spPr bwMode="auto">
            <a:xfrm rot="10780961">
              <a:off x="12134885" y="1417619"/>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9" name="Rectangle 68"/>
            <p:cNvSpPr>
              <a:spLocks noChangeArrowheads="1"/>
            </p:cNvSpPr>
            <p:nvPr/>
          </p:nvSpPr>
          <p:spPr bwMode="auto">
            <a:xfrm rot="9888311">
              <a:off x="12041222" y="1711306"/>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 name="Rectangle 69"/>
            <p:cNvSpPr>
              <a:spLocks noChangeArrowheads="1"/>
            </p:cNvSpPr>
            <p:nvPr/>
          </p:nvSpPr>
          <p:spPr bwMode="auto">
            <a:xfrm rot="11744560">
              <a:off x="12284110" y="1719244"/>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 name="Rectangle 70"/>
            <p:cNvSpPr>
              <a:spLocks noChangeArrowheads="1"/>
            </p:cNvSpPr>
            <p:nvPr/>
          </p:nvSpPr>
          <p:spPr bwMode="auto">
            <a:xfrm rot="17064441" flipH="1">
              <a:off x="13822397" y="4373543"/>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 name="Rectangle 71"/>
            <p:cNvSpPr>
              <a:spLocks noChangeArrowheads="1"/>
            </p:cNvSpPr>
            <p:nvPr/>
          </p:nvSpPr>
          <p:spPr bwMode="auto">
            <a:xfrm rot="18920690" flipH="1">
              <a:off x="13708097" y="4586269"/>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 name="Rectangle 72"/>
            <p:cNvSpPr>
              <a:spLocks noChangeArrowheads="1"/>
            </p:cNvSpPr>
            <p:nvPr/>
          </p:nvSpPr>
          <p:spPr bwMode="auto">
            <a:xfrm rot="18028040" flipH="1">
              <a:off x="13933522" y="45180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 name="Line 73"/>
            <p:cNvSpPr>
              <a:spLocks noChangeShapeType="1"/>
            </p:cNvSpPr>
            <p:nvPr/>
          </p:nvSpPr>
          <p:spPr bwMode="auto">
            <a:xfrm flipH="1" flipV="1">
              <a:off x="13233435" y="4671994"/>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5" name="Rectangle 74"/>
            <p:cNvSpPr>
              <a:spLocks noChangeArrowheads="1"/>
            </p:cNvSpPr>
            <p:nvPr/>
          </p:nvSpPr>
          <p:spPr bwMode="auto">
            <a:xfrm flipH="1">
              <a:off x="14316110" y="4576744"/>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6" name="Freeform 75"/>
            <p:cNvSpPr>
              <a:spLocks/>
            </p:cNvSpPr>
            <p:nvPr/>
          </p:nvSpPr>
          <p:spPr bwMode="auto">
            <a:xfrm flipH="1">
              <a:off x="13508072" y="460055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7" name="Line 76"/>
            <p:cNvSpPr>
              <a:spLocks noChangeShapeType="1"/>
            </p:cNvSpPr>
            <p:nvPr/>
          </p:nvSpPr>
          <p:spPr bwMode="auto">
            <a:xfrm flipH="1">
              <a:off x="13511247" y="460849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 name="Line 77"/>
            <p:cNvSpPr>
              <a:spLocks noChangeShapeType="1"/>
            </p:cNvSpPr>
            <p:nvPr/>
          </p:nvSpPr>
          <p:spPr bwMode="auto">
            <a:xfrm flipH="1">
              <a:off x="13509660" y="4737081"/>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09" name="Group 78"/>
            <p:cNvGrpSpPr>
              <a:grpSpLocks/>
            </p:cNvGrpSpPr>
            <p:nvPr/>
          </p:nvGrpSpPr>
          <p:grpSpPr bwMode="auto">
            <a:xfrm flipH="1">
              <a:off x="12703129" y="4371956"/>
              <a:ext cx="600087" cy="495300"/>
              <a:chOff x="4785" y="11039"/>
              <a:chExt cx="829" cy="688"/>
            </a:xfrm>
          </p:grpSpPr>
          <p:sp>
            <p:nvSpPr>
              <p:cNvPr id="234" name="Freeform 7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5" name="Line 8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6" name="Line 8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7" name="Line 8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8" name="Arc 8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0" name="Freeform 84"/>
            <p:cNvSpPr>
              <a:spLocks/>
            </p:cNvSpPr>
            <p:nvPr/>
          </p:nvSpPr>
          <p:spPr bwMode="auto">
            <a:xfrm rot="18936538" flipH="1">
              <a:off x="13274710" y="45672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 name="Freeform 85"/>
            <p:cNvSpPr>
              <a:spLocks/>
            </p:cNvSpPr>
            <p:nvPr/>
          </p:nvSpPr>
          <p:spPr bwMode="auto">
            <a:xfrm flipH="1">
              <a:off x="13141360" y="455769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 name="Arc 86"/>
            <p:cNvSpPr>
              <a:spLocks/>
            </p:cNvSpPr>
            <p:nvPr/>
          </p:nvSpPr>
          <p:spPr bwMode="auto">
            <a:xfrm rot="14662502" flipH="1">
              <a:off x="13393772" y="43417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 name="Arc 87"/>
            <p:cNvSpPr>
              <a:spLocks/>
            </p:cNvSpPr>
            <p:nvPr/>
          </p:nvSpPr>
          <p:spPr bwMode="auto">
            <a:xfrm rot="6937498" flipH="1" flipV="1">
              <a:off x="13392185" y="4667231"/>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4" name="Group 88"/>
            <p:cNvGrpSpPr>
              <a:grpSpLocks/>
            </p:cNvGrpSpPr>
            <p:nvPr/>
          </p:nvGrpSpPr>
          <p:grpSpPr bwMode="auto">
            <a:xfrm flipH="1">
              <a:off x="12703129" y="4416406"/>
              <a:ext cx="600087" cy="500063"/>
              <a:chOff x="4785" y="11039"/>
              <a:chExt cx="829" cy="688"/>
            </a:xfrm>
          </p:grpSpPr>
          <p:sp>
            <p:nvSpPr>
              <p:cNvPr id="229" name="Freeform 8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0" name="Line 9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1" name="Line 9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2" name="Line 9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3" name="Arc 9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5" name="Arc 94"/>
            <p:cNvSpPr>
              <a:spLocks/>
            </p:cNvSpPr>
            <p:nvPr/>
          </p:nvSpPr>
          <p:spPr bwMode="auto">
            <a:xfrm rot="18936538" flipV="1">
              <a:off x="13131835" y="449419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 name="Arc 95"/>
            <p:cNvSpPr>
              <a:spLocks/>
            </p:cNvSpPr>
            <p:nvPr/>
          </p:nvSpPr>
          <p:spPr bwMode="auto">
            <a:xfrm rot="18936538" flipH="1">
              <a:off x="13288997" y="45021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 name="Arc 96"/>
            <p:cNvSpPr>
              <a:spLocks/>
            </p:cNvSpPr>
            <p:nvPr/>
          </p:nvSpPr>
          <p:spPr bwMode="auto">
            <a:xfrm rot="18936538" flipH="1">
              <a:off x="13541410" y="46021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8" name="Arc 97"/>
            <p:cNvSpPr>
              <a:spLocks/>
            </p:cNvSpPr>
            <p:nvPr/>
          </p:nvSpPr>
          <p:spPr bwMode="auto">
            <a:xfrm rot="18936538" flipV="1">
              <a:off x="13408060" y="46005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9" name="Line 98"/>
            <p:cNvSpPr>
              <a:spLocks noChangeShapeType="1"/>
            </p:cNvSpPr>
            <p:nvPr/>
          </p:nvSpPr>
          <p:spPr bwMode="auto">
            <a:xfrm rot="19792668" flipH="1" flipV="1">
              <a:off x="13774772" y="3987781"/>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 name="Freeform 99"/>
            <p:cNvSpPr>
              <a:spLocks/>
            </p:cNvSpPr>
            <p:nvPr/>
          </p:nvSpPr>
          <p:spPr bwMode="auto">
            <a:xfrm rot="3592668" flipH="1">
              <a:off x="13712860" y="4249718"/>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 name="Line 100"/>
            <p:cNvSpPr>
              <a:spLocks noChangeShapeType="1"/>
            </p:cNvSpPr>
            <p:nvPr/>
          </p:nvSpPr>
          <p:spPr bwMode="auto">
            <a:xfrm rot="3592668" flipH="1">
              <a:off x="13771597" y="42878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 name="Line 101"/>
            <p:cNvSpPr>
              <a:spLocks noChangeShapeType="1"/>
            </p:cNvSpPr>
            <p:nvPr/>
          </p:nvSpPr>
          <p:spPr bwMode="auto">
            <a:xfrm rot="3592668" flipH="1">
              <a:off x="13657297" y="4348143"/>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 name="Freeform 102"/>
            <p:cNvSpPr>
              <a:spLocks/>
            </p:cNvSpPr>
            <p:nvPr/>
          </p:nvSpPr>
          <p:spPr bwMode="auto">
            <a:xfrm rot="3592668" flipH="1">
              <a:off x="13495372" y="3840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 name="Line 103"/>
            <p:cNvSpPr>
              <a:spLocks noChangeShapeType="1"/>
            </p:cNvSpPr>
            <p:nvPr/>
          </p:nvSpPr>
          <p:spPr bwMode="auto">
            <a:xfrm rot="3592668" flipH="1">
              <a:off x="13622372" y="3900468"/>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 name="Line 104"/>
            <p:cNvSpPr>
              <a:spLocks noChangeShapeType="1"/>
            </p:cNvSpPr>
            <p:nvPr/>
          </p:nvSpPr>
          <p:spPr bwMode="auto">
            <a:xfrm rot="3592668" flipH="1">
              <a:off x="13652535" y="3933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 name="Line 105"/>
            <p:cNvSpPr>
              <a:spLocks noChangeShapeType="1"/>
            </p:cNvSpPr>
            <p:nvPr/>
          </p:nvSpPr>
          <p:spPr bwMode="auto">
            <a:xfrm rot="3592668" flipH="1">
              <a:off x="13323922" y="4119543"/>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 name="Arc 106"/>
            <p:cNvSpPr>
              <a:spLocks/>
            </p:cNvSpPr>
            <p:nvPr/>
          </p:nvSpPr>
          <p:spPr bwMode="auto">
            <a:xfrm rot="11664170" flipH="1">
              <a:off x="13204860" y="35528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8" name="Freeform 107"/>
            <p:cNvSpPr>
              <a:spLocks/>
            </p:cNvSpPr>
            <p:nvPr/>
          </p:nvSpPr>
          <p:spPr bwMode="auto">
            <a:xfrm rot="929206" flipH="1">
              <a:off x="13557285" y="407033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9" name="Freeform 108"/>
            <p:cNvSpPr>
              <a:spLocks/>
            </p:cNvSpPr>
            <p:nvPr/>
          </p:nvSpPr>
          <p:spPr bwMode="auto">
            <a:xfrm rot="3592668" flipH="1">
              <a:off x="13433460" y="4049693"/>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0" name="Arc 109"/>
            <p:cNvSpPr>
              <a:spLocks/>
            </p:cNvSpPr>
            <p:nvPr/>
          </p:nvSpPr>
          <p:spPr bwMode="auto">
            <a:xfrm rot="18255170" flipH="1">
              <a:off x="13741435" y="406239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1" name="Arc 110"/>
            <p:cNvSpPr>
              <a:spLocks/>
            </p:cNvSpPr>
            <p:nvPr/>
          </p:nvSpPr>
          <p:spPr bwMode="auto">
            <a:xfrm rot="10530167" flipH="1" flipV="1">
              <a:off x="13457272" y="422590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32" name="Group 111"/>
            <p:cNvGrpSpPr>
              <a:grpSpLocks/>
            </p:cNvGrpSpPr>
            <p:nvPr/>
          </p:nvGrpSpPr>
          <p:grpSpPr bwMode="auto">
            <a:xfrm rot="3592668" flipH="1">
              <a:off x="13154018" y="3611479"/>
              <a:ext cx="600087" cy="503238"/>
              <a:chOff x="4785" y="11039"/>
              <a:chExt cx="829" cy="688"/>
            </a:xfrm>
          </p:grpSpPr>
          <p:sp>
            <p:nvSpPr>
              <p:cNvPr id="224" name="Freeform 11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5" name="Line 113"/>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6" name="Line 114"/>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7" name="Line 115"/>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8" name="Arc 11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33" name="Arc 117"/>
            <p:cNvSpPr>
              <a:spLocks/>
            </p:cNvSpPr>
            <p:nvPr/>
          </p:nvSpPr>
          <p:spPr bwMode="auto">
            <a:xfrm rot="929206" flipV="1">
              <a:off x="13455685" y="3933806"/>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4" name="Arc 118"/>
            <p:cNvSpPr>
              <a:spLocks/>
            </p:cNvSpPr>
            <p:nvPr/>
          </p:nvSpPr>
          <p:spPr bwMode="auto">
            <a:xfrm rot="929206" flipH="1">
              <a:off x="13527122" y="407350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5" name="Arc 119"/>
            <p:cNvSpPr>
              <a:spLocks/>
            </p:cNvSpPr>
            <p:nvPr/>
          </p:nvSpPr>
          <p:spPr bwMode="auto">
            <a:xfrm rot="929206" flipH="1">
              <a:off x="13711272" y="43036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6" name="Arc 120"/>
            <p:cNvSpPr>
              <a:spLocks/>
            </p:cNvSpPr>
            <p:nvPr/>
          </p:nvSpPr>
          <p:spPr bwMode="auto">
            <a:xfrm rot="929206" flipV="1">
              <a:off x="13646185" y="418780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7" name="Line 121"/>
            <p:cNvSpPr>
              <a:spLocks noChangeShapeType="1"/>
            </p:cNvSpPr>
            <p:nvPr/>
          </p:nvSpPr>
          <p:spPr bwMode="auto">
            <a:xfrm flipH="1">
              <a:off x="13703335" y="4651356"/>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8" name="Line 122"/>
            <p:cNvSpPr>
              <a:spLocks noChangeShapeType="1"/>
            </p:cNvSpPr>
            <p:nvPr/>
          </p:nvSpPr>
          <p:spPr bwMode="auto">
            <a:xfrm rot="14379716" flipH="1">
              <a:off x="14035122" y="4067156"/>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39" name="Group 123"/>
            <p:cNvGrpSpPr>
              <a:grpSpLocks/>
            </p:cNvGrpSpPr>
            <p:nvPr/>
          </p:nvGrpSpPr>
          <p:grpSpPr bwMode="auto">
            <a:xfrm rot="14346703" flipH="1">
              <a:off x="14209737" y="4059201"/>
              <a:ext cx="223837" cy="180975"/>
              <a:chOff x="5504" y="8144"/>
              <a:chExt cx="291" cy="236"/>
            </a:xfrm>
          </p:grpSpPr>
          <p:sp>
            <p:nvSpPr>
              <p:cNvPr id="222" name="Rectangle 124"/>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3" name="Rectangle 125"/>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40" name="Group 126"/>
            <p:cNvGrpSpPr>
              <a:grpSpLocks/>
            </p:cNvGrpSpPr>
            <p:nvPr/>
          </p:nvGrpSpPr>
          <p:grpSpPr bwMode="auto">
            <a:xfrm flipH="1">
              <a:off x="13565203" y="5149831"/>
              <a:ext cx="227014" cy="180975"/>
              <a:chOff x="5504" y="8144"/>
              <a:chExt cx="291" cy="236"/>
            </a:xfrm>
          </p:grpSpPr>
          <p:sp>
            <p:nvSpPr>
              <p:cNvPr id="220" name="Rectangle 127"/>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1" name="Rectangle 128"/>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41" name="Rectangle 129"/>
            <p:cNvSpPr>
              <a:spLocks noChangeArrowheads="1"/>
            </p:cNvSpPr>
            <p:nvPr/>
          </p:nvSpPr>
          <p:spPr bwMode="auto">
            <a:xfrm rot="18028040" flipH="1">
              <a:off x="13931935" y="4519593"/>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2" name="Rectangle 130"/>
            <p:cNvSpPr>
              <a:spLocks noChangeArrowheads="1"/>
            </p:cNvSpPr>
            <p:nvPr/>
          </p:nvSpPr>
          <p:spPr bwMode="auto">
            <a:xfrm rot="18920690" flipH="1">
              <a:off x="13708097" y="4586269"/>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3" name="Rectangle 131"/>
            <p:cNvSpPr>
              <a:spLocks noChangeArrowheads="1"/>
            </p:cNvSpPr>
            <p:nvPr/>
          </p:nvSpPr>
          <p:spPr bwMode="auto">
            <a:xfrm rot="17064441" flipH="1">
              <a:off x="13822397" y="4373543"/>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4" name="Rectangle 132"/>
            <p:cNvSpPr>
              <a:spLocks noChangeArrowheads="1"/>
            </p:cNvSpPr>
            <p:nvPr/>
          </p:nvSpPr>
          <p:spPr bwMode="auto">
            <a:xfrm rot="4535559">
              <a:off x="10494997" y="4379893"/>
              <a:ext cx="38100"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5" name="Rectangle 133"/>
            <p:cNvSpPr>
              <a:spLocks noChangeArrowheads="1"/>
            </p:cNvSpPr>
            <p:nvPr/>
          </p:nvSpPr>
          <p:spPr bwMode="auto">
            <a:xfrm rot="2679310">
              <a:off x="10607710" y="4591031"/>
              <a:ext cx="39688"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6" name="Rectangle 134"/>
            <p:cNvSpPr>
              <a:spLocks noChangeArrowheads="1"/>
            </p:cNvSpPr>
            <p:nvPr/>
          </p:nvSpPr>
          <p:spPr bwMode="auto">
            <a:xfrm rot="3571960">
              <a:off x="10382285" y="4524356"/>
              <a:ext cx="41275" cy="350838"/>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7" name="Line 135"/>
            <p:cNvSpPr>
              <a:spLocks noChangeShapeType="1"/>
            </p:cNvSpPr>
            <p:nvPr/>
          </p:nvSpPr>
          <p:spPr bwMode="auto">
            <a:xfrm flipV="1">
              <a:off x="9781535" y="4671085"/>
              <a:ext cx="1500198" cy="45719"/>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8" name="Rectangle 136"/>
            <p:cNvSpPr>
              <a:spLocks noChangeArrowheads="1"/>
            </p:cNvSpPr>
            <p:nvPr/>
          </p:nvSpPr>
          <p:spPr bwMode="auto">
            <a:xfrm>
              <a:off x="9688547" y="4624038"/>
              <a:ext cx="350838" cy="18415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9" name="Freeform 138"/>
            <p:cNvSpPr>
              <a:spLocks/>
            </p:cNvSpPr>
            <p:nvPr/>
          </p:nvSpPr>
          <p:spPr bwMode="auto">
            <a:xfrm>
              <a:off x="10768047" y="460690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0" name="Line 139"/>
            <p:cNvSpPr>
              <a:spLocks noChangeShapeType="1"/>
            </p:cNvSpPr>
            <p:nvPr/>
          </p:nvSpPr>
          <p:spPr bwMode="auto">
            <a:xfrm>
              <a:off x="10774397" y="461325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1" name="Line 140"/>
            <p:cNvSpPr>
              <a:spLocks noChangeShapeType="1"/>
            </p:cNvSpPr>
            <p:nvPr/>
          </p:nvSpPr>
          <p:spPr bwMode="auto">
            <a:xfrm>
              <a:off x="10777572" y="474343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52" name="Group 141"/>
            <p:cNvGrpSpPr>
              <a:grpSpLocks/>
            </p:cNvGrpSpPr>
            <p:nvPr/>
          </p:nvGrpSpPr>
          <p:grpSpPr bwMode="auto">
            <a:xfrm>
              <a:off x="11052279" y="4424344"/>
              <a:ext cx="600087" cy="500063"/>
              <a:chOff x="4785" y="11039"/>
              <a:chExt cx="829" cy="688"/>
            </a:xfrm>
          </p:grpSpPr>
          <p:sp>
            <p:nvSpPr>
              <p:cNvPr id="215" name="Freeform 14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6" name="Line 14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7" name="Line 14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8" name="Line 14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9" name="Arc 14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53" name="Freeform 147"/>
            <p:cNvSpPr>
              <a:spLocks/>
            </p:cNvSpPr>
            <p:nvPr/>
          </p:nvSpPr>
          <p:spPr bwMode="auto">
            <a:xfrm>
              <a:off x="10969660" y="4583094"/>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4" name="Freeform 148"/>
            <p:cNvSpPr>
              <a:spLocks/>
            </p:cNvSpPr>
            <p:nvPr/>
          </p:nvSpPr>
          <p:spPr bwMode="auto">
            <a:xfrm flipV="1">
              <a:off x="10968072" y="4737081"/>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5" name="Freeform 149"/>
            <p:cNvSpPr>
              <a:spLocks/>
            </p:cNvSpPr>
            <p:nvPr/>
          </p:nvSpPr>
          <p:spPr bwMode="auto">
            <a:xfrm rot="2663462">
              <a:off x="10863297" y="4573569"/>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6" name="Freeform 150"/>
            <p:cNvSpPr>
              <a:spLocks/>
            </p:cNvSpPr>
            <p:nvPr/>
          </p:nvSpPr>
          <p:spPr bwMode="auto">
            <a:xfrm>
              <a:off x="11161747" y="4583094"/>
              <a:ext cx="2008188"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7" name="Freeform 151"/>
            <p:cNvSpPr>
              <a:spLocks/>
            </p:cNvSpPr>
            <p:nvPr/>
          </p:nvSpPr>
          <p:spPr bwMode="auto">
            <a:xfrm>
              <a:off x="10763285" y="456404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8" name="Arc 152"/>
            <p:cNvSpPr>
              <a:spLocks/>
            </p:cNvSpPr>
            <p:nvPr/>
          </p:nvSpPr>
          <p:spPr bwMode="auto">
            <a:xfrm rot="6937498">
              <a:off x="10671210" y="434814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9" name="Arc 153"/>
            <p:cNvSpPr>
              <a:spLocks/>
            </p:cNvSpPr>
            <p:nvPr/>
          </p:nvSpPr>
          <p:spPr bwMode="auto">
            <a:xfrm rot="14662502" flipV="1">
              <a:off x="10671210" y="46735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0" name="Freeform 154"/>
            <p:cNvSpPr>
              <a:spLocks/>
            </p:cNvSpPr>
            <p:nvPr/>
          </p:nvSpPr>
          <p:spPr bwMode="auto">
            <a:xfrm flipH="1">
              <a:off x="13123897" y="448784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1" name="Line 155"/>
            <p:cNvSpPr>
              <a:spLocks noChangeShapeType="1"/>
            </p:cNvSpPr>
            <p:nvPr/>
          </p:nvSpPr>
          <p:spPr bwMode="auto">
            <a:xfrm flipH="1">
              <a:off x="13293760" y="447355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2" name="Line 156"/>
            <p:cNvSpPr>
              <a:spLocks noChangeShapeType="1"/>
            </p:cNvSpPr>
            <p:nvPr/>
          </p:nvSpPr>
          <p:spPr bwMode="auto">
            <a:xfrm flipH="1">
              <a:off x="13120722" y="4484669"/>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3" name="Line 157"/>
            <p:cNvSpPr>
              <a:spLocks noChangeShapeType="1"/>
            </p:cNvSpPr>
            <p:nvPr/>
          </p:nvSpPr>
          <p:spPr bwMode="auto">
            <a:xfrm flipH="1">
              <a:off x="13115960" y="485931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4" name="Arc 158"/>
            <p:cNvSpPr>
              <a:spLocks/>
            </p:cNvSpPr>
            <p:nvPr/>
          </p:nvSpPr>
          <p:spPr bwMode="auto">
            <a:xfrm rot="8071501" flipH="1">
              <a:off x="12707972" y="441481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5" name="Freeform 159"/>
            <p:cNvSpPr>
              <a:spLocks/>
            </p:cNvSpPr>
            <p:nvPr/>
          </p:nvSpPr>
          <p:spPr bwMode="auto">
            <a:xfrm>
              <a:off x="11063322" y="449419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6" name="Line 160"/>
            <p:cNvSpPr>
              <a:spLocks noChangeShapeType="1"/>
            </p:cNvSpPr>
            <p:nvPr/>
          </p:nvSpPr>
          <p:spPr bwMode="auto">
            <a:xfrm>
              <a:off x="11061735" y="447990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7" name="Line 161"/>
            <p:cNvSpPr>
              <a:spLocks noChangeShapeType="1"/>
            </p:cNvSpPr>
            <p:nvPr/>
          </p:nvSpPr>
          <p:spPr bwMode="auto">
            <a:xfrm>
              <a:off x="11052210" y="486566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8" name="Arc 162"/>
            <p:cNvSpPr>
              <a:spLocks/>
            </p:cNvSpPr>
            <p:nvPr/>
          </p:nvSpPr>
          <p:spPr bwMode="auto">
            <a:xfrm rot="13528499">
              <a:off x="11145872" y="442116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9" name="Arc 163"/>
            <p:cNvSpPr>
              <a:spLocks/>
            </p:cNvSpPr>
            <p:nvPr/>
          </p:nvSpPr>
          <p:spPr bwMode="auto">
            <a:xfrm rot="2663462" flipH="1" flipV="1">
              <a:off x="10871235" y="4498956"/>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0" name="Arc 164"/>
            <p:cNvSpPr>
              <a:spLocks/>
            </p:cNvSpPr>
            <p:nvPr/>
          </p:nvSpPr>
          <p:spPr bwMode="auto">
            <a:xfrm rot="2663462">
              <a:off x="10715660" y="4508481"/>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1" name="Arc 165"/>
            <p:cNvSpPr>
              <a:spLocks/>
            </p:cNvSpPr>
            <p:nvPr/>
          </p:nvSpPr>
          <p:spPr bwMode="auto">
            <a:xfrm rot="2663462">
              <a:off x="10674385" y="46084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2" name="Arc 166"/>
            <p:cNvSpPr>
              <a:spLocks/>
            </p:cNvSpPr>
            <p:nvPr/>
          </p:nvSpPr>
          <p:spPr bwMode="auto">
            <a:xfrm rot="2663462" flipH="1" flipV="1">
              <a:off x="10806147" y="460690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3" name="Line 167"/>
            <p:cNvSpPr>
              <a:spLocks noChangeShapeType="1"/>
            </p:cNvSpPr>
            <p:nvPr/>
          </p:nvSpPr>
          <p:spPr bwMode="auto">
            <a:xfrm rot="1807332" flipH="1" flipV="1">
              <a:off x="10533402" y="4226865"/>
              <a:ext cx="45720" cy="480410"/>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4" name="Freeform 168"/>
            <p:cNvSpPr>
              <a:spLocks/>
            </p:cNvSpPr>
            <p:nvPr/>
          </p:nvSpPr>
          <p:spPr bwMode="auto">
            <a:xfrm rot="18007332">
              <a:off x="10564847" y="425448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5" name="Line 169"/>
            <p:cNvSpPr>
              <a:spLocks noChangeShapeType="1"/>
            </p:cNvSpPr>
            <p:nvPr/>
          </p:nvSpPr>
          <p:spPr bwMode="auto">
            <a:xfrm rot="18007332">
              <a:off x="10515635" y="4290993"/>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6" name="Line 170"/>
            <p:cNvSpPr>
              <a:spLocks noChangeShapeType="1"/>
            </p:cNvSpPr>
            <p:nvPr/>
          </p:nvSpPr>
          <p:spPr bwMode="auto">
            <a:xfrm rot="18007332">
              <a:off x="10629935" y="435290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77" name="Group 171"/>
            <p:cNvGrpSpPr>
              <a:grpSpLocks/>
            </p:cNvGrpSpPr>
            <p:nvPr/>
          </p:nvGrpSpPr>
          <p:grpSpPr bwMode="auto">
            <a:xfrm rot="18007332">
              <a:off x="10577577" y="3603541"/>
              <a:ext cx="600087" cy="500063"/>
              <a:chOff x="4785" y="11039"/>
              <a:chExt cx="829" cy="688"/>
            </a:xfrm>
          </p:grpSpPr>
          <p:sp>
            <p:nvSpPr>
              <p:cNvPr id="210" name="Freeform 17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1" name="Line 17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2" name="Line 17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3" name="Line 17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4" name="Arc 17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78" name="Freeform 177"/>
            <p:cNvSpPr>
              <a:spLocks/>
            </p:cNvSpPr>
            <p:nvPr/>
          </p:nvSpPr>
          <p:spPr bwMode="auto">
            <a:xfrm rot="18007332">
              <a:off x="10082247" y="3190856"/>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9" name="Freeform 178"/>
            <p:cNvSpPr>
              <a:spLocks/>
            </p:cNvSpPr>
            <p:nvPr/>
          </p:nvSpPr>
          <p:spPr bwMode="auto">
            <a:xfrm rot="18007332" flipV="1">
              <a:off x="10212422" y="3268643"/>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0" name="Freeform 179"/>
            <p:cNvSpPr>
              <a:spLocks/>
            </p:cNvSpPr>
            <p:nvPr/>
          </p:nvSpPr>
          <p:spPr bwMode="auto">
            <a:xfrm rot="20670794">
              <a:off x="10580722" y="407668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1" name="Freeform 180"/>
            <p:cNvSpPr>
              <a:spLocks/>
            </p:cNvSpPr>
            <p:nvPr/>
          </p:nvSpPr>
          <p:spPr bwMode="auto">
            <a:xfrm rot="18007332">
              <a:off x="10290210" y="3036868"/>
              <a:ext cx="2006600"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2" name="Freeform 181"/>
            <p:cNvSpPr>
              <a:spLocks/>
            </p:cNvSpPr>
            <p:nvPr/>
          </p:nvSpPr>
          <p:spPr bwMode="auto">
            <a:xfrm rot="18007332">
              <a:off x="10469597" y="4054456"/>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3" name="Arc 182"/>
            <p:cNvSpPr>
              <a:spLocks/>
            </p:cNvSpPr>
            <p:nvPr/>
          </p:nvSpPr>
          <p:spPr bwMode="auto">
            <a:xfrm rot="3344830">
              <a:off x="10323547" y="4067156"/>
              <a:ext cx="290513"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4" name="Arc 183"/>
            <p:cNvSpPr>
              <a:spLocks/>
            </p:cNvSpPr>
            <p:nvPr/>
          </p:nvSpPr>
          <p:spPr bwMode="auto">
            <a:xfrm rot="11069833" flipV="1">
              <a:off x="10604535" y="42290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5" name="Freeform 184"/>
            <p:cNvSpPr>
              <a:spLocks/>
            </p:cNvSpPr>
            <p:nvPr/>
          </p:nvSpPr>
          <p:spPr bwMode="auto">
            <a:xfrm rot="18007332" flipH="1">
              <a:off x="11720547" y="2062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6" name="Line 185"/>
            <p:cNvSpPr>
              <a:spLocks noChangeShapeType="1"/>
            </p:cNvSpPr>
            <p:nvPr/>
          </p:nvSpPr>
          <p:spPr bwMode="auto">
            <a:xfrm rot="18007332" flipH="1">
              <a:off x="11847547" y="1973243"/>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7" name="Line 186"/>
            <p:cNvSpPr>
              <a:spLocks noChangeShapeType="1"/>
            </p:cNvSpPr>
            <p:nvPr/>
          </p:nvSpPr>
          <p:spPr bwMode="auto">
            <a:xfrm rot="18007332" flipH="1">
              <a:off x="11553860" y="2149456"/>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8" name="Line 187"/>
            <p:cNvSpPr>
              <a:spLocks noChangeShapeType="1"/>
            </p:cNvSpPr>
            <p:nvPr/>
          </p:nvSpPr>
          <p:spPr bwMode="auto">
            <a:xfrm rot="18007332" flipH="1">
              <a:off x="11874535" y="2338368"/>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9" name="Arc 188"/>
            <p:cNvSpPr>
              <a:spLocks/>
            </p:cNvSpPr>
            <p:nvPr/>
          </p:nvSpPr>
          <p:spPr bwMode="auto">
            <a:xfrm rot="4478833" flipH="1">
              <a:off x="11425272" y="22066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0" name="Freeform 189"/>
            <p:cNvSpPr>
              <a:spLocks/>
            </p:cNvSpPr>
            <p:nvPr/>
          </p:nvSpPr>
          <p:spPr bwMode="auto">
            <a:xfrm rot="18007332">
              <a:off x="10691847" y="3844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1" name="Line 190"/>
            <p:cNvSpPr>
              <a:spLocks noChangeShapeType="1"/>
            </p:cNvSpPr>
            <p:nvPr/>
          </p:nvSpPr>
          <p:spPr bwMode="auto">
            <a:xfrm rot="18007332">
              <a:off x="10733122" y="390523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2" name="Line 191"/>
            <p:cNvSpPr>
              <a:spLocks noChangeShapeType="1"/>
            </p:cNvSpPr>
            <p:nvPr/>
          </p:nvSpPr>
          <p:spPr bwMode="auto">
            <a:xfrm rot="18007332">
              <a:off x="10450547" y="4152818"/>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3" name="Line 192"/>
            <p:cNvSpPr>
              <a:spLocks noChangeShapeType="1"/>
            </p:cNvSpPr>
            <p:nvPr/>
          </p:nvSpPr>
          <p:spPr bwMode="auto">
            <a:xfrm rot="18007332">
              <a:off x="10844247" y="4124306"/>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4" name="Arc 193"/>
            <p:cNvSpPr>
              <a:spLocks/>
            </p:cNvSpPr>
            <p:nvPr/>
          </p:nvSpPr>
          <p:spPr bwMode="auto">
            <a:xfrm rot="9935830">
              <a:off x="10648985" y="3557569"/>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5" name="Arc 194"/>
            <p:cNvSpPr>
              <a:spLocks/>
            </p:cNvSpPr>
            <p:nvPr/>
          </p:nvSpPr>
          <p:spPr bwMode="auto">
            <a:xfrm rot="20670794" flipH="1" flipV="1">
              <a:off x="10548972" y="3938569"/>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6" name="Arc 195"/>
            <p:cNvSpPr>
              <a:spLocks/>
            </p:cNvSpPr>
            <p:nvPr/>
          </p:nvSpPr>
          <p:spPr bwMode="auto">
            <a:xfrm rot="20670794">
              <a:off x="10477535" y="4078269"/>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7" name="Arc 196"/>
            <p:cNvSpPr>
              <a:spLocks/>
            </p:cNvSpPr>
            <p:nvPr/>
          </p:nvSpPr>
          <p:spPr bwMode="auto">
            <a:xfrm rot="20670794">
              <a:off x="10504522" y="43100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8" name="Arc 197"/>
            <p:cNvSpPr>
              <a:spLocks/>
            </p:cNvSpPr>
            <p:nvPr/>
          </p:nvSpPr>
          <p:spPr bwMode="auto">
            <a:xfrm rot="20670794" flipH="1" flipV="1">
              <a:off x="10568022" y="41941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9" name="Line 198"/>
            <p:cNvSpPr>
              <a:spLocks noChangeShapeType="1"/>
            </p:cNvSpPr>
            <p:nvPr/>
          </p:nvSpPr>
          <p:spPr bwMode="auto">
            <a:xfrm>
              <a:off x="10650572" y="4657706"/>
              <a:ext cx="1588"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0" name="Line 199"/>
            <p:cNvSpPr>
              <a:spLocks noChangeShapeType="1"/>
            </p:cNvSpPr>
            <p:nvPr/>
          </p:nvSpPr>
          <p:spPr bwMode="auto">
            <a:xfrm rot="7220284">
              <a:off x="10321960" y="4073506"/>
              <a:ext cx="0"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201" name="Group 200"/>
            <p:cNvGrpSpPr>
              <a:grpSpLocks/>
            </p:cNvGrpSpPr>
            <p:nvPr/>
          </p:nvGrpSpPr>
          <p:grpSpPr bwMode="auto">
            <a:xfrm rot="7253297">
              <a:off x="9904436" y="4089397"/>
              <a:ext cx="227014" cy="180975"/>
              <a:chOff x="5504" y="8144"/>
              <a:chExt cx="291" cy="236"/>
            </a:xfrm>
          </p:grpSpPr>
          <p:sp>
            <p:nvSpPr>
              <p:cNvPr id="208" name="Rectangle 201"/>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9" name="Rectangle 202"/>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202" name="Group 203"/>
            <p:cNvGrpSpPr>
              <a:grpSpLocks/>
            </p:cNvGrpSpPr>
            <p:nvPr/>
          </p:nvGrpSpPr>
          <p:grpSpPr bwMode="auto">
            <a:xfrm>
              <a:off x="10534666" y="5156181"/>
              <a:ext cx="223837" cy="180975"/>
              <a:chOff x="5504" y="8144"/>
              <a:chExt cx="291" cy="236"/>
            </a:xfrm>
          </p:grpSpPr>
          <p:sp>
            <p:nvSpPr>
              <p:cNvPr id="206" name="Rectangle 204"/>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7" name="Rectangle 205"/>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203" name="Rectangle 206"/>
            <p:cNvSpPr>
              <a:spLocks noChangeArrowheads="1"/>
            </p:cNvSpPr>
            <p:nvPr/>
          </p:nvSpPr>
          <p:spPr bwMode="auto">
            <a:xfrm rot="3571960">
              <a:off x="10380697" y="4524356"/>
              <a:ext cx="42863" cy="350838"/>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4" name="Rectangle 207"/>
            <p:cNvSpPr>
              <a:spLocks noChangeArrowheads="1"/>
            </p:cNvSpPr>
            <p:nvPr/>
          </p:nvSpPr>
          <p:spPr bwMode="auto">
            <a:xfrm rot="2679310">
              <a:off x="10607710" y="4591031"/>
              <a:ext cx="39688"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5" name="Rectangle 208"/>
            <p:cNvSpPr>
              <a:spLocks noChangeArrowheads="1"/>
            </p:cNvSpPr>
            <p:nvPr/>
          </p:nvSpPr>
          <p:spPr bwMode="auto">
            <a:xfrm rot="4535559">
              <a:off x="10494997" y="4378306"/>
              <a:ext cx="38100"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259" name="下矢印 258"/>
          <p:cNvSpPr/>
          <p:nvPr/>
        </p:nvSpPr>
        <p:spPr bwMode="auto">
          <a:xfrm rot="11911762" flipV="1">
            <a:off x="7795049" y="2339274"/>
            <a:ext cx="428628" cy="571987"/>
          </a:xfrm>
          <a:prstGeom prst="downArrow">
            <a:avLst/>
          </a:prstGeom>
          <a:solidFill>
            <a:srgbClr val="FFFFFF">
              <a:alpha val="10000"/>
            </a:srgbClr>
          </a:solidFill>
          <a:ln w="158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7667" name="Rectangle 3"/>
          <p:cNvSpPr>
            <a:spLocks noGrp="1" noChangeArrowheads="1"/>
          </p:cNvSpPr>
          <p:nvPr>
            <p:ph type="title"/>
          </p:nvPr>
        </p:nvSpPr>
        <p:spPr/>
        <p:txBody>
          <a:bodyPr/>
          <a:lstStyle/>
          <a:p>
            <a:r>
              <a:rPr lang="en-US" altLang="ja-JP" dirty="0" smtClean="0"/>
              <a:t>DPF satellite</a:t>
            </a:r>
            <a:endParaRPr lang="ja-JP" altLang="en-US" dirty="0"/>
          </a:p>
        </p:txBody>
      </p:sp>
      <p:sp>
        <p:nvSpPr>
          <p:cNvPr id="28"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pic>
        <p:nvPicPr>
          <p:cNvPr id="1137666"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27313" y="781050"/>
            <a:ext cx="6408737" cy="5683250"/>
          </a:xfrm>
          <a:prstGeom prst="rect">
            <a:avLst/>
          </a:prstGeom>
          <a:noFill/>
        </p:spPr>
      </p:pic>
      <p:sp>
        <p:nvSpPr>
          <p:cNvPr id="1137668" name="Text Box 4"/>
          <p:cNvSpPr txBox="1">
            <a:spLocks noChangeAspect="1" noChangeArrowheads="1"/>
          </p:cNvSpPr>
          <p:nvPr/>
        </p:nvSpPr>
        <p:spPr bwMode="auto">
          <a:xfrm>
            <a:off x="7178708" y="1714488"/>
            <a:ext cx="1465258" cy="523220"/>
          </a:xfrm>
          <a:prstGeom prst="rect">
            <a:avLst/>
          </a:prstGeom>
          <a:noFill/>
          <a:ln w="9525">
            <a:noFill/>
            <a:miter lim="800000"/>
            <a:headEnd/>
            <a:tailEnd/>
          </a:ln>
          <a:effectLst/>
        </p:spPr>
        <p:txBody>
          <a:bodyPr wrap="square">
            <a:spAutoFit/>
          </a:bodyPr>
          <a:lstStyle/>
          <a:p>
            <a:pPr algn="l">
              <a:buFontTx/>
              <a:buNone/>
            </a:pPr>
            <a:r>
              <a:rPr lang="en-US" altLang="ja-JP" sz="1400" b="1" dirty="0" smtClean="0">
                <a:solidFill>
                  <a:srgbClr val="DDDDDD"/>
                </a:solidFill>
                <a:latin typeface="Tahoma" pitchFamily="34" charset="0"/>
                <a:ea typeface="HGP創英角ｺﾞｼｯｸUB" pitchFamily="50" charset="-128"/>
              </a:rPr>
              <a:t>Stabilized. </a:t>
            </a:r>
          </a:p>
          <a:p>
            <a:pPr algn="l">
              <a:buFontTx/>
              <a:buNone/>
            </a:pPr>
            <a:r>
              <a:rPr lang="en-US" altLang="ja-JP" sz="1400" b="1" dirty="0" smtClean="0">
                <a:solidFill>
                  <a:srgbClr val="DDDDDD"/>
                </a:solidFill>
              </a:rPr>
              <a:t>Laser source</a:t>
            </a:r>
            <a:endParaRPr lang="ja-JP" altLang="en-US" sz="1400" b="1" dirty="0">
              <a:solidFill>
                <a:srgbClr val="DDDDDD"/>
              </a:solidFill>
              <a:latin typeface="Tahoma" pitchFamily="34" charset="0"/>
              <a:ea typeface="HGP創英角ｺﾞｼｯｸUB" pitchFamily="50" charset="-128"/>
            </a:endParaRPr>
          </a:p>
        </p:txBody>
      </p:sp>
      <p:sp>
        <p:nvSpPr>
          <p:cNvPr id="1137669" name="Text Box 5"/>
          <p:cNvSpPr txBox="1">
            <a:spLocks noChangeAspect="1" noChangeArrowheads="1"/>
          </p:cNvSpPr>
          <p:nvPr/>
        </p:nvSpPr>
        <p:spPr bwMode="auto">
          <a:xfrm>
            <a:off x="7307264" y="4214818"/>
            <a:ext cx="1551016" cy="523220"/>
          </a:xfrm>
          <a:prstGeom prst="rect">
            <a:avLst/>
          </a:prstGeom>
          <a:noFill/>
          <a:ln w="9525">
            <a:noFill/>
            <a:miter lim="800000"/>
            <a:headEnd/>
            <a:tailEnd/>
          </a:ln>
          <a:effectLst/>
        </p:spPr>
        <p:txBody>
          <a:bodyPr wrap="square">
            <a:spAutoFit/>
          </a:bodyPr>
          <a:lstStyle/>
          <a:p>
            <a:pPr algn="l">
              <a:buFontTx/>
              <a:buNone/>
            </a:pPr>
            <a:r>
              <a:rPr lang="en-US" altLang="ja-JP" sz="1400" b="1" dirty="0" smtClean="0">
                <a:solidFill>
                  <a:srgbClr val="DDDDDD"/>
                </a:solidFill>
                <a:latin typeface="Tahoma" pitchFamily="34" charset="0"/>
                <a:ea typeface="HGP創英角ｺﾞｼｯｸUB" pitchFamily="50" charset="-128"/>
              </a:rPr>
              <a:t>Interferometer</a:t>
            </a:r>
          </a:p>
          <a:p>
            <a:pPr algn="l">
              <a:buFontTx/>
              <a:buNone/>
            </a:pPr>
            <a:r>
              <a:rPr lang="en-US" altLang="ja-JP" sz="1400" b="1" dirty="0" smtClean="0">
                <a:solidFill>
                  <a:srgbClr val="DDDDDD"/>
                </a:solidFill>
              </a:rPr>
              <a:t>        module</a:t>
            </a:r>
            <a:endParaRPr lang="ja-JP" altLang="en-US" sz="1400" b="1" dirty="0">
              <a:solidFill>
                <a:srgbClr val="DDDDDD"/>
              </a:solidFill>
              <a:latin typeface="Tahoma" pitchFamily="34" charset="0"/>
              <a:ea typeface="HGP創英角ｺﾞｼｯｸUB" pitchFamily="50" charset="-128"/>
            </a:endParaRPr>
          </a:p>
        </p:txBody>
      </p:sp>
      <p:sp>
        <p:nvSpPr>
          <p:cNvPr id="1137670" name="Text Box 6"/>
          <p:cNvSpPr txBox="1">
            <a:spLocks noChangeAspect="1" noChangeArrowheads="1"/>
          </p:cNvSpPr>
          <p:nvPr/>
        </p:nvSpPr>
        <p:spPr bwMode="auto">
          <a:xfrm>
            <a:off x="3562352" y="5000636"/>
            <a:ext cx="1438276" cy="523220"/>
          </a:xfrm>
          <a:prstGeom prst="rect">
            <a:avLst/>
          </a:prstGeom>
          <a:noFill/>
          <a:ln w="9525">
            <a:noFill/>
            <a:miter lim="800000"/>
            <a:headEnd/>
            <a:tailEnd/>
          </a:ln>
          <a:effectLst/>
        </p:spPr>
        <p:txBody>
          <a:bodyPr wrap="square">
            <a:spAutoFit/>
          </a:bodyPr>
          <a:lstStyle/>
          <a:p>
            <a:pPr algn="l">
              <a:buFontTx/>
              <a:buNone/>
            </a:pPr>
            <a:r>
              <a:rPr lang="en-US" altLang="ja-JP" sz="1400" b="1" dirty="0" smtClean="0">
                <a:solidFill>
                  <a:srgbClr val="DDDDDD"/>
                </a:solidFill>
                <a:latin typeface="Tahoma" pitchFamily="34" charset="0"/>
                <a:ea typeface="HGP創英角ｺﾞｼｯｸUB" pitchFamily="50" charset="-128"/>
              </a:rPr>
              <a:t>Satellite </a:t>
            </a:r>
          </a:p>
          <a:p>
            <a:pPr algn="l">
              <a:buFontTx/>
              <a:buNone/>
            </a:pPr>
            <a:r>
              <a:rPr lang="en-US" altLang="ja-JP" sz="1400" b="1" dirty="0" smtClean="0">
                <a:solidFill>
                  <a:srgbClr val="DDDDDD"/>
                </a:solidFill>
              </a:rPr>
              <a:t>Bus system</a:t>
            </a:r>
            <a:endParaRPr lang="ja-JP" altLang="en-US" sz="1400" b="1" dirty="0">
              <a:solidFill>
                <a:srgbClr val="DDDDDD"/>
              </a:solidFill>
              <a:latin typeface="Tahoma" pitchFamily="34" charset="0"/>
              <a:ea typeface="HGP創英角ｺﾞｼｯｸUB" pitchFamily="50" charset="-128"/>
            </a:endParaRPr>
          </a:p>
        </p:txBody>
      </p:sp>
      <p:sp>
        <p:nvSpPr>
          <p:cNvPr id="1137671" name="Text Box 7"/>
          <p:cNvSpPr txBox="1">
            <a:spLocks noChangeAspect="1" noChangeArrowheads="1"/>
          </p:cNvSpPr>
          <p:nvPr/>
        </p:nvSpPr>
        <p:spPr bwMode="auto">
          <a:xfrm>
            <a:off x="5416568" y="6072206"/>
            <a:ext cx="1655762" cy="304800"/>
          </a:xfrm>
          <a:prstGeom prst="rect">
            <a:avLst/>
          </a:prstGeom>
          <a:noFill/>
          <a:ln w="9525">
            <a:noFill/>
            <a:miter lim="800000"/>
            <a:headEnd/>
            <a:tailEnd/>
          </a:ln>
          <a:effectLst/>
        </p:spPr>
        <p:txBody>
          <a:bodyPr>
            <a:spAutoFit/>
          </a:bodyPr>
          <a:lstStyle/>
          <a:p>
            <a:pPr algn="l">
              <a:buFontTx/>
              <a:buNone/>
            </a:pPr>
            <a:r>
              <a:rPr lang="en-US" altLang="ja-JP" sz="1400" b="1" dirty="0" smtClean="0">
                <a:solidFill>
                  <a:srgbClr val="DDDDDD"/>
                </a:solidFill>
                <a:latin typeface="Tahoma" pitchFamily="34" charset="0"/>
                <a:ea typeface="HGP創英角ｺﾞｼｯｸUB" pitchFamily="50" charset="-128"/>
              </a:rPr>
              <a:t>Solar Paddle</a:t>
            </a:r>
            <a:endParaRPr lang="ja-JP" altLang="en-US" sz="1400" b="1" dirty="0">
              <a:solidFill>
                <a:srgbClr val="DDDDDD"/>
              </a:solidFill>
              <a:latin typeface="Tahoma" pitchFamily="34" charset="0"/>
              <a:ea typeface="HGP創英角ｺﾞｼｯｸUB" pitchFamily="50" charset="-128"/>
            </a:endParaRPr>
          </a:p>
        </p:txBody>
      </p:sp>
      <p:sp>
        <p:nvSpPr>
          <p:cNvPr id="1137672" name="Text Box 8"/>
          <p:cNvSpPr txBox="1">
            <a:spLocks noChangeAspect="1" noChangeArrowheads="1"/>
          </p:cNvSpPr>
          <p:nvPr/>
        </p:nvSpPr>
        <p:spPr bwMode="auto">
          <a:xfrm>
            <a:off x="3708400" y="1484313"/>
            <a:ext cx="1511300" cy="523220"/>
          </a:xfrm>
          <a:prstGeom prst="rect">
            <a:avLst/>
          </a:prstGeom>
          <a:noFill/>
          <a:ln w="9525">
            <a:noFill/>
            <a:miter lim="800000"/>
            <a:headEnd/>
            <a:tailEnd/>
          </a:ln>
          <a:effectLst/>
        </p:spPr>
        <p:txBody>
          <a:bodyPr>
            <a:spAutoFit/>
          </a:bodyPr>
          <a:lstStyle/>
          <a:p>
            <a:pPr algn="l">
              <a:buFontTx/>
              <a:buNone/>
            </a:pPr>
            <a:r>
              <a:rPr lang="en-US" altLang="ja-JP" sz="1400" b="1" dirty="0" smtClean="0">
                <a:solidFill>
                  <a:srgbClr val="DDDDDD"/>
                </a:solidFill>
                <a:latin typeface="Tahoma" pitchFamily="34" charset="0"/>
                <a:ea typeface="HGP創英角ｺﾞｼｯｸUB" pitchFamily="50" charset="-128"/>
              </a:rPr>
              <a:t>Mission</a:t>
            </a:r>
            <a:endParaRPr lang="ja-JP" altLang="en-US" sz="1400" b="1" dirty="0">
              <a:solidFill>
                <a:srgbClr val="DDDDDD"/>
              </a:solidFill>
              <a:latin typeface="Tahoma" pitchFamily="34" charset="0"/>
              <a:ea typeface="HGP創英角ｺﾞｼｯｸUB" pitchFamily="50" charset="-128"/>
            </a:endParaRPr>
          </a:p>
          <a:p>
            <a:pPr algn="l">
              <a:buFontTx/>
              <a:buNone/>
            </a:pPr>
            <a:r>
              <a:rPr lang="en-US" altLang="ja-JP" sz="1400" b="1" dirty="0" smtClean="0">
                <a:solidFill>
                  <a:srgbClr val="DDDDDD"/>
                </a:solidFill>
              </a:rPr>
              <a:t>Thruster head</a:t>
            </a:r>
            <a:endParaRPr lang="ja-JP" altLang="en-US" sz="1400" b="1" dirty="0">
              <a:solidFill>
                <a:srgbClr val="DDDDDD"/>
              </a:solidFill>
              <a:latin typeface="Tahoma" pitchFamily="34" charset="0"/>
              <a:ea typeface="HGP創英角ｺﾞｼｯｸUB" pitchFamily="50" charset="-128"/>
            </a:endParaRPr>
          </a:p>
        </p:txBody>
      </p:sp>
      <p:sp>
        <p:nvSpPr>
          <p:cNvPr id="1137673" name="Text Box 9"/>
          <p:cNvSpPr txBox="1">
            <a:spLocks noChangeAspect="1" noChangeArrowheads="1"/>
          </p:cNvSpPr>
          <p:nvPr/>
        </p:nvSpPr>
        <p:spPr bwMode="auto">
          <a:xfrm>
            <a:off x="7521577" y="2571744"/>
            <a:ext cx="1265265" cy="523220"/>
          </a:xfrm>
          <a:prstGeom prst="rect">
            <a:avLst/>
          </a:prstGeom>
          <a:noFill/>
          <a:ln w="9525">
            <a:noFill/>
            <a:miter lim="800000"/>
            <a:headEnd/>
            <a:tailEnd/>
          </a:ln>
          <a:effectLst/>
        </p:spPr>
        <p:txBody>
          <a:bodyPr wrap="square">
            <a:spAutoFit/>
          </a:bodyPr>
          <a:lstStyle/>
          <a:p>
            <a:pPr algn="l">
              <a:buFontTx/>
              <a:buNone/>
            </a:pPr>
            <a:r>
              <a:rPr lang="en-US" altLang="ja-JP" sz="1400" b="1" dirty="0" smtClean="0">
                <a:solidFill>
                  <a:srgbClr val="DDDDDD"/>
                </a:solidFill>
                <a:latin typeface="Tahoma" pitchFamily="34" charset="0"/>
                <a:ea typeface="HGP創英角ｺﾞｼｯｸUB" pitchFamily="50" charset="-128"/>
              </a:rPr>
              <a:t>On-board</a:t>
            </a:r>
          </a:p>
          <a:p>
            <a:pPr algn="l">
              <a:buFontTx/>
              <a:buNone/>
            </a:pPr>
            <a:r>
              <a:rPr lang="en-US" altLang="ja-JP" sz="1400" b="1" dirty="0" smtClean="0">
                <a:solidFill>
                  <a:srgbClr val="DDDDDD"/>
                </a:solidFill>
              </a:rPr>
              <a:t>Computer</a:t>
            </a:r>
            <a:endParaRPr lang="ja-JP" altLang="en-US" sz="1400" b="1" dirty="0">
              <a:solidFill>
                <a:srgbClr val="DDDDDD"/>
              </a:solidFill>
              <a:latin typeface="Tahoma" pitchFamily="34" charset="0"/>
              <a:ea typeface="HGP創英角ｺﾞｼｯｸUB" pitchFamily="50" charset="-128"/>
            </a:endParaRPr>
          </a:p>
        </p:txBody>
      </p:sp>
      <p:sp>
        <p:nvSpPr>
          <p:cNvPr id="1137674" name="Text Box 10"/>
          <p:cNvSpPr txBox="1">
            <a:spLocks noChangeAspect="1" noChangeArrowheads="1"/>
          </p:cNvSpPr>
          <p:nvPr/>
        </p:nvSpPr>
        <p:spPr bwMode="auto">
          <a:xfrm>
            <a:off x="4049447" y="5715016"/>
            <a:ext cx="1308371" cy="307777"/>
          </a:xfrm>
          <a:prstGeom prst="rect">
            <a:avLst/>
          </a:prstGeom>
          <a:noFill/>
          <a:ln w="9525">
            <a:noFill/>
            <a:miter lim="800000"/>
            <a:headEnd/>
            <a:tailEnd/>
          </a:ln>
          <a:effectLst/>
        </p:spPr>
        <p:txBody>
          <a:bodyPr wrap="none">
            <a:spAutoFit/>
          </a:bodyPr>
          <a:lstStyle/>
          <a:p>
            <a:pPr algn="l">
              <a:buFontTx/>
              <a:buNone/>
            </a:pPr>
            <a:r>
              <a:rPr lang="en-US" altLang="ja-JP" sz="1400" b="1" dirty="0" smtClean="0">
                <a:solidFill>
                  <a:srgbClr val="DDDDDD"/>
                </a:solidFill>
                <a:latin typeface="Tahoma" pitchFamily="34" charset="0"/>
                <a:ea typeface="HGP創英角ｺﾞｼｯｸUB" pitchFamily="50" charset="-128"/>
              </a:rPr>
              <a:t>Bus</a:t>
            </a:r>
            <a:r>
              <a:rPr lang="ja-JP" altLang="en-US" sz="1400" b="1" dirty="0" smtClean="0">
                <a:solidFill>
                  <a:srgbClr val="DDDDDD"/>
                </a:solidFill>
                <a:latin typeface="Tahoma" pitchFamily="34" charset="0"/>
                <a:ea typeface="HGP創英角ｺﾞｼｯｸUB" pitchFamily="50" charset="-128"/>
              </a:rPr>
              <a:t> </a:t>
            </a:r>
            <a:r>
              <a:rPr lang="en-US" altLang="ja-JP" sz="1400" b="1" dirty="0" smtClean="0">
                <a:solidFill>
                  <a:srgbClr val="DDDDDD"/>
                </a:solidFill>
              </a:rPr>
              <a:t>thruster</a:t>
            </a:r>
            <a:endParaRPr lang="ja-JP" altLang="en-US" sz="1400" b="1" dirty="0">
              <a:solidFill>
                <a:srgbClr val="DDDDDD"/>
              </a:solidFill>
              <a:latin typeface="Tahoma" pitchFamily="34" charset="0"/>
              <a:ea typeface="HGP創英角ｺﾞｼｯｸUB" pitchFamily="50" charset="-128"/>
            </a:endParaRPr>
          </a:p>
        </p:txBody>
      </p:sp>
      <p:sp>
        <p:nvSpPr>
          <p:cNvPr id="1137675" name="Line 11"/>
          <p:cNvSpPr>
            <a:spLocks noChangeShapeType="1"/>
          </p:cNvSpPr>
          <p:nvPr/>
        </p:nvSpPr>
        <p:spPr bwMode="auto">
          <a:xfrm flipH="1" flipV="1">
            <a:off x="6443662" y="4005263"/>
            <a:ext cx="914419" cy="352431"/>
          </a:xfrm>
          <a:prstGeom prst="line">
            <a:avLst/>
          </a:prstGeom>
          <a:noFill/>
          <a:ln w="38100">
            <a:solidFill>
              <a:srgbClr val="808080"/>
            </a:solidFill>
            <a:round/>
            <a:headEnd/>
            <a:tailEnd type="triangle" w="med" len="med"/>
          </a:ln>
          <a:effectLst/>
        </p:spPr>
        <p:txBody>
          <a:bodyPr wrap="square" anchor="ctr">
            <a:spAutoFit/>
          </a:bodyPr>
          <a:lstStyle/>
          <a:p>
            <a:endParaRPr lang="ja-JP" altLang="en-US" dirty="0">
              <a:ea typeface="HGP創英角ｺﾞｼｯｸUB" pitchFamily="50" charset="-128"/>
            </a:endParaRPr>
          </a:p>
        </p:txBody>
      </p:sp>
      <p:sp>
        <p:nvSpPr>
          <p:cNvPr id="1137676" name="Line 12"/>
          <p:cNvSpPr>
            <a:spLocks noChangeShapeType="1"/>
          </p:cNvSpPr>
          <p:nvPr/>
        </p:nvSpPr>
        <p:spPr bwMode="auto">
          <a:xfrm flipH="1">
            <a:off x="6804024" y="2857496"/>
            <a:ext cx="768371" cy="211142"/>
          </a:xfrm>
          <a:prstGeom prst="line">
            <a:avLst/>
          </a:prstGeom>
          <a:noFill/>
          <a:ln w="38100">
            <a:solidFill>
              <a:srgbClr val="808080"/>
            </a:solidFill>
            <a:round/>
            <a:headEnd/>
            <a:tailEnd type="triangle" w="med" len="med"/>
          </a:ln>
          <a:effectLst/>
        </p:spPr>
        <p:txBody>
          <a:bodyPr wrap="square" anchor="ctr">
            <a:spAutoFit/>
          </a:bodyPr>
          <a:lstStyle/>
          <a:p>
            <a:endParaRPr lang="ja-JP" altLang="en-US" dirty="0">
              <a:ea typeface="HGP創英角ｺﾞｼｯｸUB" pitchFamily="50" charset="-128"/>
            </a:endParaRPr>
          </a:p>
        </p:txBody>
      </p:sp>
      <p:sp>
        <p:nvSpPr>
          <p:cNvPr id="1137677" name="Line 13"/>
          <p:cNvSpPr>
            <a:spLocks noChangeShapeType="1"/>
          </p:cNvSpPr>
          <p:nvPr/>
        </p:nvSpPr>
        <p:spPr bwMode="auto">
          <a:xfrm flipH="1">
            <a:off x="6156325" y="2133600"/>
            <a:ext cx="1008063" cy="863600"/>
          </a:xfrm>
          <a:prstGeom prst="line">
            <a:avLst/>
          </a:prstGeom>
          <a:noFill/>
          <a:ln w="38100">
            <a:solidFill>
              <a:srgbClr val="808080"/>
            </a:solidFill>
            <a:round/>
            <a:headEnd/>
            <a:tailEnd type="triangle" w="med" len="med"/>
          </a:ln>
          <a:effectLst/>
        </p:spPr>
        <p:txBody>
          <a:bodyPr anchor="ctr">
            <a:spAutoFit/>
          </a:bodyPr>
          <a:lstStyle/>
          <a:p>
            <a:endParaRPr lang="ja-JP" altLang="en-US" dirty="0">
              <a:ea typeface="HGP創英角ｺﾞｼｯｸUB" pitchFamily="50" charset="-128"/>
            </a:endParaRPr>
          </a:p>
        </p:txBody>
      </p:sp>
      <p:sp>
        <p:nvSpPr>
          <p:cNvPr id="1137678" name="Line 14"/>
          <p:cNvSpPr>
            <a:spLocks noChangeShapeType="1"/>
          </p:cNvSpPr>
          <p:nvPr/>
        </p:nvSpPr>
        <p:spPr bwMode="auto">
          <a:xfrm>
            <a:off x="4572000" y="2060575"/>
            <a:ext cx="576263" cy="1081088"/>
          </a:xfrm>
          <a:prstGeom prst="line">
            <a:avLst/>
          </a:prstGeom>
          <a:noFill/>
          <a:ln w="38100">
            <a:solidFill>
              <a:srgbClr val="808080"/>
            </a:solidFill>
            <a:round/>
            <a:headEnd/>
            <a:tailEnd type="triangle" w="med" len="med"/>
          </a:ln>
          <a:effectLst/>
        </p:spPr>
        <p:txBody>
          <a:bodyPr anchor="ctr">
            <a:spAutoFit/>
          </a:bodyPr>
          <a:lstStyle/>
          <a:p>
            <a:endParaRPr lang="ja-JP" altLang="en-US" dirty="0">
              <a:ea typeface="HGP創英角ｺﾞｼｯｸUB" pitchFamily="50" charset="-128"/>
            </a:endParaRPr>
          </a:p>
        </p:txBody>
      </p:sp>
      <p:sp>
        <p:nvSpPr>
          <p:cNvPr id="1137679" name="Line 15"/>
          <p:cNvSpPr>
            <a:spLocks noChangeShapeType="1"/>
          </p:cNvSpPr>
          <p:nvPr/>
        </p:nvSpPr>
        <p:spPr bwMode="auto">
          <a:xfrm flipV="1">
            <a:off x="6732588" y="5949950"/>
            <a:ext cx="719137" cy="287338"/>
          </a:xfrm>
          <a:prstGeom prst="line">
            <a:avLst/>
          </a:prstGeom>
          <a:noFill/>
          <a:ln w="38100">
            <a:solidFill>
              <a:srgbClr val="808080"/>
            </a:solidFill>
            <a:round/>
            <a:headEnd/>
            <a:tailEnd type="triangle" w="med" len="med"/>
          </a:ln>
          <a:effectLst/>
        </p:spPr>
        <p:txBody>
          <a:bodyPr anchor="ctr">
            <a:spAutoFit/>
          </a:bodyPr>
          <a:lstStyle/>
          <a:p>
            <a:endParaRPr lang="ja-JP" altLang="en-US" dirty="0">
              <a:ea typeface="HGP創英角ｺﾞｼｯｸUB" pitchFamily="50" charset="-128"/>
            </a:endParaRPr>
          </a:p>
        </p:txBody>
      </p:sp>
      <p:sp>
        <p:nvSpPr>
          <p:cNvPr id="1137680" name="Line 16"/>
          <p:cNvSpPr>
            <a:spLocks noChangeShapeType="1"/>
          </p:cNvSpPr>
          <p:nvPr/>
        </p:nvSpPr>
        <p:spPr bwMode="auto">
          <a:xfrm flipV="1">
            <a:off x="4716463" y="5300663"/>
            <a:ext cx="576262" cy="433387"/>
          </a:xfrm>
          <a:prstGeom prst="line">
            <a:avLst/>
          </a:prstGeom>
          <a:noFill/>
          <a:ln w="38100">
            <a:solidFill>
              <a:srgbClr val="808080"/>
            </a:solidFill>
            <a:round/>
            <a:headEnd/>
            <a:tailEnd type="triangle" w="med" len="med"/>
          </a:ln>
          <a:effectLst/>
        </p:spPr>
        <p:txBody>
          <a:bodyPr anchor="ctr">
            <a:spAutoFit/>
          </a:bodyPr>
          <a:lstStyle/>
          <a:p>
            <a:endParaRPr lang="ja-JP" altLang="en-US" dirty="0">
              <a:ea typeface="HGP創英角ｺﾞｼｯｸUB" pitchFamily="50" charset="-128"/>
            </a:endParaRPr>
          </a:p>
        </p:txBody>
      </p:sp>
      <p:sp>
        <p:nvSpPr>
          <p:cNvPr id="1137681" name="Line 17"/>
          <p:cNvSpPr>
            <a:spLocks noChangeShapeType="1"/>
          </p:cNvSpPr>
          <p:nvPr/>
        </p:nvSpPr>
        <p:spPr bwMode="auto">
          <a:xfrm flipV="1">
            <a:off x="4429124" y="4652963"/>
            <a:ext cx="719139" cy="419111"/>
          </a:xfrm>
          <a:prstGeom prst="line">
            <a:avLst/>
          </a:prstGeom>
          <a:noFill/>
          <a:ln w="38100">
            <a:solidFill>
              <a:srgbClr val="808080"/>
            </a:solidFill>
            <a:round/>
            <a:headEnd/>
            <a:tailEnd type="triangle" w="med" len="med"/>
          </a:ln>
          <a:effectLst/>
        </p:spPr>
        <p:txBody>
          <a:bodyPr wrap="square" anchor="ctr">
            <a:spAutoFit/>
          </a:bodyPr>
          <a:lstStyle/>
          <a:p>
            <a:endParaRPr lang="ja-JP" altLang="en-US" dirty="0">
              <a:ea typeface="HGP創英角ｺﾞｼｯｸUB" pitchFamily="50" charset="-128"/>
            </a:endParaRPr>
          </a:p>
        </p:txBody>
      </p:sp>
      <p:sp>
        <p:nvSpPr>
          <p:cNvPr id="1137682" name="Text Box 18"/>
          <p:cNvSpPr txBox="1">
            <a:spLocks noChangeAspect="1" noChangeArrowheads="1"/>
          </p:cNvSpPr>
          <p:nvPr/>
        </p:nvSpPr>
        <p:spPr bwMode="auto">
          <a:xfrm>
            <a:off x="7237413" y="908050"/>
            <a:ext cx="1655762" cy="523220"/>
          </a:xfrm>
          <a:prstGeom prst="rect">
            <a:avLst/>
          </a:prstGeom>
          <a:noFill/>
          <a:ln w="9525">
            <a:noFill/>
            <a:miter lim="800000"/>
            <a:headEnd/>
            <a:tailEnd/>
          </a:ln>
          <a:effectLst/>
        </p:spPr>
        <p:txBody>
          <a:bodyPr>
            <a:spAutoFit/>
          </a:bodyPr>
          <a:lstStyle/>
          <a:p>
            <a:pPr algn="l">
              <a:buFontTx/>
              <a:buNone/>
            </a:pPr>
            <a:r>
              <a:rPr lang="en-US" altLang="ja-JP" sz="1400" b="1" dirty="0" smtClean="0">
                <a:solidFill>
                  <a:srgbClr val="DDDDDD"/>
                </a:solidFill>
                <a:latin typeface="Tahoma" pitchFamily="34" charset="0"/>
                <a:ea typeface="HGP創英角ｺﾞｼｯｸUB" pitchFamily="50" charset="-128"/>
              </a:rPr>
              <a:t>Mast </a:t>
            </a:r>
          </a:p>
          <a:p>
            <a:pPr algn="l">
              <a:buFontTx/>
              <a:buNone/>
            </a:pPr>
            <a:r>
              <a:rPr lang="en-US" altLang="ja-JP" sz="1400" b="1" dirty="0" smtClean="0">
                <a:solidFill>
                  <a:srgbClr val="DDDDDD"/>
                </a:solidFill>
              </a:rPr>
              <a:t>structure</a:t>
            </a:r>
            <a:endParaRPr lang="ja-JP" altLang="en-US" sz="1400" b="1" dirty="0">
              <a:solidFill>
                <a:srgbClr val="DDDDDD"/>
              </a:solidFill>
              <a:latin typeface="Tahoma" pitchFamily="34" charset="0"/>
              <a:ea typeface="HGP創英角ｺﾞｼｯｸUB" pitchFamily="50" charset="-128"/>
            </a:endParaRPr>
          </a:p>
        </p:txBody>
      </p:sp>
      <p:sp>
        <p:nvSpPr>
          <p:cNvPr id="1137683" name="Line 19"/>
          <p:cNvSpPr>
            <a:spLocks noChangeShapeType="1"/>
          </p:cNvSpPr>
          <p:nvPr/>
        </p:nvSpPr>
        <p:spPr bwMode="auto">
          <a:xfrm flipH="1">
            <a:off x="6372225" y="1125538"/>
            <a:ext cx="936625" cy="0"/>
          </a:xfrm>
          <a:prstGeom prst="line">
            <a:avLst/>
          </a:prstGeom>
          <a:noFill/>
          <a:ln w="38100">
            <a:solidFill>
              <a:srgbClr val="808080"/>
            </a:solidFill>
            <a:round/>
            <a:headEnd/>
            <a:tailEnd type="triangle" w="med" len="med"/>
          </a:ln>
          <a:effectLst/>
        </p:spPr>
        <p:txBody>
          <a:bodyPr anchor="ctr">
            <a:spAutoFit/>
          </a:bodyPr>
          <a:lstStyle/>
          <a:p>
            <a:endParaRPr lang="ja-JP" altLang="en-US" dirty="0">
              <a:ea typeface="HGP創英角ｺﾞｼｯｸUB" pitchFamily="50" charset="-128"/>
            </a:endParaRPr>
          </a:p>
        </p:txBody>
      </p:sp>
      <p:sp>
        <p:nvSpPr>
          <p:cNvPr id="1137684" name="AutoShape 20"/>
          <p:cNvSpPr>
            <a:spLocks noChangeArrowheads="1"/>
          </p:cNvSpPr>
          <p:nvPr/>
        </p:nvSpPr>
        <p:spPr bwMode="auto">
          <a:xfrm>
            <a:off x="539750" y="3651250"/>
            <a:ext cx="2808288" cy="2706708"/>
          </a:xfrm>
          <a:prstGeom prst="roundRect">
            <a:avLst>
              <a:gd name="adj" fmla="val 6731"/>
            </a:avLst>
          </a:prstGeom>
          <a:solidFill>
            <a:srgbClr val="99CCFF">
              <a:alpha val="20000"/>
            </a:srgbClr>
          </a:solidFill>
          <a:ln w="15875">
            <a:noFill/>
            <a:round/>
            <a:headEnd/>
            <a:tailEnd/>
          </a:ln>
          <a:effectLst/>
        </p:spPr>
        <p:txBody>
          <a:bodyPr anchor="ctr">
            <a:noAutofit/>
          </a:bodyPr>
          <a:lstStyle/>
          <a:p>
            <a:endParaRPr lang="ja-JP" altLang="en-US" dirty="0">
              <a:ea typeface="HGP創英角ｺﾞｼｯｸUB" pitchFamily="50" charset="-128"/>
            </a:endParaRPr>
          </a:p>
        </p:txBody>
      </p:sp>
      <p:sp>
        <p:nvSpPr>
          <p:cNvPr id="1137685" name="Text Box 21"/>
          <p:cNvSpPr txBox="1">
            <a:spLocks noChangeAspect="1" noChangeArrowheads="1"/>
          </p:cNvSpPr>
          <p:nvPr/>
        </p:nvSpPr>
        <p:spPr bwMode="auto">
          <a:xfrm>
            <a:off x="541338" y="3644900"/>
            <a:ext cx="2735262" cy="611188"/>
          </a:xfrm>
          <a:prstGeom prst="rect">
            <a:avLst/>
          </a:prstGeom>
          <a:noFill/>
          <a:ln w="9525">
            <a:noFill/>
            <a:miter lim="800000"/>
            <a:headEnd/>
            <a:tailEnd/>
          </a:ln>
          <a:effectLst/>
        </p:spPr>
        <p:txBody>
          <a:bodyPr>
            <a:spAutoFit/>
          </a:bodyPr>
          <a:lstStyle/>
          <a:p>
            <a:pPr algn="l">
              <a:buFontTx/>
              <a:buNone/>
            </a:pPr>
            <a:r>
              <a:rPr lang="en-US" altLang="ja-JP" sz="1800" b="1" dirty="0">
                <a:solidFill>
                  <a:srgbClr val="99CCFF"/>
                </a:solidFill>
                <a:latin typeface="Tahoma" pitchFamily="34" charset="0"/>
                <a:ea typeface="HGP創英角ｺﾞｼｯｸUB" pitchFamily="50" charset="-128"/>
              </a:rPr>
              <a:t>Satellite Bus</a:t>
            </a:r>
          </a:p>
          <a:p>
            <a:pPr algn="l">
              <a:buFontTx/>
              <a:buNone/>
            </a:pPr>
            <a:r>
              <a:rPr lang="en-US" altLang="ja-JP" sz="1600" b="1" dirty="0">
                <a:solidFill>
                  <a:srgbClr val="99CCFF"/>
                </a:solidFill>
                <a:latin typeface="Tahoma" pitchFamily="34" charset="0"/>
                <a:ea typeface="HGP創英角ｺﾞｼｯｸUB" pitchFamily="50" charset="-128"/>
              </a:rPr>
              <a:t>   </a:t>
            </a:r>
            <a:r>
              <a:rPr lang="en-US" altLang="ja-JP" sz="1400" b="1" dirty="0">
                <a:solidFill>
                  <a:srgbClr val="99CCFF"/>
                </a:solidFill>
                <a:latin typeface="Tahoma" pitchFamily="34" charset="0"/>
                <a:ea typeface="HGP創英角ｺﾞｼｯｸUB" pitchFamily="50" charset="-128"/>
              </a:rPr>
              <a:t>(‘Standard bus’ system)</a:t>
            </a:r>
          </a:p>
        </p:txBody>
      </p:sp>
      <p:sp>
        <p:nvSpPr>
          <p:cNvPr id="1137686" name="AutoShape 22"/>
          <p:cNvSpPr>
            <a:spLocks noChangeArrowheads="1"/>
          </p:cNvSpPr>
          <p:nvPr/>
        </p:nvSpPr>
        <p:spPr bwMode="auto">
          <a:xfrm>
            <a:off x="538163" y="1196974"/>
            <a:ext cx="2808287" cy="1660521"/>
          </a:xfrm>
          <a:prstGeom prst="roundRect">
            <a:avLst>
              <a:gd name="adj" fmla="val 6731"/>
            </a:avLst>
          </a:prstGeom>
          <a:solidFill>
            <a:srgbClr val="CCFFCC">
              <a:alpha val="20000"/>
            </a:srgbClr>
          </a:solidFill>
          <a:ln w="15875">
            <a:noFill/>
            <a:round/>
            <a:headEnd/>
            <a:tailEnd/>
          </a:ln>
          <a:effectLst/>
        </p:spPr>
        <p:txBody>
          <a:bodyPr anchor="ctr">
            <a:noAutofit/>
          </a:bodyPr>
          <a:lstStyle/>
          <a:p>
            <a:endParaRPr lang="ja-JP" altLang="en-US" dirty="0">
              <a:ea typeface="HGP創英角ｺﾞｼｯｸUB" pitchFamily="50" charset="-128"/>
            </a:endParaRPr>
          </a:p>
        </p:txBody>
      </p:sp>
      <p:sp>
        <p:nvSpPr>
          <p:cNvPr id="1137687" name="Text Box 23"/>
          <p:cNvSpPr txBox="1">
            <a:spLocks noChangeAspect="1" noChangeArrowheads="1"/>
          </p:cNvSpPr>
          <p:nvPr/>
        </p:nvSpPr>
        <p:spPr bwMode="auto">
          <a:xfrm>
            <a:off x="539750" y="1220788"/>
            <a:ext cx="2735263" cy="1708146"/>
          </a:xfrm>
          <a:prstGeom prst="rect">
            <a:avLst/>
          </a:prstGeom>
          <a:noFill/>
          <a:ln w="9525">
            <a:noFill/>
            <a:miter lim="800000"/>
            <a:headEnd/>
            <a:tailEnd/>
          </a:ln>
          <a:effectLst/>
        </p:spPr>
        <p:txBody>
          <a:bodyPr>
            <a:noAutofit/>
          </a:bodyPr>
          <a:lstStyle/>
          <a:p>
            <a:pPr algn="l">
              <a:buFontTx/>
              <a:buNone/>
            </a:pPr>
            <a:r>
              <a:rPr lang="en-US" altLang="ja-JP" sz="1800" b="1" dirty="0">
                <a:solidFill>
                  <a:srgbClr val="99FF99"/>
                </a:solidFill>
                <a:latin typeface="Tahoma" pitchFamily="34" charset="0"/>
                <a:ea typeface="HGP創英角ｺﾞｼｯｸUB" pitchFamily="50" charset="-128"/>
              </a:rPr>
              <a:t>DPF Payload</a:t>
            </a:r>
          </a:p>
        </p:txBody>
      </p:sp>
      <p:sp>
        <p:nvSpPr>
          <p:cNvPr id="1137688" name="Rectangle 24"/>
          <p:cNvSpPr>
            <a:spLocks noChangeArrowheads="1"/>
          </p:cNvSpPr>
          <p:nvPr/>
        </p:nvSpPr>
        <p:spPr bwMode="auto">
          <a:xfrm>
            <a:off x="611188" y="1471613"/>
            <a:ext cx="2952750" cy="1433512"/>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Size :         950mm cube</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Weight :    150kg</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Power :      130W</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Data Rate: 800kbps</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Mission thruster x12</a:t>
            </a:r>
          </a:p>
        </p:txBody>
      </p:sp>
      <p:sp>
        <p:nvSpPr>
          <p:cNvPr id="1137689" name="Rectangle 25"/>
          <p:cNvSpPr>
            <a:spLocks noChangeArrowheads="1"/>
          </p:cNvSpPr>
          <p:nvPr/>
        </p:nvSpPr>
        <p:spPr bwMode="auto">
          <a:xfrm>
            <a:off x="684213" y="2997200"/>
            <a:ext cx="2160587" cy="566309"/>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400" b="1" dirty="0">
                <a:solidFill>
                  <a:srgbClr val="F8F8F8"/>
                </a:solidFill>
                <a:latin typeface="Tahoma" pitchFamily="34" charset="0"/>
                <a:ea typeface="HGP創英角ｺﾞｼｯｸUB" pitchFamily="50" charset="-128"/>
              </a:rPr>
              <a:t>Power Supply</a:t>
            </a:r>
          </a:p>
          <a:p>
            <a:pPr algn="l">
              <a:lnSpc>
                <a:spcPct val="110000"/>
              </a:lnSpc>
              <a:buClr>
                <a:schemeClr val="accent2"/>
              </a:buClr>
              <a:buSzPct val="70000"/>
              <a:buFont typeface="Wingdings" pitchFamily="2" charset="2"/>
              <a:buNone/>
            </a:pPr>
            <a:r>
              <a:rPr lang="en-US" altLang="ja-JP" sz="1400" b="1" dirty="0">
                <a:solidFill>
                  <a:srgbClr val="F8F8F8"/>
                </a:solidFill>
                <a:latin typeface="Tahoma" pitchFamily="34" charset="0"/>
                <a:ea typeface="HGP創英角ｺﾞｼｯｸUB" pitchFamily="50" charset="-128"/>
              </a:rPr>
              <a:t>SpW Comm.</a:t>
            </a:r>
          </a:p>
        </p:txBody>
      </p:sp>
      <p:sp>
        <p:nvSpPr>
          <p:cNvPr id="1137690" name="Line 26"/>
          <p:cNvSpPr>
            <a:spLocks noChangeShapeType="1"/>
          </p:cNvSpPr>
          <p:nvPr/>
        </p:nvSpPr>
        <p:spPr bwMode="auto">
          <a:xfrm>
            <a:off x="2195513" y="2997200"/>
            <a:ext cx="0" cy="576263"/>
          </a:xfrm>
          <a:prstGeom prst="line">
            <a:avLst/>
          </a:prstGeom>
          <a:noFill/>
          <a:ln w="25400">
            <a:solidFill>
              <a:srgbClr val="DDDDDD"/>
            </a:solidFill>
            <a:round/>
            <a:headEnd type="stealth" w="lg" len="lg"/>
            <a:tailEnd type="stealth" w="lg" len="lg"/>
          </a:ln>
          <a:effectLst/>
        </p:spPr>
        <p:txBody>
          <a:bodyPr anchor="ctr">
            <a:spAutoFit/>
          </a:bodyPr>
          <a:lstStyle/>
          <a:p>
            <a:endParaRPr lang="ja-JP" altLang="en-US" dirty="0">
              <a:ea typeface="HGP創英角ｺﾞｼｯｸUB" pitchFamily="50" charset="-128"/>
            </a:endParaRPr>
          </a:p>
        </p:txBody>
      </p:sp>
      <p:sp>
        <p:nvSpPr>
          <p:cNvPr id="1137691" name="Rectangle 27"/>
          <p:cNvSpPr>
            <a:spLocks noChangeArrowheads="1"/>
          </p:cNvSpPr>
          <p:nvPr/>
        </p:nvSpPr>
        <p:spPr bwMode="auto">
          <a:xfrm>
            <a:off x="827088" y="4149725"/>
            <a:ext cx="2449512" cy="2238375"/>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Size :         </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     950x950x1100mm</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Weight :    200kg</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SAP :          960W </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Battery:     50AH</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Downlink : 2Mpbs</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DR:             1GByte</a:t>
            </a:r>
          </a:p>
          <a:p>
            <a:pPr algn="l">
              <a:lnSpc>
                <a:spcPct val="110000"/>
              </a:lnSpc>
              <a:buClr>
                <a:schemeClr val="accent2"/>
              </a:buClr>
              <a:buSzPct val="70000"/>
              <a:buFont typeface="Wingdings" pitchFamily="2" charset="2"/>
              <a:buNone/>
            </a:pPr>
            <a:r>
              <a:rPr lang="en-US" altLang="ja-JP" sz="1600" b="1" dirty="0">
                <a:solidFill>
                  <a:srgbClr val="F8F8F8"/>
                </a:solidFill>
                <a:latin typeface="Tahoma" pitchFamily="34" charset="0"/>
                <a:ea typeface="HGP創英角ｺﾞｼｯｸUB" pitchFamily="50" charset="-128"/>
              </a:rPr>
              <a:t>3N Thrusters x 4</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5858" name="Rectangle 2"/>
          <p:cNvSpPr>
            <a:spLocks noGrp="1" noChangeArrowheads="1"/>
          </p:cNvSpPr>
          <p:nvPr>
            <p:ph type="title"/>
          </p:nvPr>
        </p:nvSpPr>
        <p:spPr/>
        <p:txBody>
          <a:bodyPr/>
          <a:lstStyle/>
          <a:p>
            <a:r>
              <a:rPr lang="en-US" altLang="ja-JP" dirty="0" smtClean="0"/>
              <a:t>DPF mission payload</a:t>
            </a:r>
            <a:endParaRPr lang="ja-JP" altLang="en-US" dirty="0"/>
          </a:p>
        </p:txBody>
      </p:sp>
      <p:sp>
        <p:nvSpPr>
          <p:cNvPr id="15"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a:ea typeface="HGP創英角ｺﾞｼｯｸUB" pitchFamily="50" charset="-128"/>
              <a:cs typeface="+mn-cs"/>
            </a:endParaRPr>
          </a:p>
        </p:txBody>
      </p:sp>
      <p:sp>
        <p:nvSpPr>
          <p:cNvPr id="1145873" name="AutoShape 17"/>
          <p:cNvSpPr>
            <a:spLocks noChangeArrowheads="1"/>
          </p:cNvSpPr>
          <p:nvPr/>
        </p:nvSpPr>
        <p:spPr bwMode="auto">
          <a:xfrm>
            <a:off x="395288" y="1857364"/>
            <a:ext cx="8424862" cy="3097212"/>
          </a:xfrm>
          <a:prstGeom prst="roundRect">
            <a:avLst>
              <a:gd name="adj" fmla="val 4306"/>
            </a:avLst>
          </a:prstGeom>
          <a:solidFill>
            <a:srgbClr val="FFFFFF">
              <a:alpha val="89999"/>
            </a:srgbClr>
          </a:solidFill>
          <a:ln w="15875">
            <a:noFill/>
            <a:round/>
            <a:headEnd/>
            <a:tailEnd/>
          </a:ln>
          <a:effectLst/>
        </p:spPr>
        <p:txBody>
          <a:bodyPr wrap="none" anchor="ctr">
            <a:sp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45861" name="AutoShape 5"/>
          <p:cNvSpPr>
            <a:spLocks noChangeArrowheads="1"/>
          </p:cNvSpPr>
          <p:nvPr/>
        </p:nvSpPr>
        <p:spPr bwMode="auto">
          <a:xfrm>
            <a:off x="4857752" y="5013324"/>
            <a:ext cx="3643338" cy="1416071"/>
          </a:xfrm>
          <a:prstGeom prst="roundRect">
            <a:avLst>
              <a:gd name="adj" fmla="val 3069"/>
            </a:avLst>
          </a:prstGeom>
          <a:solidFill>
            <a:srgbClr val="99CCFF">
              <a:alpha val="10000"/>
            </a:srgbClr>
          </a:solidFill>
          <a:ln w="15875">
            <a:noFill/>
            <a:round/>
            <a:headEnd/>
            <a:tailEnd/>
          </a:ln>
          <a:effectLst/>
        </p:spPr>
        <p:txBody>
          <a:bodyPr wrap="square" anchor="ctr">
            <a:no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45864" name="AutoShape 8"/>
          <p:cNvSpPr>
            <a:spLocks noChangeArrowheads="1"/>
          </p:cNvSpPr>
          <p:nvPr/>
        </p:nvSpPr>
        <p:spPr bwMode="auto">
          <a:xfrm>
            <a:off x="714348" y="5143512"/>
            <a:ext cx="3929089" cy="1201757"/>
          </a:xfrm>
          <a:prstGeom prst="roundRect">
            <a:avLst>
              <a:gd name="adj" fmla="val 3069"/>
            </a:avLst>
          </a:prstGeom>
          <a:solidFill>
            <a:srgbClr val="CCFFCC">
              <a:alpha val="10000"/>
            </a:srgbClr>
          </a:solidFill>
          <a:ln w="15875">
            <a:noFill/>
            <a:round/>
            <a:headEnd/>
            <a:tailEnd/>
          </a:ln>
          <a:effectLst/>
        </p:spPr>
        <p:txBody>
          <a:bodyPr wrap="square" anchor="ctr">
            <a:no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45867" name="AutoShape 11"/>
          <p:cNvSpPr>
            <a:spLocks noChangeArrowheads="1"/>
          </p:cNvSpPr>
          <p:nvPr/>
        </p:nvSpPr>
        <p:spPr bwMode="auto">
          <a:xfrm>
            <a:off x="4930776" y="857232"/>
            <a:ext cx="3529012" cy="949314"/>
          </a:xfrm>
          <a:prstGeom prst="roundRect">
            <a:avLst>
              <a:gd name="adj" fmla="val 3069"/>
            </a:avLst>
          </a:prstGeom>
          <a:solidFill>
            <a:srgbClr val="FFFF99">
              <a:alpha val="10000"/>
            </a:srgbClr>
          </a:solidFill>
          <a:ln w="15875">
            <a:noFill/>
            <a:round/>
            <a:headEnd/>
            <a:tailEnd/>
          </a:ln>
          <a:effectLst/>
        </p:spPr>
        <p:txBody>
          <a:bodyPr wrap="square" anchor="ctr">
            <a:no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HGP創英角ｺﾞｼｯｸUB" pitchFamily="50" charset="-128"/>
              <a:cs typeface="+mn-cs"/>
            </a:endParaRPr>
          </a:p>
        </p:txBody>
      </p:sp>
      <p:pic>
        <p:nvPicPr>
          <p:cNvPr id="1145872" name="Picture 16" descr="DPF_layout_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4213" y="1928802"/>
            <a:ext cx="7848600" cy="3035300"/>
          </a:xfrm>
          <a:prstGeom prst="rect">
            <a:avLst/>
          </a:prstGeom>
          <a:noFill/>
        </p:spPr>
      </p:pic>
      <p:sp>
        <p:nvSpPr>
          <p:cNvPr id="16" name="Rectangle 5"/>
          <p:cNvSpPr>
            <a:spLocks noChangeArrowheads="1"/>
          </p:cNvSpPr>
          <p:nvPr/>
        </p:nvSpPr>
        <p:spPr bwMode="auto">
          <a:xfrm>
            <a:off x="4929190" y="5000636"/>
            <a:ext cx="4000528" cy="1477328"/>
          </a:xfrm>
          <a:prstGeom prst="rect">
            <a:avLst/>
          </a:prstGeom>
          <a:noFill/>
          <a:ln w="15875">
            <a:noFill/>
            <a:miter lim="800000"/>
            <a:headEnd/>
            <a:tailEnd/>
          </a:ln>
          <a:effectLst/>
        </p:spPr>
        <p:txBody>
          <a:bodyPr wrap="square">
            <a:spAutoFit/>
          </a:bodyPr>
          <a:lstStyle/>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FFFFFF"/>
                </a:solidFill>
                <a:latin typeface="Tahoma" pitchFamily="34" charset="0"/>
                <a:ea typeface="HGP創英角ｺﾞｼｯｸUB" pitchFamily="50" charset="-128"/>
                <a:cs typeface="+mn-cs"/>
              </a:rPr>
              <a:t>Fabry-Perot interferometer</a:t>
            </a:r>
          </a:p>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FFFFFF"/>
                </a:solidFill>
                <a:latin typeface="Tahoma" pitchFamily="34" charset="0"/>
                <a:ea typeface="HGP創英角ｺﾞｼｯｸUB" pitchFamily="50" charset="-128"/>
                <a:cs typeface="+mn-cs"/>
              </a:rPr>
              <a:t>   </a:t>
            </a:r>
            <a:r>
              <a:rPr kumimoji="1" lang="ja-JP" altLang="en-US" sz="1800" b="1" kern="1200" dirty="0">
                <a:solidFill>
                  <a:srgbClr val="FFFFFF"/>
                </a:solidFill>
                <a:latin typeface="Tahoma" pitchFamily="34" charset="0"/>
                <a:ea typeface="HGP創英角ｺﾞｼｯｸUB" pitchFamily="50" charset="-128"/>
                <a:cs typeface="+mn-cs"/>
              </a:rPr>
              <a:t>　 </a:t>
            </a:r>
            <a:r>
              <a:rPr kumimoji="1" lang="en-US" altLang="ja-JP" sz="1800" b="1" kern="1200" dirty="0">
                <a:solidFill>
                  <a:srgbClr val="CCECFF"/>
                </a:solidFill>
                <a:latin typeface="Tahoma" pitchFamily="34" charset="0"/>
                <a:ea typeface="HGP創英角ｺﾞｼｯｸUB" pitchFamily="50" charset="-128"/>
                <a:cs typeface="+mn-cs"/>
              </a:rPr>
              <a:t>Finesse : 100</a:t>
            </a:r>
          </a:p>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CCECFF"/>
                </a:solidFill>
                <a:latin typeface="Tahoma" pitchFamily="34" charset="0"/>
                <a:ea typeface="HGP創英角ｺﾞｼｯｸUB" pitchFamily="50" charset="-128"/>
                <a:cs typeface="+mn-cs"/>
              </a:rPr>
              <a:t>   </a:t>
            </a:r>
            <a:r>
              <a:rPr kumimoji="1" lang="ja-JP" altLang="en-US" sz="1800" b="1" kern="1200" dirty="0">
                <a:solidFill>
                  <a:srgbClr val="CCECFF"/>
                </a:solidFill>
                <a:latin typeface="Tahoma" pitchFamily="34" charset="0"/>
                <a:ea typeface="HGP創英角ｺﾞｼｯｸUB" pitchFamily="50" charset="-128"/>
                <a:cs typeface="+mn-cs"/>
              </a:rPr>
              <a:t>　 </a:t>
            </a:r>
            <a:r>
              <a:rPr kumimoji="1" lang="en-US" altLang="ja-JP" sz="1800" b="1" kern="1200" dirty="0">
                <a:solidFill>
                  <a:srgbClr val="CCECFF"/>
                </a:solidFill>
                <a:latin typeface="Tahoma" pitchFamily="34" charset="0"/>
                <a:ea typeface="HGP創英角ｺﾞｼｯｸUB" pitchFamily="50" charset="-128"/>
                <a:cs typeface="+mn-cs"/>
              </a:rPr>
              <a:t>Length  : 30cm</a:t>
            </a:r>
          </a:p>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FFFFFF"/>
                </a:solidFill>
                <a:latin typeface="Tahoma" pitchFamily="34" charset="0"/>
                <a:ea typeface="HGP創英角ｺﾞｼｯｸUB" pitchFamily="50" charset="-128"/>
                <a:cs typeface="+mn-cs"/>
              </a:rPr>
              <a:t>    </a:t>
            </a:r>
            <a:r>
              <a:rPr kumimoji="1" lang="ja-JP" altLang="en-US" sz="1800" b="1" kern="1200" dirty="0">
                <a:solidFill>
                  <a:srgbClr val="FFFFFF"/>
                </a:solidFill>
                <a:latin typeface="Tahoma" pitchFamily="34" charset="0"/>
                <a:ea typeface="HGP創英角ｺﾞｼｯｸUB" pitchFamily="50" charset="-128"/>
                <a:cs typeface="+mn-cs"/>
              </a:rPr>
              <a:t>　</a:t>
            </a:r>
            <a:r>
              <a:rPr kumimoji="1" lang="en-US" altLang="ja-JP" sz="1800" b="1" kern="1200" dirty="0">
                <a:solidFill>
                  <a:srgbClr val="FFFFFF"/>
                </a:solidFill>
                <a:latin typeface="Tahoma" pitchFamily="34" charset="0"/>
                <a:ea typeface="HGP創英角ｺﾞｼｯｸUB" pitchFamily="50" charset="-128"/>
                <a:cs typeface="+mn-cs"/>
              </a:rPr>
              <a:t>Test mass : 1kg</a:t>
            </a:r>
          </a:p>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FFFFFF"/>
                </a:solidFill>
                <a:latin typeface="Tahoma" pitchFamily="34" charset="0"/>
                <a:ea typeface="HGP創英角ｺﾞｼｯｸUB" pitchFamily="50" charset="-128"/>
                <a:cs typeface="+mn-cs"/>
              </a:rPr>
              <a:t>      Signal extraction by PDH</a:t>
            </a:r>
          </a:p>
        </p:txBody>
      </p:sp>
      <p:sp>
        <p:nvSpPr>
          <p:cNvPr id="20" name="Rectangle 9"/>
          <p:cNvSpPr>
            <a:spLocks noChangeArrowheads="1"/>
          </p:cNvSpPr>
          <p:nvPr/>
        </p:nvSpPr>
        <p:spPr bwMode="auto">
          <a:xfrm>
            <a:off x="5072066" y="883216"/>
            <a:ext cx="3643338" cy="923330"/>
          </a:xfrm>
          <a:prstGeom prst="rect">
            <a:avLst/>
          </a:prstGeom>
          <a:noFill/>
          <a:ln w="15875">
            <a:noFill/>
            <a:miter lim="800000"/>
            <a:headEnd/>
            <a:tailEnd/>
          </a:ln>
          <a:effectLst/>
        </p:spPr>
        <p:txBody>
          <a:bodyPr wrap="square">
            <a:spAutoFit/>
          </a:bodyPr>
          <a:lstStyle/>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FFFFCC"/>
                </a:solidFill>
                <a:latin typeface="Tahoma" pitchFamily="34" charset="0"/>
                <a:ea typeface="HGP創英角ｺﾞｼｯｸUB" pitchFamily="50" charset="-128"/>
                <a:cs typeface="+mn-cs"/>
              </a:rPr>
              <a:t>Drag-free control</a:t>
            </a:r>
          </a:p>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FFFFFF"/>
                </a:solidFill>
                <a:latin typeface="Tahoma" pitchFamily="34" charset="0"/>
                <a:ea typeface="HGP創英角ｺﾞｼｯｸUB" pitchFamily="50" charset="-128"/>
                <a:cs typeface="+mn-cs"/>
              </a:rPr>
              <a:t>    Local sensor signal </a:t>
            </a:r>
          </a:p>
          <a:p>
            <a:pPr algn="l" rtl="0" fontAlgn="base">
              <a:spcBef>
                <a:spcPct val="0"/>
              </a:spcBef>
              <a:spcAft>
                <a:spcPct val="0"/>
              </a:spcAft>
              <a:buClr>
                <a:srgbClr val="003366"/>
              </a:buClr>
              <a:buSzPct val="70000"/>
              <a:buFont typeface="Wingdings" pitchFamily="2" charset="2"/>
              <a:buNone/>
            </a:pPr>
            <a:r>
              <a:rPr kumimoji="1" lang="ja-JP" altLang="en-US" sz="1800" b="1" kern="1200" dirty="0">
                <a:solidFill>
                  <a:srgbClr val="FFFFFF"/>
                </a:solidFill>
                <a:latin typeface="Tahoma" pitchFamily="34" charset="0"/>
                <a:ea typeface="HGP創英角ｺﾞｼｯｸUB" pitchFamily="50" charset="-128"/>
                <a:cs typeface="+mn-cs"/>
              </a:rPr>
              <a:t>　　</a:t>
            </a:r>
            <a:r>
              <a:rPr kumimoji="1" lang="ja-JP" altLang="en-US" sz="1800" b="1" kern="1200" dirty="0">
                <a:solidFill>
                  <a:srgbClr val="FFFFFF"/>
                </a:solidFill>
                <a:latin typeface="Tahoma" pitchFamily="34" charset="0"/>
                <a:ea typeface="HGP創英角ｺﾞｼｯｸUB" pitchFamily="50" charset="-128"/>
                <a:cs typeface="+mn-cs"/>
                <a:sym typeface="Wingdings" pitchFamily="2" charset="2"/>
              </a:rPr>
              <a:t> </a:t>
            </a:r>
            <a:r>
              <a:rPr kumimoji="1" lang="en-US" altLang="ja-JP" sz="1800" b="1" kern="1200" dirty="0">
                <a:solidFill>
                  <a:srgbClr val="FFFFFF"/>
                </a:solidFill>
                <a:latin typeface="Tahoma" pitchFamily="34" charset="0"/>
                <a:ea typeface="HGP創英角ｺﾞｼｯｸUB" pitchFamily="50" charset="-128"/>
                <a:cs typeface="+mn-cs"/>
                <a:sym typeface="Wingdings" pitchFamily="2" charset="2"/>
              </a:rPr>
              <a:t>Feedback to </a:t>
            </a:r>
            <a:r>
              <a:rPr kumimoji="1" lang="en-US" altLang="ja-JP" sz="1800" b="1" kern="1200" dirty="0" smtClean="0">
                <a:solidFill>
                  <a:srgbClr val="FFFFFF"/>
                </a:solidFill>
                <a:latin typeface="Tahoma" pitchFamily="34" charset="0"/>
                <a:ea typeface="HGP創英角ｺﾞｼｯｸUB" pitchFamily="50" charset="-128"/>
                <a:cs typeface="+mn-cs"/>
                <a:sym typeface="Wingdings" pitchFamily="2" charset="2"/>
              </a:rPr>
              <a:t>thrusters</a:t>
            </a:r>
            <a:endParaRPr kumimoji="1" lang="en-US" altLang="ja-JP" sz="1800" b="1" kern="1200" dirty="0">
              <a:solidFill>
                <a:srgbClr val="FFFFFF"/>
              </a:solidFill>
              <a:latin typeface="Tahoma" pitchFamily="34" charset="0"/>
              <a:ea typeface="HGP創英角ｺﾞｼｯｸUB" pitchFamily="50" charset="-128"/>
              <a:cs typeface="+mn-cs"/>
            </a:endParaRPr>
          </a:p>
        </p:txBody>
      </p:sp>
      <p:sp>
        <p:nvSpPr>
          <p:cNvPr id="21" name="Rectangle 10"/>
          <p:cNvSpPr>
            <a:spLocks noChangeArrowheads="1"/>
          </p:cNvSpPr>
          <p:nvPr/>
        </p:nvSpPr>
        <p:spPr bwMode="auto">
          <a:xfrm>
            <a:off x="428596" y="928670"/>
            <a:ext cx="4357718" cy="646331"/>
          </a:xfrm>
          <a:prstGeom prst="rect">
            <a:avLst/>
          </a:prstGeom>
          <a:noFill/>
          <a:ln w="15875">
            <a:noFill/>
            <a:miter lim="800000"/>
            <a:headEnd/>
            <a:tailEnd/>
          </a:ln>
          <a:effectLst/>
        </p:spPr>
        <p:txBody>
          <a:bodyPr wrap="square">
            <a:spAutoFit/>
          </a:bodyPr>
          <a:lstStyle/>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FFFFFF"/>
                </a:solidFill>
                <a:latin typeface="Tahoma" pitchFamily="34" charset="0"/>
                <a:ea typeface="HGP創英角ｺﾞｼｯｸUB" pitchFamily="50" charset="-128"/>
                <a:cs typeface="+mn-cs"/>
              </a:rPr>
              <a:t>Mission weight :  ~</a:t>
            </a:r>
            <a:r>
              <a:rPr kumimoji="1" lang="en-US" altLang="ja-JP" sz="1800" b="1" kern="1200" dirty="0" smtClean="0">
                <a:solidFill>
                  <a:srgbClr val="FFFFFF"/>
                </a:solidFill>
                <a:latin typeface="Tahoma" pitchFamily="34" charset="0"/>
                <a:ea typeface="HGP創英角ｺﾞｼｯｸUB" pitchFamily="50" charset="-128"/>
                <a:cs typeface="+mn-cs"/>
              </a:rPr>
              <a:t>150kg</a:t>
            </a:r>
            <a:endParaRPr kumimoji="1" lang="en-US" altLang="ja-JP" sz="1800" b="1" kern="1200" dirty="0">
              <a:solidFill>
                <a:srgbClr val="FFFFFF"/>
              </a:solidFill>
              <a:latin typeface="Tahoma" pitchFamily="34" charset="0"/>
              <a:ea typeface="HGP創英角ｺﾞｼｯｸUB" pitchFamily="50" charset="-128"/>
              <a:cs typeface="+mn-cs"/>
            </a:endParaRPr>
          </a:p>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FFFFFF"/>
                </a:solidFill>
                <a:latin typeface="Tahoma" pitchFamily="34" charset="0"/>
                <a:ea typeface="HGP創英角ｺﾞｼｯｸUB" pitchFamily="50" charset="-128"/>
                <a:cs typeface="+mn-cs"/>
              </a:rPr>
              <a:t>Mission space   :  ~90 x 90 x 90 cm</a:t>
            </a:r>
          </a:p>
        </p:txBody>
      </p:sp>
      <p:sp>
        <p:nvSpPr>
          <p:cNvPr id="24" name="Rectangle 7"/>
          <p:cNvSpPr>
            <a:spLocks noChangeArrowheads="1"/>
          </p:cNvSpPr>
          <p:nvPr/>
        </p:nvSpPr>
        <p:spPr bwMode="auto">
          <a:xfrm>
            <a:off x="714348" y="5157629"/>
            <a:ext cx="4071966" cy="1200329"/>
          </a:xfrm>
          <a:prstGeom prst="rect">
            <a:avLst/>
          </a:prstGeom>
          <a:noFill/>
          <a:ln w="15875">
            <a:noFill/>
            <a:miter lim="800000"/>
            <a:headEnd/>
            <a:tailEnd/>
          </a:ln>
          <a:effectLst/>
        </p:spPr>
        <p:txBody>
          <a:bodyPr wrap="square">
            <a:spAutoFit/>
          </a:bodyPr>
          <a:lstStyle/>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CCFFCC"/>
                </a:solidFill>
                <a:latin typeface="Tahoma" pitchFamily="34" charset="0"/>
                <a:ea typeface="HGP創英角ｺﾞｼｯｸUB" pitchFamily="50" charset="-128"/>
                <a:cs typeface="+mn-cs"/>
              </a:rPr>
              <a:t>Laser source </a:t>
            </a:r>
          </a:p>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000000"/>
                </a:solidFill>
                <a:latin typeface="Tahoma" pitchFamily="34" charset="0"/>
                <a:ea typeface="HGP創英角ｺﾞｼｯｸUB" pitchFamily="50" charset="-128"/>
                <a:cs typeface="+mn-cs"/>
              </a:rPr>
              <a:t>    </a:t>
            </a:r>
            <a:r>
              <a:rPr lang="en-US" altLang="ja-JP" sz="1800" b="1" dirty="0" smtClean="0">
                <a:solidFill>
                  <a:srgbClr val="FFFFFF"/>
                </a:solidFill>
              </a:rPr>
              <a:t>Yb</a:t>
            </a:r>
            <a:r>
              <a:rPr kumimoji="1" lang="en-US" altLang="ja-JP" sz="1800" b="1" kern="1200" dirty="0" smtClean="0">
                <a:solidFill>
                  <a:srgbClr val="FFFFFF"/>
                </a:solidFill>
                <a:latin typeface="Tahoma" pitchFamily="34" charset="0"/>
                <a:ea typeface="HGP創英角ｺﾞｼｯｸUB" pitchFamily="50" charset="-128"/>
                <a:cs typeface="+mn-cs"/>
              </a:rPr>
              <a:t>:YAG </a:t>
            </a:r>
            <a:r>
              <a:rPr kumimoji="1" lang="en-US" altLang="ja-JP" sz="1800" b="1" kern="1200" dirty="0">
                <a:solidFill>
                  <a:srgbClr val="FFFFFF"/>
                </a:solidFill>
                <a:latin typeface="Tahoma" pitchFamily="34" charset="0"/>
                <a:ea typeface="HGP創英角ｺﾞｼｯｸUB" pitchFamily="50" charset="-128"/>
                <a:cs typeface="+mn-cs"/>
              </a:rPr>
              <a:t>laser (</a:t>
            </a:r>
            <a:r>
              <a:rPr kumimoji="1" lang="en-US" altLang="ja-JP" sz="1800" b="1" kern="1200" dirty="0" smtClean="0">
                <a:solidFill>
                  <a:srgbClr val="FFFFFF"/>
                </a:solidFill>
                <a:latin typeface="Tahoma" pitchFamily="34" charset="0"/>
                <a:ea typeface="HGP創英角ｺﾞｼｯｸUB" pitchFamily="50" charset="-128"/>
                <a:cs typeface="+mn-cs"/>
              </a:rPr>
              <a:t>1030nm</a:t>
            </a:r>
            <a:r>
              <a:rPr kumimoji="1" lang="en-US" altLang="ja-JP" sz="1800" b="1" kern="1200" dirty="0">
                <a:solidFill>
                  <a:srgbClr val="FFFFFF"/>
                </a:solidFill>
                <a:latin typeface="Tahoma" pitchFamily="34" charset="0"/>
                <a:ea typeface="HGP創英角ｺﾞｼｯｸUB" pitchFamily="50" charset="-128"/>
                <a:cs typeface="+mn-cs"/>
              </a:rPr>
              <a:t>)</a:t>
            </a:r>
          </a:p>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000000"/>
                </a:solidFill>
                <a:latin typeface="Tahoma" pitchFamily="34" charset="0"/>
                <a:ea typeface="HGP創英角ｺﾞｼｯｸUB" pitchFamily="50" charset="-128"/>
                <a:cs typeface="+mn-cs"/>
              </a:rPr>
              <a:t>    </a:t>
            </a:r>
            <a:r>
              <a:rPr kumimoji="1" lang="en-US" altLang="ja-JP" sz="1800" b="1" kern="1200" dirty="0">
                <a:solidFill>
                  <a:srgbClr val="FFFFFF"/>
                </a:solidFill>
                <a:latin typeface="Tahoma" pitchFamily="34" charset="0"/>
                <a:ea typeface="HGP創英角ｺﾞｼｯｸUB" pitchFamily="50" charset="-128"/>
                <a:cs typeface="+mn-cs"/>
              </a:rPr>
              <a:t>Power : 25mW</a:t>
            </a:r>
          </a:p>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FFFFFF"/>
                </a:solidFill>
                <a:latin typeface="Tahoma" pitchFamily="34" charset="0"/>
                <a:ea typeface="HGP創英角ｺﾞｼｯｸUB" pitchFamily="50" charset="-128"/>
                <a:cs typeface="+mn-cs"/>
              </a:rPr>
              <a:t>    Freq. stab. by </a:t>
            </a:r>
            <a:r>
              <a:rPr kumimoji="1" lang="en-US" altLang="ja-JP" sz="1800" b="1" kern="1200" dirty="0" smtClean="0">
                <a:solidFill>
                  <a:srgbClr val="FFFFFF"/>
                </a:solidFill>
                <a:latin typeface="Tahoma" pitchFamily="34" charset="0"/>
                <a:ea typeface="HGP創英角ｺﾞｼｯｸUB" pitchFamily="50" charset="-128"/>
                <a:cs typeface="+mn-cs"/>
              </a:rPr>
              <a:t>Iodine abs. </a:t>
            </a:r>
            <a:r>
              <a:rPr lang="en-US" altLang="ja-JP" sz="1800" b="1" dirty="0" smtClean="0">
                <a:solidFill>
                  <a:srgbClr val="FFFFFF"/>
                </a:solidFill>
              </a:rPr>
              <a:t>line</a:t>
            </a:r>
            <a:endParaRPr kumimoji="1" lang="en-US" altLang="ja-JP" sz="1800" b="1" kern="1200" dirty="0">
              <a:solidFill>
                <a:srgbClr val="FFFFFF"/>
              </a:solidFill>
              <a:latin typeface="Tahoma" pitchFamily="34" charset="0"/>
              <a:ea typeface="HGP創英角ｺﾞｼｯｸUB" pitchFamily="50" charset="-128"/>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17"/>
          <p:cNvSpPr>
            <a:spLocks noChangeArrowheads="1"/>
          </p:cNvSpPr>
          <p:nvPr/>
        </p:nvSpPr>
        <p:spPr bwMode="auto">
          <a:xfrm>
            <a:off x="785786" y="2143116"/>
            <a:ext cx="7715304" cy="4286280"/>
          </a:xfrm>
          <a:prstGeom prst="roundRect">
            <a:avLst>
              <a:gd name="adj" fmla="val 4306"/>
            </a:avLst>
          </a:prstGeom>
          <a:solidFill>
            <a:srgbClr val="FFFFFF">
              <a:alpha val="89999"/>
            </a:srgbClr>
          </a:solidFill>
          <a:ln w="15875">
            <a:noFill/>
            <a:round/>
            <a:headEnd/>
            <a:tailEnd/>
          </a:ln>
          <a:effectLst/>
        </p:spPr>
        <p:txBody>
          <a:bodyPr wrap="square" anchor="ctr">
            <a:no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931842" name="Rectangle 2"/>
          <p:cNvSpPr>
            <a:spLocks noGrp="1" noChangeArrowheads="1"/>
          </p:cNvSpPr>
          <p:nvPr>
            <p:ph type="title"/>
          </p:nvPr>
        </p:nvSpPr>
        <p:spPr/>
        <p:txBody>
          <a:bodyPr/>
          <a:lstStyle/>
          <a:p>
            <a:r>
              <a:rPr lang="en-US" altLang="ja-JP" dirty="0"/>
              <a:t>DPF Sensitivity</a:t>
            </a:r>
          </a:p>
        </p:txBody>
      </p:sp>
      <p:sp>
        <p:nvSpPr>
          <p:cNvPr id="7"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DDDDDD"/>
                </a:solidFill>
                <a:latin typeface="Tahoma"/>
                <a:ea typeface="HGP創英角ｺﾞｼｯｸUB"/>
                <a:cs typeface="+mn-cs"/>
              </a:rPr>
              <a:t>KEK Theory Center Cosmophysics Group Workshop (November 11, 2009, Tskuba, Ibaraki)</a:t>
            </a:r>
            <a:endParaRPr lang="en-US" altLang="ja-JP" sz="1200" b="1" kern="1200" dirty="0">
              <a:solidFill>
                <a:srgbClr val="DDDDDD"/>
              </a:solidFill>
              <a:latin typeface="Tahoma"/>
              <a:ea typeface="HGP創英角ｺﾞｼｯｸUB"/>
              <a:cs typeface="+mn-cs"/>
            </a:endParaRPr>
          </a:p>
        </p:txBody>
      </p:sp>
      <p:sp>
        <p:nvSpPr>
          <p:cNvPr id="931844" name="Rectangle 4"/>
          <p:cNvSpPr>
            <a:spLocks noChangeArrowheads="1"/>
          </p:cNvSpPr>
          <p:nvPr/>
        </p:nvSpPr>
        <p:spPr bwMode="auto">
          <a:xfrm>
            <a:off x="4643438" y="928670"/>
            <a:ext cx="4176712" cy="825500"/>
          </a:xfrm>
          <a:prstGeom prst="rect">
            <a:avLst/>
          </a:prstGeom>
          <a:noFill/>
          <a:ln w="15875">
            <a:noFill/>
            <a:miter lim="800000"/>
            <a:headEnd/>
            <a:tailEnd/>
          </a:ln>
          <a:effectLst/>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sz="1600" b="1" kern="1200" dirty="0">
                <a:solidFill>
                  <a:srgbClr val="F8F8F8"/>
                </a:solidFill>
                <a:latin typeface="Tahoma" pitchFamily="34" charset="0"/>
                <a:ea typeface="HGP創英角ｺﾞｼｯｸUB" pitchFamily="50" charset="-128"/>
                <a:cs typeface="+mn-cs"/>
              </a:rPr>
              <a:t>Satellite mass : 350kg, Area: 2m</a:t>
            </a:r>
            <a:r>
              <a:rPr kumimoji="1" lang="en-US" altLang="ja-JP" sz="1600" b="1" kern="1200" baseline="30000" dirty="0">
                <a:solidFill>
                  <a:srgbClr val="F8F8F8"/>
                </a:solidFill>
                <a:latin typeface="Tahoma" pitchFamily="34" charset="0"/>
                <a:ea typeface="HGP創英角ｺﾞｼｯｸUB" pitchFamily="50" charset="-128"/>
                <a:cs typeface="+mn-cs"/>
              </a:rPr>
              <a:t>2</a:t>
            </a:r>
          </a:p>
          <a:p>
            <a:pPr algn="l" rtl="0" fontAlgn="base">
              <a:spcBef>
                <a:spcPct val="0"/>
              </a:spcBef>
              <a:spcAft>
                <a:spcPct val="0"/>
              </a:spcAft>
              <a:buClr>
                <a:srgbClr val="003366"/>
              </a:buClr>
              <a:buSzPct val="70000"/>
              <a:buFont typeface="Wingdings" pitchFamily="2" charset="2"/>
              <a:buNone/>
            </a:pPr>
            <a:r>
              <a:rPr kumimoji="1" lang="en-US" altLang="ja-JP" sz="1600" b="1" kern="1200" dirty="0">
                <a:solidFill>
                  <a:srgbClr val="F8F8F8"/>
                </a:solidFill>
                <a:latin typeface="Tahoma" pitchFamily="34" charset="0"/>
                <a:ea typeface="HGP創英角ｺﾞｼｯｸUB" pitchFamily="50" charset="-128"/>
                <a:cs typeface="+mn-cs"/>
              </a:rPr>
              <a:t>Altitude: 500km</a:t>
            </a:r>
          </a:p>
          <a:p>
            <a:pPr algn="l" rtl="0" fontAlgn="base">
              <a:spcBef>
                <a:spcPct val="0"/>
              </a:spcBef>
              <a:spcAft>
                <a:spcPct val="0"/>
              </a:spcAft>
              <a:buClr>
                <a:srgbClr val="003366"/>
              </a:buClr>
              <a:buSzPct val="70000"/>
              <a:buFont typeface="Wingdings" pitchFamily="2" charset="2"/>
              <a:buNone/>
            </a:pPr>
            <a:r>
              <a:rPr kumimoji="1" lang="en-US" altLang="ja-JP" sz="1600" b="1" kern="1200" dirty="0">
                <a:solidFill>
                  <a:srgbClr val="F8F8F8"/>
                </a:solidFill>
                <a:latin typeface="Tahoma" pitchFamily="34" charset="0"/>
                <a:ea typeface="HGP創英角ｺﾞｼｯｸUB" pitchFamily="50" charset="-128"/>
                <a:cs typeface="+mn-cs"/>
              </a:rPr>
              <a:t>Thruster noise: 0.1μN/Hz</a:t>
            </a:r>
            <a:r>
              <a:rPr kumimoji="1" lang="en-US" altLang="ja-JP" sz="1600" b="1" kern="1200" baseline="30000" dirty="0">
                <a:solidFill>
                  <a:srgbClr val="F8F8F8"/>
                </a:solidFill>
                <a:latin typeface="Tahoma" pitchFamily="34" charset="0"/>
                <a:ea typeface="HGP創英角ｺﾞｼｯｸUB" pitchFamily="50" charset="-128"/>
                <a:cs typeface="+mn-cs"/>
              </a:rPr>
              <a:t>1/2</a:t>
            </a:r>
            <a:r>
              <a:rPr kumimoji="1" lang="en-US" altLang="ja-JP" sz="1600" b="1" kern="1200" dirty="0">
                <a:solidFill>
                  <a:srgbClr val="F8F8F8"/>
                </a:solidFill>
                <a:latin typeface="Tahoma" pitchFamily="34" charset="0"/>
                <a:ea typeface="HGP創英角ｺﾞｼｯｸUB" pitchFamily="50" charset="-128"/>
                <a:cs typeface="+mn-cs"/>
              </a:rPr>
              <a:t>  </a:t>
            </a:r>
          </a:p>
        </p:txBody>
      </p:sp>
      <p:sp>
        <p:nvSpPr>
          <p:cNvPr id="931845" name="Rectangle 5"/>
          <p:cNvSpPr>
            <a:spLocks noChangeArrowheads="1"/>
          </p:cNvSpPr>
          <p:nvPr/>
        </p:nvSpPr>
        <p:spPr bwMode="auto">
          <a:xfrm>
            <a:off x="611188" y="785794"/>
            <a:ext cx="4572000" cy="1314450"/>
          </a:xfrm>
          <a:prstGeom prst="rect">
            <a:avLst/>
          </a:prstGeom>
          <a:noFill/>
          <a:ln w="15875">
            <a:noFill/>
            <a:miter lim="800000"/>
            <a:headEnd/>
            <a:tailEnd/>
          </a:ln>
          <a:effectLst/>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sz="1600" b="1" kern="1200" dirty="0">
                <a:solidFill>
                  <a:srgbClr val="F8F8F8"/>
                </a:solidFill>
                <a:latin typeface="Tahoma" pitchFamily="34" charset="0"/>
                <a:ea typeface="HGP創英角ｺﾞｼｯｸUB" pitchFamily="50" charset="-128"/>
                <a:cs typeface="+mn-cs"/>
              </a:rPr>
              <a:t>Laser source : 1030nm, 25mW  </a:t>
            </a:r>
          </a:p>
          <a:p>
            <a:pPr algn="l" rtl="0" fontAlgn="base">
              <a:spcBef>
                <a:spcPct val="0"/>
              </a:spcBef>
              <a:spcAft>
                <a:spcPct val="0"/>
              </a:spcAft>
              <a:buClr>
                <a:srgbClr val="003366"/>
              </a:buClr>
              <a:buSzPct val="70000"/>
              <a:buFont typeface="Wingdings" pitchFamily="2" charset="2"/>
              <a:buNone/>
            </a:pPr>
            <a:r>
              <a:rPr kumimoji="1" lang="en-US" altLang="ja-JP" sz="1600" b="1" kern="1200" dirty="0">
                <a:solidFill>
                  <a:srgbClr val="F8F8F8"/>
                </a:solidFill>
                <a:latin typeface="Tahoma" pitchFamily="34" charset="0"/>
                <a:ea typeface="HGP創英角ｺﾞｼｯｸUB" pitchFamily="50" charset="-128"/>
                <a:cs typeface="+mn-cs"/>
              </a:rPr>
              <a:t>IFO length : 30cm</a:t>
            </a:r>
          </a:p>
          <a:p>
            <a:pPr algn="l" rtl="0" fontAlgn="base">
              <a:spcBef>
                <a:spcPct val="0"/>
              </a:spcBef>
              <a:spcAft>
                <a:spcPct val="0"/>
              </a:spcAft>
              <a:buClr>
                <a:srgbClr val="003366"/>
              </a:buClr>
              <a:buSzPct val="70000"/>
              <a:buFont typeface="Wingdings" pitchFamily="2" charset="2"/>
              <a:buNone/>
            </a:pPr>
            <a:r>
              <a:rPr kumimoji="1" lang="en-US" altLang="ja-JP" sz="1600" b="1" kern="1200" dirty="0">
                <a:solidFill>
                  <a:srgbClr val="F8F8F8"/>
                </a:solidFill>
                <a:latin typeface="Tahoma" pitchFamily="34" charset="0"/>
                <a:ea typeface="HGP創英角ｺﾞｼｯｸUB" pitchFamily="50" charset="-128"/>
                <a:cs typeface="+mn-cs"/>
              </a:rPr>
              <a:t>Finesse : 100, Mirror mass : 1kg</a:t>
            </a:r>
          </a:p>
          <a:p>
            <a:pPr algn="l" rtl="0" fontAlgn="base">
              <a:spcBef>
                <a:spcPct val="0"/>
              </a:spcBef>
              <a:spcAft>
                <a:spcPct val="0"/>
              </a:spcAft>
              <a:buClr>
                <a:srgbClr val="003366"/>
              </a:buClr>
              <a:buSzPct val="70000"/>
              <a:buFont typeface="Wingdings" pitchFamily="2" charset="2"/>
              <a:buNone/>
            </a:pPr>
            <a:r>
              <a:rPr kumimoji="1" lang="en-US" altLang="ja-JP" sz="1600" b="1" kern="1200" dirty="0">
                <a:solidFill>
                  <a:srgbClr val="F8F8F8"/>
                </a:solidFill>
                <a:latin typeface="Tahoma" pitchFamily="34" charset="0"/>
                <a:ea typeface="HGP創英角ｺﾞｼｯｸUB" pitchFamily="50" charset="-128"/>
                <a:cs typeface="+mn-cs"/>
              </a:rPr>
              <a:t>Q-factor : 10</a:t>
            </a:r>
            <a:r>
              <a:rPr kumimoji="1" lang="en-US" altLang="ja-JP" sz="1600" b="1" kern="1200" baseline="30000" dirty="0">
                <a:solidFill>
                  <a:srgbClr val="F8F8F8"/>
                </a:solidFill>
                <a:latin typeface="Tahoma" pitchFamily="34" charset="0"/>
                <a:ea typeface="HGP創英角ｺﾞｼｯｸUB" pitchFamily="50" charset="-128"/>
                <a:cs typeface="+mn-cs"/>
              </a:rPr>
              <a:t>5</a:t>
            </a:r>
            <a:r>
              <a:rPr kumimoji="1" lang="en-US" altLang="ja-JP" sz="1600" b="1" kern="1200" dirty="0">
                <a:solidFill>
                  <a:srgbClr val="F8F8F8"/>
                </a:solidFill>
                <a:latin typeface="Tahoma" pitchFamily="34" charset="0"/>
                <a:ea typeface="HGP創英角ｺﾞｼｯｸUB" pitchFamily="50" charset="-128"/>
                <a:cs typeface="+mn-cs"/>
              </a:rPr>
              <a:t>, Substrate: </a:t>
            </a:r>
            <a:r>
              <a:rPr kumimoji="1" lang="en-US" altLang="ja-JP" sz="1600" b="1" kern="1200" dirty="0" smtClean="0">
                <a:solidFill>
                  <a:srgbClr val="F8F8F8"/>
                </a:solidFill>
                <a:latin typeface="Tahoma" pitchFamily="34" charset="0"/>
                <a:ea typeface="HGP創英角ｺﾞｼｯｸUB" pitchFamily="50" charset="-128"/>
                <a:cs typeface="+mn-cs"/>
              </a:rPr>
              <a:t>TBD</a:t>
            </a:r>
            <a:endParaRPr kumimoji="1" lang="en-US" altLang="ja-JP" sz="1600" b="1" kern="1200" dirty="0">
              <a:solidFill>
                <a:srgbClr val="F8F8F8"/>
              </a:solidFill>
              <a:latin typeface="Tahoma" pitchFamily="34" charset="0"/>
              <a:ea typeface="HGP創英角ｺﾞｼｯｸUB" pitchFamily="50" charset="-128"/>
              <a:cs typeface="+mn-cs"/>
            </a:endParaRPr>
          </a:p>
          <a:p>
            <a:pPr algn="l" rtl="0" fontAlgn="base">
              <a:spcBef>
                <a:spcPct val="0"/>
              </a:spcBef>
              <a:spcAft>
                <a:spcPct val="0"/>
              </a:spcAft>
              <a:buClr>
                <a:srgbClr val="003366"/>
              </a:buClr>
              <a:buSzPct val="70000"/>
              <a:buFont typeface="Wingdings" pitchFamily="2" charset="2"/>
              <a:buNone/>
            </a:pPr>
            <a:r>
              <a:rPr kumimoji="1" lang="en-US" altLang="ja-JP" sz="1600" b="1" kern="1200" dirty="0">
                <a:solidFill>
                  <a:srgbClr val="F8F8F8"/>
                </a:solidFill>
                <a:latin typeface="Tahoma" pitchFamily="34" charset="0"/>
                <a:ea typeface="HGP創英角ｺﾞｼｯｸUB" pitchFamily="50" charset="-128"/>
                <a:cs typeface="+mn-cs"/>
              </a:rPr>
              <a:t>Temperature : 293K</a:t>
            </a:r>
          </a:p>
        </p:txBody>
      </p:sp>
      <p:sp>
        <p:nvSpPr>
          <p:cNvPr id="931846" name="Rectangle 6"/>
          <p:cNvSpPr>
            <a:spLocks noChangeArrowheads="1"/>
          </p:cNvSpPr>
          <p:nvPr/>
        </p:nvSpPr>
        <p:spPr bwMode="auto">
          <a:xfrm>
            <a:off x="5291138" y="1773238"/>
            <a:ext cx="2305050" cy="274637"/>
          </a:xfrm>
          <a:prstGeom prst="rect">
            <a:avLst/>
          </a:prstGeom>
          <a:noFill/>
          <a:ln w="15875">
            <a:noFill/>
            <a:miter lim="800000"/>
            <a:headEnd/>
            <a:tailEnd/>
          </a:ln>
          <a:effectLst/>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sz="1200" b="1" kern="1200" dirty="0">
                <a:solidFill>
                  <a:srgbClr val="33CC33"/>
                </a:solidFill>
                <a:latin typeface="Tahoma" pitchFamily="34" charset="0"/>
                <a:ea typeface="HGP創英角ｺﾞｼｯｸUB" pitchFamily="50" charset="-128"/>
                <a:cs typeface="+mn-cs"/>
              </a:rPr>
              <a:t>(Preliminary parameters)</a:t>
            </a:r>
          </a:p>
        </p:txBody>
      </p:sp>
      <p:pic>
        <p:nvPicPr>
          <p:cNvPr id="931850" name="Picture 10"/>
          <p:cNvPicPr>
            <a:picLocks noChangeAspect="1" noChangeArrowheads="1"/>
          </p:cNvPicPr>
          <p:nvPr/>
        </p:nvPicPr>
        <p:blipFill>
          <a:blip r:embed="rId3" cstate="print"/>
          <a:srcRect/>
          <a:stretch>
            <a:fillRect/>
          </a:stretch>
        </p:blipFill>
        <p:spPr bwMode="auto">
          <a:xfrm>
            <a:off x="898526" y="2205038"/>
            <a:ext cx="7431087" cy="4176712"/>
          </a:xfrm>
          <a:prstGeom prst="rect">
            <a:avLst/>
          </a:prstGeom>
          <a:noFill/>
          <a:ln w="1587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pic>
        <p:nvPicPr>
          <p:cNvPr id="1964034" name="Picture 2"/>
          <p:cNvPicPr>
            <a:picLocks noChangeAspect="1" noChangeArrowheads="1"/>
          </p:cNvPicPr>
          <p:nvPr/>
        </p:nvPicPr>
        <p:blipFill>
          <a:blip r:embed="rId3" cstate="print">
            <a:clrChange>
              <a:clrFrom>
                <a:srgbClr val="829DC4"/>
              </a:clrFrom>
              <a:clrTo>
                <a:srgbClr val="829DC4">
                  <a:alpha val="0"/>
                </a:srgbClr>
              </a:clrTo>
            </a:clrChange>
            <a:lum bright="-50000" contrast="-40000"/>
          </a:blip>
          <a:srcRect/>
          <a:stretch>
            <a:fillRect/>
          </a:stretch>
        </p:blipFill>
        <p:spPr bwMode="auto">
          <a:xfrm>
            <a:off x="2124075" y="873125"/>
            <a:ext cx="6732588" cy="5508625"/>
          </a:xfrm>
          <a:prstGeom prst="rect">
            <a:avLst/>
          </a:prstGeom>
          <a:noFill/>
          <a:ln w="15875">
            <a:noFill/>
            <a:miter lim="800000"/>
            <a:headEnd/>
            <a:tailEnd/>
          </a:ln>
          <a:effectLst/>
        </p:spPr>
      </p:pic>
      <p:sp>
        <p:nvSpPr>
          <p:cNvPr id="1964035" name="Rectangle 3"/>
          <p:cNvSpPr>
            <a:spLocks noGrp="1" noChangeArrowheads="1"/>
          </p:cNvSpPr>
          <p:nvPr>
            <p:ph type="body" idx="1"/>
          </p:nvPr>
        </p:nvSpPr>
        <p:spPr>
          <a:xfrm>
            <a:off x="714348" y="789009"/>
            <a:ext cx="7386631" cy="5711825"/>
          </a:xfrm>
        </p:spPr>
        <p:txBody>
          <a:bodyPr/>
          <a:lstStyle/>
          <a:p>
            <a:pPr lvl="2">
              <a:lnSpc>
                <a:spcPct val="130000"/>
              </a:lnSpc>
              <a:spcBef>
                <a:spcPct val="0"/>
              </a:spcBef>
              <a:buClrTx/>
              <a:buFontTx/>
              <a:buNone/>
            </a:pPr>
            <a:r>
              <a:rPr lang="en-US" altLang="ja-JP" sz="2800" b="1" dirty="0"/>
              <a:t>   </a:t>
            </a:r>
          </a:p>
          <a:p>
            <a:pPr lvl="2">
              <a:lnSpc>
                <a:spcPct val="130000"/>
              </a:lnSpc>
              <a:spcBef>
                <a:spcPct val="0"/>
              </a:spcBef>
              <a:buClrTx/>
              <a:buFontTx/>
              <a:buNone/>
            </a:pPr>
            <a:r>
              <a:rPr lang="en-US" altLang="ja-JP" sz="2800" b="1" dirty="0" smtClean="0"/>
              <a:t>   </a:t>
            </a:r>
            <a:r>
              <a:rPr lang="en-US" altLang="ja-JP" sz="3600" b="1" dirty="0" smtClean="0">
                <a:effectLst>
                  <a:outerShdw blurRad="38100" dist="38100" dir="2700000" algn="tl">
                    <a:srgbClr val="C0C0C0"/>
                  </a:outerShdw>
                </a:effectLst>
              </a:rPr>
              <a:t>1. DECIGO</a:t>
            </a:r>
          </a:p>
          <a:p>
            <a:pPr lvl="2">
              <a:lnSpc>
                <a:spcPct val="130000"/>
              </a:lnSpc>
              <a:spcBef>
                <a:spcPct val="0"/>
              </a:spcBef>
              <a:buClrTx/>
              <a:buFontTx/>
              <a:buNone/>
            </a:pPr>
            <a:r>
              <a:rPr lang="en-US" altLang="ja-JP" sz="2800" b="1" dirty="0" smtClean="0">
                <a:solidFill>
                  <a:srgbClr val="DDDDDD"/>
                </a:solidFill>
              </a:rPr>
              <a:t>         Overview and Science</a:t>
            </a:r>
          </a:p>
          <a:p>
            <a:pPr lvl="2">
              <a:lnSpc>
                <a:spcPct val="130000"/>
              </a:lnSpc>
              <a:spcBef>
                <a:spcPct val="0"/>
              </a:spcBef>
              <a:buClrTx/>
              <a:buFontTx/>
              <a:buNone/>
            </a:pPr>
            <a:r>
              <a:rPr lang="en-US" altLang="ja-JP" sz="2800" b="1" dirty="0" smtClean="0">
                <a:solidFill>
                  <a:srgbClr val="DDDDDD"/>
                </a:solidFill>
              </a:rPr>
              <a:t>         Pre-conceptual Design</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2. DECIGO Pathfinder</a:t>
            </a:r>
          </a:p>
          <a:p>
            <a:pPr lvl="2">
              <a:lnSpc>
                <a:spcPct val="130000"/>
              </a:lnSpc>
              <a:spcBef>
                <a:spcPct val="0"/>
              </a:spcBef>
              <a:buClrTx/>
              <a:buFontTx/>
              <a:buNone/>
            </a:pPr>
            <a:r>
              <a:rPr lang="en-US" altLang="ja-JP" sz="2800" b="1" dirty="0" smtClean="0">
                <a:solidFill>
                  <a:srgbClr val="DDDDDD"/>
                </a:solidFill>
              </a:rPr>
              <a:t>         Overview and Science</a:t>
            </a:r>
          </a:p>
          <a:p>
            <a:pPr lvl="2">
              <a:lnSpc>
                <a:spcPct val="130000"/>
              </a:lnSpc>
              <a:spcBef>
                <a:spcPct val="0"/>
              </a:spcBef>
              <a:buClrTx/>
              <a:buFontTx/>
              <a:buNone/>
            </a:pPr>
            <a:r>
              <a:rPr lang="en-US" altLang="ja-JP" sz="2800" b="1" dirty="0" smtClean="0">
                <a:solidFill>
                  <a:srgbClr val="DDDDDD"/>
                </a:solidFill>
              </a:rPr>
              <a:t>         Design and Status</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3. Summary</a:t>
            </a:r>
            <a:r>
              <a:rPr lang="ja-JP" altLang="en-US" sz="2800" b="1" dirty="0" smtClean="0">
                <a:solidFill>
                  <a:srgbClr val="008000"/>
                </a:solidFill>
                <a:effectLst>
                  <a:outerShdw blurRad="38100" dist="38100" dir="2700000" algn="tl">
                    <a:srgbClr val="C0C0C0"/>
                  </a:outerShdw>
                </a:effectLst>
              </a:rPr>
              <a:t>          </a:t>
            </a:r>
            <a:endParaRPr lang="ja-JP" altLang="en-US" sz="2800" b="1" dirty="0">
              <a:effectLst>
                <a:outerShdw blurRad="38100" dist="38100" dir="2700000" algn="tl">
                  <a:srgbClr val="C0C0C0"/>
                </a:outerShdw>
              </a:effectLst>
            </a:endParaRPr>
          </a:p>
        </p:txBody>
      </p:sp>
      <p:sp>
        <p:nvSpPr>
          <p:cNvPr id="1964036" name="Rectangle 4"/>
          <p:cNvSpPr>
            <a:spLocks noGrp="1" noChangeArrowheads="1"/>
          </p:cNvSpPr>
          <p:nvPr>
            <p:ph type="title"/>
          </p:nvPr>
        </p:nvSpPr>
        <p:spPr/>
        <p:txBody>
          <a:bodyPr/>
          <a:lstStyle/>
          <a:p>
            <a:endParaRPr lang="ja-JP" altLang="ja-JP" dirty="0"/>
          </a:p>
        </p:txBody>
      </p:sp>
    </p:spTree>
  </p:cSld>
  <p:clrMapOvr>
    <a:masterClrMapping/>
  </p:clrMapOvr>
  <p:transition advTm="1712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sp>
        <p:nvSpPr>
          <p:cNvPr id="1106946" name="Rectangle 2"/>
          <p:cNvSpPr>
            <a:spLocks noGrp="1" noChangeArrowheads="1"/>
          </p:cNvSpPr>
          <p:nvPr>
            <p:ph type="title"/>
          </p:nvPr>
        </p:nvSpPr>
        <p:spPr/>
        <p:txBody>
          <a:bodyPr/>
          <a:lstStyle/>
          <a:p>
            <a:r>
              <a:rPr lang="en-US" altLang="ja-JP" dirty="0" smtClean="0"/>
              <a:t>DPF sensitivity</a:t>
            </a:r>
            <a:endParaRPr lang="ja-JP" altLang="en-US" dirty="0"/>
          </a:p>
        </p:txBody>
      </p:sp>
      <p:sp>
        <p:nvSpPr>
          <p:cNvPr id="1106947" name="AutoShape 3"/>
          <p:cNvSpPr>
            <a:spLocks noChangeAspect="1" noChangeArrowheads="1"/>
          </p:cNvSpPr>
          <p:nvPr/>
        </p:nvSpPr>
        <p:spPr bwMode="auto">
          <a:xfrm>
            <a:off x="900113" y="2205038"/>
            <a:ext cx="7632700" cy="4222750"/>
          </a:xfrm>
          <a:prstGeom prst="roundRect">
            <a:avLst>
              <a:gd name="adj" fmla="val 1917"/>
            </a:avLst>
          </a:prstGeom>
          <a:solidFill>
            <a:srgbClr val="FFFFFF">
              <a:alpha val="10001"/>
            </a:srgbClr>
          </a:solidFill>
          <a:ln w="9525">
            <a:noFill/>
            <a:round/>
            <a:headEnd/>
            <a:tailEnd/>
          </a:ln>
          <a:effectLst/>
        </p:spPr>
        <p:txBody>
          <a:bodyPr anchor="ctr">
            <a:spAutoFit/>
          </a:bodyPr>
          <a:lstStyle/>
          <a:p>
            <a:endParaRPr lang="ja-JP" altLang="en-US" dirty="0"/>
          </a:p>
        </p:txBody>
      </p:sp>
      <p:pic>
        <p:nvPicPr>
          <p:cNvPr id="1106948" name="Picture 4"/>
          <p:cNvPicPr>
            <a:picLocks noChangeAspect="1" noChangeArrowheads="1"/>
          </p:cNvPicPr>
          <p:nvPr/>
        </p:nvPicPr>
        <p:blipFill>
          <a:blip r:embed="rId4" cstate="print"/>
          <a:srcRect/>
          <a:stretch>
            <a:fillRect/>
          </a:stretch>
        </p:blipFill>
        <p:spPr bwMode="auto">
          <a:xfrm>
            <a:off x="993775" y="2181225"/>
            <a:ext cx="7343775" cy="4271963"/>
          </a:xfrm>
          <a:prstGeom prst="rect">
            <a:avLst/>
          </a:prstGeom>
          <a:noFill/>
          <a:ln w="15875">
            <a:noFill/>
            <a:miter lim="800000"/>
            <a:headEnd/>
            <a:tailEnd/>
          </a:ln>
          <a:effectLst/>
        </p:spPr>
      </p:pic>
      <p:sp>
        <p:nvSpPr>
          <p:cNvPr id="1106949" name="Freeform 5"/>
          <p:cNvSpPr>
            <a:spLocks noChangeAspect="1"/>
          </p:cNvSpPr>
          <p:nvPr/>
        </p:nvSpPr>
        <p:spPr bwMode="auto">
          <a:xfrm>
            <a:off x="4859338" y="2420938"/>
            <a:ext cx="1438275" cy="3330575"/>
          </a:xfrm>
          <a:custGeom>
            <a:avLst/>
            <a:gdLst/>
            <a:ahLst/>
            <a:cxnLst>
              <a:cxn ang="0">
                <a:pos x="768" y="1776"/>
              </a:cxn>
              <a:cxn ang="0">
                <a:pos x="384" y="0"/>
              </a:cxn>
              <a:cxn ang="0">
                <a:pos x="0" y="0"/>
              </a:cxn>
              <a:cxn ang="0">
                <a:pos x="432" y="1776"/>
              </a:cxn>
              <a:cxn ang="0">
                <a:pos x="768" y="1776"/>
              </a:cxn>
            </a:cxnLst>
            <a:rect l="0" t="0" r="r" b="b"/>
            <a:pathLst>
              <a:path w="768" h="1776">
                <a:moveTo>
                  <a:pt x="768" y="1776"/>
                </a:moveTo>
                <a:lnTo>
                  <a:pt x="384" y="0"/>
                </a:lnTo>
                <a:lnTo>
                  <a:pt x="0" y="0"/>
                </a:lnTo>
                <a:lnTo>
                  <a:pt x="432" y="1776"/>
                </a:lnTo>
                <a:lnTo>
                  <a:pt x="768" y="1776"/>
                </a:lnTo>
                <a:close/>
              </a:path>
            </a:pathLst>
          </a:custGeom>
          <a:solidFill>
            <a:srgbClr val="C0C0C0">
              <a:alpha val="20000"/>
            </a:srgbClr>
          </a:solidFill>
          <a:ln w="15875" cap="flat" cmpd="sng">
            <a:noFill/>
            <a:prstDash val="solid"/>
            <a:round/>
            <a:headEnd/>
            <a:tailEnd/>
          </a:ln>
          <a:effectLst/>
        </p:spPr>
        <p:txBody>
          <a:bodyPr wrap="none" anchor="ctr">
            <a:spAutoFit/>
          </a:bodyPr>
          <a:lstStyle/>
          <a:p>
            <a:endParaRPr lang="ja-JP" altLang="en-US" dirty="0"/>
          </a:p>
        </p:txBody>
      </p:sp>
      <p:sp>
        <p:nvSpPr>
          <p:cNvPr id="1106950" name="Rectangle 6"/>
          <p:cNvSpPr>
            <a:spLocks noChangeAspect="1" noChangeArrowheads="1"/>
          </p:cNvSpPr>
          <p:nvPr/>
        </p:nvSpPr>
        <p:spPr bwMode="auto">
          <a:xfrm>
            <a:off x="4643438" y="4143380"/>
            <a:ext cx="1444626" cy="369332"/>
          </a:xfrm>
          <a:prstGeom prst="rect">
            <a:avLst/>
          </a:prstGeom>
          <a:noFill/>
          <a:ln w="9525">
            <a:noFill/>
            <a:miter lim="800000"/>
            <a:headEnd/>
            <a:tailEnd/>
          </a:ln>
          <a:effectLst/>
        </p:spPr>
        <p:txBody>
          <a:bodyPr wrap="none">
            <a:spAutoFit/>
          </a:bodyPr>
          <a:lstStyle/>
          <a:p>
            <a:pPr algn="l">
              <a:lnSpc>
                <a:spcPct val="90000"/>
              </a:lnSpc>
              <a:buFontTx/>
              <a:buNone/>
            </a:pPr>
            <a:r>
              <a:rPr lang="en-US" altLang="ja-JP" sz="2000" b="1" dirty="0">
                <a:solidFill>
                  <a:srgbClr val="CC99FF"/>
                </a:solidFill>
                <a:latin typeface="Tahoma" pitchFamily="34" charset="0"/>
              </a:rPr>
              <a:t>  DECIGO </a:t>
            </a:r>
          </a:p>
        </p:txBody>
      </p:sp>
      <p:sp>
        <p:nvSpPr>
          <p:cNvPr id="1106952" name="Freeform 8"/>
          <p:cNvSpPr>
            <a:spLocks noChangeAspect="1"/>
          </p:cNvSpPr>
          <p:nvPr/>
        </p:nvSpPr>
        <p:spPr bwMode="auto">
          <a:xfrm>
            <a:off x="6786563" y="3354388"/>
            <a:ext cx="719137" cy="719137"/>
          </a:xfrm>
          <a:custGeom>
            <a:avLst/>
            <a:gdLst/>
            <a:ahLst/>
            <a:cxnLst>
              <a:cxn ang="0">
                <a:pos x="0" y="0"/>
              </a:cxn>
              <a:cxn ang="0">
                <a:pos x="384" y="48"/>
              </a:cxn>
              <a:cxn ang="0">
                <a:pos x="384" y="384"/>
              </a:cxn>
              <a:cxn ang="0">
                <a:pos x="0" y="384"/>
              </a:cxn>
              <a:cxn ang="0">
                <a:pos x="0" y="0"/>
              </a:cxn>
            </a:cxnLst>
            <a:rect l="0" t="0" r="r" b="b"/>
            <a:pathLst>
              <a:path w="384" h="384">
                <a:moveTo>
                  <a:pt x="0" y="0"/>
                </a:moveTo>
                <a:lnTo>
                  <a:pt x="384" y="48"/>
                </a:lnTo>
                <a:lnTo>
                  <a:pt x="384" y="384"/>
                </a:lnTo>
                <a:lnTo>
                  <a:pt x="0" y="384"/>
                </a:lnTo>
                <a:lnTo>
                  <a:pt x="0" y="0"/>
                </a:lnTo>
                <a:close/>
              </a:path>
            </a:pathLst>
          </a:custGeom>
          <a:solidFill>
            <a:srgbClr val="FFFF99">
              <a:alpha val="50000"/>
            </a:srgbClr>
          </a:solidFill>
          <a:ln w="3175" cap="flat" cmpd="sng">
            <a:noFill/>
            <a:prstDash val="solid"/>
            <a:round/>
            <a:headEnd/>
            <a:tailEnd/>
          </a:ln>
          <a:effectLst/>
        </p:spPr>
        <p:txBody>
          <a:bodyPr wrap="none" anchor="ctr">
            <a:spAutoFit/>
          </a:bodyPr>
          <a:lstStyle/>
          <a:p>
            <a:endParaRPr lang="ja-JP" altLang="en-US" dirty="0"/>
          </a:p>
        </p:txBody>
      </p:sp>
      <p:sp>
        <p:nvSpPr>
          <p:cNvPr id="1106953" name="Freeform 9"/>
          <p:cNvSpPr>
            <a:spLocks noChangeAspect="1"/>
          </p:cNvSpPr>
          <p:nvPr/>
        </p:nvSpPr>
        <p:spPr bwMode="auto">
          <a:xfrm>
            <a:off x="6065838" y="3119438"/>
            <a:ext cx="1530350" cy="987425"/>
          </a:xfrm>
          <a:custGeom>
            <a:avLst/>
            <a:gdLst/>
            <a:ahLst/>
            <a:cxnLst>
              <a:cxn ang="0">
                <a:pos x="816" y="336"/>
              </a:cxn>
              <a:cxn ang="0">
                <a:pos x="0" y="0"/>
              </a:cxn>
              <a:cxn ang="0">
                <a:pos x="0" y="192"/>
              </a:cxn>
              <a:cxn ang="0">
                <a:pos x="816" y="528"/>
              </a:cxn>
              <a:cxn ang="0">
                <a:pos x="816" y="336"/>
              </a:cxn>
            </a:cxnLst>
            <a:rect l="0" t="0" r="r" b="b"/>
            <a:pathLst>
              <a:path w="816" h="528">
                <a:moveTo>
                  <a:pt x="816" y="336"/>
                </a:moveTo>
                <a:lnTo>
                  <a:pt x="0" y="0"/>
                </a:lnTo>
                <a:lnTo>
                  <a:pt x="0" y="192"/>
                </a:lnTo>
                <a:lnTo>
                  <a:pt x="816" y="528"/>
                </a:lnTo>
                <a:lnTo>
                  <a:pt x="816" y="336"/>
                </a:lnTo>
                <a:close/>
              </a:path>
            </a:pathLst>
          </a:custGeom>
          <a:solidFill>
            <a:srgbClr val="CCFFCC">
              <a:alpha val="50000"/>
            </a:srgbClr>
          </a:solidFill>
          <a:ln w="15875" cap="flat" cmpd="sng">
            <a:noFill/>
            <a:prstDash val="solid"/>
            <a:round/>
            <a:headEnd/>
            <a:tailEnd/>
          </a:ln>
          <a:effectLst/>
        </p:spPr>
        <p:txBody>
          <a:bodyPr wrap="none" anchor="ctr">
            <a:spAutoFit/>
          </a:bodyPr>
          <a:lstStyle/>
          <a:p>
            <a:endParaRPr lang="ja-JP" altLang="en-US" dirty="0"/>
          </a:p>
        </p:txBody>
      </p:sp>
      <p:sp>
        <p:nvSpPr>
          <p:cNvPr id="1106954" name="Oval 10"/>
          <p:cNvSpPr>
            <a:spLocks noChangeAspect="1" noChangeArrowheads="1"/>
          </p:cNvSpPr>
          <p:nvPr/>
        </p:nvSpPr>
        <p:spPr bwMode="auto">
          <a:xfrm>
            <a:off x="7146925" y="4106863"/>
            <a:ext cx="179387" cy="180975"/>
          </a:xfrm>
          <a:prstGeom prst="ellipse">
            <a:avLst/>
          </a:prstGeom>
          <a:solidFill>
            <a:srgbClr val="FF9900"/>
          </a:solidFill>
          <a:ln w="15875">
            <a:noFill/>
            <a:round/>
            <a:headEnd/>
            <a:tailEnd/>
          </a:ln>
          <a:effectLst/>
        </p:spPr>
        <p:txBody>
          <a:bodyPr wrap="none" anchor="ctr">
            <a:spAutoFit/>
          </a:bodyPr>
          <a:lstStyle/>
          <a:p>
            <a:endParaRPr lang="ja-JP" altLang="en-US" dirty="0"/>
          </a:p>
        </p:txBody>
      </p:sp>
      <p:sp>
        <p:nvSpPr>
          <p:cNvPr id="1106955" name="Freeform 11"/>
          <p:cNvSpPr>
            <a:spLocks noChangeAspect="1"/>
          </p:cNvSpPr>
          <p:nvPr/>
        </p:nvSpPr>
        <p:spPr bwMode="auto">
          <a:xfrm>
            <a:off x="6065838" y="3836988"/>
            <a:ext cx="539750" cy="900112"/>
          </a:xfrm>
          <a:custGeom>
            <a:avLst/>
            <a:gdLst/>
            <a:ahLst/>
            <a:cxnLst>
              <a:cxn ang="0">
                <a:pos x="0" y="0"/>
              </a:cxn>
              <a:cxn ang="0">
                <a:pos x="288" y="96"/>
              </a:cxn>
              <a:cxn ang="0">
                <a:pos x="288" y="480"/>
              </a:cxn>
              <a:cxn ang="0">
                <a:pos x="48" y="432"/>
              </a:cxn>
              <a:cxn ang="0">
                <a:pos x="0" y="0"/>
              </a:cxn>
            </a:cxnLst>
            <a:rect l="0" t="0" r="r" b="b"/>
            <a:pathLst>
              <a:path w="288" h="480">
                <a:moveTo>
                  <a:pt x="0" y="0"/>
                </a:moveTo>
                <a:lnTo>
                  <a:pt x="288" y="96"/>
                </a:lnTo>
                <a:lnTo>
                  <a:pt x="288" y="480"/>
                </a:lnTo>
                <a:lnTo>
                  <a:pt x="48" y="432"/>
                </a:lnTo>
                <a:lnTo>
                  <a:pt x="0" y="0"/>
                </a:lnTo>
                <a:close/>
              </a:path>
            </a:pathLst>
          </a:custGeom>
          <a:solidFill>
            <a:srgbClr val="FFCC99">
              <a:alpha val="50000"/>
            </a:srgbClr>
          </a:solidFill>
          <a:ln w="15875" cap="flat" cmpd="sng">
            <a:noFill/>
            <a:prstDash val="solid"/>
            <a:round/>
            <a:headEnd/>
            <a:tailEnd/>
          </a:ln>
          <a:effectLst/>
        </p:spPr>
        <p:txBody>
          <a:bodyPr wrap="none" anchor="ctr">
            <a:spAutoFit/>
          </a:bodyPr>
          <a:lstStyle/>
          <a:p>
            <a:endParaRPr lang="ja-JP" altLang="en-US" dirty="0"/>
          </a:p>
        </p:txBody>
      </p:sp>
      <p:sp>
        <p:nvSpPr>
          <p:cNvPr id="1106956" name="Rectangle 12"/>
          <p:cNvSpPr>
            <a:spLocks noChangeAspect="1" noChangeArrowheads="1"/>
          </p:cNvSpPr>
          <p:nvPr/>
        </p:nvSpPr>
        <p:spPr bwMode="auto">
          <a:xfrm>
            <a:off x="7246938" y="4600526"/>
            <a:ext cx="851515" cy="400110"/>
          </a:xfrm>
          <a:prstGeom prst="rect">
            <a:avLst/>
          </a:prstGeom>
          <a:noFill/>
          <a:ln w="9525">
            <a:noFill/>
            <a:miter lim="800000"/>
            <a:headEnd/>
            <a:tailEnd/>
          </a:ln>
          <a:effectLst/>
        </p:spPr>
        <p:txBody>
          <a:bodyPr wrap="none">
            <a:spAutoFit/>
          </a:bodyPr>
          <a:lstStyle/>
          <a:p>
            <a:pPr>
              <a:buFontTx/>
              <a:buNone/>
            </a:pPr>
            <a:r>
              <a:rPr lang="en-US" altLang="ja-JP" sz="2000" b="1" dirty="0">
                <a:solidFill>
                  <a:srgbClr val="FFCC99"/>
                </a:solidFill>
                <a:latin typeface="Tahoma" pitchFamily="34" charset="0"/>
              </a:rPr>
              <a:t>LCGT</a:t>
            </a:r>
          </a:p>
        </p:txBody>
      </p:sp>
      <p:sp>
        <p:nvSpPr>
          <p:cNvPr id="1106957" name="Rectangle 13"/>
          <p:cNvSpPr>
            <a:spLocks noChangeAspect="1" noChangeArrowheads="1"/>
          </p:cNvSpPr>
          <p:nvPr/>
        </p:nvSpPr>
        <p:spPr bwMode="auto">
          <a:xfrm>
            <a:off x="6982308" y="3253087"/>
            <a:ext cx="1233030" cy="461665"/>
          </a:xfrm>
          <a:prstGeom prst="rect">
            <a:avLst/>
          </a:prstGeom>
          <a:noFill/>
          <a:ln w="9525">
            <a:noFill/>
            <a:miter lim="800000"/>
            <a:headEnd/>
            <a:tailEnd/>
          </a:ln>
          <a:effectLst/>
        </p:spPr>
        <p:txBody>
          <a:bodyPr wrap="none">
            <a:spAutoFit/>
          </a:bodyPr>
          <a:lstStyle/>
          <a:p>
            <a:pPr algn="l">
              <a:buFontTx/>
              <a:buNone/>
            </a:pPr>
            <a:r>
              <a:rPr lang="en-US" altLang="ja-JP" sz="1200" b="1" dirty="0" smtClean="0">
                <a:solidFill>
                  <a:srgbClr val="FFFF66"/>
                </a:solidFill>
              </a:rPr>
              <a:t>Core-collapse</a:t>
            </a:r>
          </a:p>
          <a:p>
            <a:pPr algn="l">
              <a:buFontTx/>
              <a:buNone/>
            </a:pPr>
            <a:r>
              <a:rPr lang="en-US" altLang="ja-JP" sz="1200" b="1" dirty="0" smtClean="0">
                <a:solidFill>
                  <a:srgbClr val="FFFF66"/>
                </a:solidFill>
              </a:rPr>
              <a:t>Supernovae</a:t>
            </a:r>
          </a:p>
        </p:txBody>
      </p:sp>
      <p:sp>
        <p:nvSpPr>
          <p:cNvPr id="1106958" name="Rectangle 14"/>
          <p:cNvSpPr>
            <a:spLocks noChangeAspect="1" noChangeArrowheads="1"/>
          </p:cNvSpPr>
          <p:nvPr/>
        </p:nvSpPr>
        <p:spPr bwMode="auto">
          <a:xfrm>
            <a:off x="6000760" y="2967335"/>
            <a:ext cx="934871" cy="461665"/>
          </a:xfrm>
          <a:prstGeom prst="rect">
            <a:avLst/>
          </a:prstGeom>
          <a:noFill/>
          <a:ln w="9525">
            <a:noFill/>
            <a:miter lim="800000"/>
            <a:headEnd/>
            <a:tailEnd/>
          </a:ln>
          <a:effectLst/>
        </p:spPr>
        <p:txBody>
          <a:bodyPr wrap="none">
            <a:spAutoFit/>
          </a:bodyPr>
          <a:lstStyle/>
          <a:p>
            <a:pPr algn="l">
              <a:buFontTx/>
              <a:buNone/>
            </a:pPr>
            <a:r>
              <a:rPr lang="en-US" altLang="ja-JP" sz="1200" b="1" dirty="0" smtClean="0">
                <a:solidFill>
                  <a:srgbClr val="CCFFCC"/>
                </a:solidFill>
                <a:latin typeface="Tahoma" pitchFamily="34" charset="0"/>
              </a:rPr>
              <a:t>NS binary</a:t>
            </a:r>
          </a:p>
          <a:p>
            <a:pPr algn="l">
              <a:buFontTx/>
              <a:buNone/>
            </a:pPr>
            <a:r>
              <a:rPr lang="en-US" altLang="ja-JP" sz="1200" b="1" dirty="0" smtClean="0">
                <a:solidFill>
                  <a:srgbClr val="CCFFCC"/>
                </a:solidFill>
              </a:rPr>
              <a:t>   inspiral</a:t>
            </a:r>
            <a:endParaRPr lang="ja-JP" altLang="en-US" sz="1200" b="1" dirty="0">
              <a:solidFill>
                <a:srgbClr val="CCFFCC"/>
              </a:solidFill>
              <a:latin typeface="Tahoma" pitchFamily="34" charset="0"/>
            </a:endParaRPr>
          </a:p>
        </p:txBody>
      </p:sp>
      <p:sp>
        <p:nvSpPr>
          <p:cNvPr id="1106959" name="Rectangle 15"/>
          <p:cNvSpPr>
            <a:spLocks noChangeAspect="1" noChangeArrowheads="1"/>
          </p:cNvSpPr>
          <p:nvPr/>
        </p:nvSpPr>
        <p:spPr bwMode="auto">
          <a:xfrm>
            <a:off x="7297761" y="3960819"/>
            <a:ext cx="631825" cy="396875"/>
          </a:xfrm>
          <a:prstGeom prst="rect">
            <a:avLst/>
          </a:prstGeom>
          <a:noFill/>
          <a:ln w="9525">
            <a:noFill/>
            <a:miter lim="800000"/>
            <a:headEnd/>
            <a:tailEnd/>
          </a:ln>
          <a:effectLst/>
        </p:spPr>
        <p:txBody>
          <a:bodyPr wrap="none">
            <a:spAutoFit/>
          </a:bodyPr>
          <a:lstStyle/>
          <a:p>
            <a:pPr algn="l">
              <a:buFontTx/>
              <a:buNone/>
            </a:pPr>
            <a:r>
              <a:rPr lang="en-US" altLang="ja-JP" sz="1000" b="1" dirty="0">
                <a:solidFill>
                  <a:srgbClr val="FF9900"/>
                </a:solidFill>
                <a:latin typeface="Tahoma" pitchFamily="34" charset="0"/>
              </a:rPr>
              <a:t>ScoX-1</a:t>
            </a:r>
          </a:p>
          <a:p>
            <a:pPr algn="l">
              <a:buFontTx/>
              <a:buNone/>
            </a:pPr>
            <a:r>
              <a:rPr lang="en-US" altLang="ja-JP" sz="1000" b="1" dirty="0">
                <a:solidFill>
                  <a:srgbClr val="FF9900"/>
                </a:solidFill>
                <a:latin typeface="Tahoma" pitchFamily="34" charset="0"/>
              </a:rPr>
              <a:t>  (1yr)</a:t>
            </a:r>
          </a:p>
        </p:txBody>
      </p:sp>
      <p:sp>
        <p:nvSpPr>
          <p:cNvPr id="1106960" name="Rectangle 16"/>
          <p:cNvSpPr>
            <a:spLocks noChangeAspect="1" noChangeArrowheads="1"/>
          </p:cNvSpPr>
          <p:nvPr/>
        </p:nvSpPr>
        <p:spPr bwMode="auto">
          <a:xfrm>
            <a:off x="6113463" y="3900488"/>
            <a:ext cx="755335" cy="430887"/>
          </a:xfrm>
          <a:prstGeom prst="rect">
            <a:avLst/>
          </a:prstGeom>
          <a:noFill/>
          <a:ln w="9525">
            <a:noFill/>
            <a:miter lim="800000"/>
            <a:headEnd/>
            <a:tailEnd/>
          </a:ln>
          <a:effectLst/>
        </p:spPr>
        <p:txBody>
          <a:bodyPr wrap="none">
            <a:spAutoFit/>
          </a:bodyPr>
          <a:lstStyle/>
          <a:p>
            <a:pPr algn="l">
              <a:buFontTx/>
              <a:buNone/>
            </a:pPr>
            <a:r>
              <a:rPr lang="en-US" altLang="ja-JP" sz="1200" b="1" dirty="0" smtClean="0">
                <a:solidFill>
                  <a:srgbClr val="FF9900"/>
                </a:solidFill>
                <a:latin typeface="Tahoma" pitchFamily="34" charset="0"/>
              </a:rPr>
              <a:t>Pulsar</a:t>
            </a:r>
            <a:endParaRPr lang="ja-JP" altLang="en-US" sz="1200" b="1" dirty="0">
              <a:solidFill>
                <a:srgbClr val="FF9900"/>
              </a:solidFill>
              <a:latin typeface="Tahoma" pitchFamily="34" charset="0"/>
            </a:endParaRPr>
          </a:p>
          <a:p>
            <a:pPr algn="l">
              <a:buFontTx/>
              <a:buNone/>
            </a:pPr>
            <a:r>
              <a:rPr lang="ja-JP" altLang="en-US" sz="1000" b="1" dirty="0">
                <a:solidFill>
                  <a:srgbClr val="FF9900"/>
                </a:solidFill>
                <a:latin typeface="Tahoma" pitchFamily="34" charset="0"/>
              </a:rPr>
              <a:t>　　  </a:t>
            </a:r>
            <a:r>
              <a:rPr lang="en-US" altLang="ja-JP" sz="1000" b="1" dirty="0">
                <a:solidFill>
                  <a:srgbClr val="FF9900"/>
                </a:solidFill>
                <a:latin typeface="Tahoma" pitchFamily="34" charset="0"/>
              </a:rPr>
              <a:t>(1yr)</a:t>
            </a:r>
          </a:p>
        </p:txBody>
      </p:sp>
      <p:sp>
        <p:nvSpPr>
          <p:cNvPr id="1106962" name="Freeform 18"/>
          <p:cNvSpPr>
            <a:spLocks noChangeAspect="1"/>
          </p:cNvSpPr>
          <p:nvPr/>
        </p:nvSpPr>
        <p:spPr bwMode="auto">
          <a:xfrm>
            <a:off x="2339975" y="2757488"/>
            <a:ext cx="2146300" cy="1536700"/>
          </a:xfrm>
          <a:custGeom>
            <a:avLst/>
            <a:gdLst/>
            <a:ahLst/>
            <a:cxnLst>
              <a:cxn ang="0">
                <a:pos x="0" y="0"/>
              </a:cxn>
              <a:cxn ang="0">
                <a:pos x="168" y="24"/>
              </a:cxn>
              <a:cxn ang="0">
                <a:pos x="432" y="108"/>
              </a:cxn>
              <a:cxn ang="0">
                <a:pos x="528" y="138"/>
              </a:cxn>
              <a:cxn ang="0">
                <a:pos x="564" y="162"/>
              </a:cxn>
              <a:cxn ang="0">
                <a:pos x="624" y="216"/>
              </a:cxn>
              <a:cxn ang="0">
                <a:pos x="654" y="240"/>
              </a:cxn>
              <a:cxn ang="0">
                <a:pos x="666" y="258"/>
              </a:cxn>
              <a:cxn ang="0">
                <a:pos x="684" y="270"/>
              </a:cxn>
              <a:cxn ang="0">
                <a:pos x="756" y="348"/>
              </a:cxn>
              <a:cxn ang="0">
                <a:pos x="780" y="378"/>
              </a:cxn>
              <a:cxn ang="0">
                <a:pos x="816" y="426"/>
              </a:cxn>
              <a:cxn ang="0">
                <a:pos x="840" y="456"/>
              </a:cxn>
              <a:cxn ang="0">
                <a:pos x="864" y="492"/>
              </a:cxn>
              <a:cxn ang="0">
                <a:pos x="918" y="534"/>
              </a:cxn>
              <a:cxn ang="0">
                <a:pos x="930" y="552"/>
              </a:cxn>
              <a:cxn ang="0">
                <a:pos x="948" y="564"/>
              </a:cxn>
              <a:cxn ang="0">
                <a:pos x="1050" y="678"/>
              </a:cxn>
              <a:cxn ang="0">
                <a:pos x="1098" y="726"/>
              </a:cxn>
              <a:cxn ang="0">
                <a:pos x="1134" y="750"/>
              </a:cxn>
              <a:cxn ang="0">
                <a:pos x="1152" y="762"/>
              </a:cxn>
              <a:cxn ang="0">
                <a:pos x="1164" y="780"/>
              </a:cxn>
              <a:cxn ang="0">
                <a:pos x="1182" y="792"/>
              </a:cxn>
              <a:cxn ang="0">
                <a:pos x="1224" y="840"/>
              </a:cxn>
              <a:cxn ang="0">
                <a:pos x="1242" y="870"/>
              </a:cxn>
            </a:cxnLst>
            <a:rect l="0" t="0" r="r" b="b"/>
            <a:pathLst>
              <a:path w="1242" h="870">
                <a:moveTo>
                  <a:pt x="0" y="0"/>
                </a:moveTo>
                <a:cubicBezTo>
                  <a:pt x="58" y="5"/>
                  <a:pt x="110" y="18"/>
                  <a:pt x="168" y="24"/>
                </a:cubicBezTo>
                <a:cubicBezTo>
                  <a:pt x="256" y="53"/>
                  <a:pt x="344" y="79"/>
                  <a:pt x="432" y="108"/>
                </a:cubicBezTo>
                <a:cubicBezTo>
                  <a:pt x="461" y="118"/>
                  <a:pt x="502" y="123"/>
                  <a:pt x="528" y="138"/>
                </a:cubicBezTo>
                <a:cubicBezTo>
                  <a:pt x="541" y="145"/>
                  <a:pt x="564" y="162"/>
                  <a:pt x="564" y="162"/>
                </a:cubicBezTo>
                <a:cubicBezTo>
                  <a:pt x="578" y="183"/>
                  <a:pt x="600" y="208"/>
                  <a:pt x="624" y="216"/>
                </a:cubicBezTo>
                <a:cubicBezTo>
                  <a:pt x="658" y="268"/>
                  <a:pt x="613" y="207"/>
                  <a:pt x="654" y="240"/>
                </a:cubicBezTo>
                <a:cubicBezTo>
                  <a:pt x="660" y="245"/>
                  <a:pt x="661" y="253"/>
                  <a:pt x="666" y="258"/>
                </a:cubicBezTo>
                <a:cubicBezTo>
                  <a:pt x="671" y="263"/>
                  <a:pt x="678" y="266"/>
                  <a:pt x="684" y="270"/>
                </a:cubicBezTo>
                <a:cubicBezTo>
                  <a:pt x="702" y="297"/>
                  <a:pt x="724" y="337"/>
                  <a:pt x="756" y="348"/>
                </a:cubicBezTo>
                <a:cubicBezTo>
                  <a:pt x="768" y="383"/>
                  <a:pt x="753" y="351"/>
                  <a:pt x="780" y="378"/>
                </a:cubicBezTo>
                <a:cubicBezTo>
                  <a:pt x="801" y="399"/>
                  <a:pt x="788" y="407"/>
                  <a:pt x="816" y="426"/>
                </a:cubicBezTo>
                <a:cubicBezTo>
                  <a:pt x="830" y="467"/>
                  <a:pt x="811" y="423"/>
                  <a:pt x="840" y="456"/>
                </a:cubicBezTo>
                <a:cubicBezTo>
                  <a:pt x="849" y="467"/>
                  <a:pt x="852" y="484"/>
                  <a:pt x="864" y="492"/>
                </a:cubicBezTo>
                <a:cubicBezTo>
                  <a:pt x="883" y="505"/>
                  <a:pt x="899" y="521"/>
                  <a:pt x="918" y="534"/>
                </a:cubicBezTo>
                <a:cubicBezTo>
                  <a:pt x="922" y="540"/>
                  <a:pt x="925" y="547"/>
                  <a:pt x="930" y="552"/>
                </a:cubicBezTo>
                <a:cubicBezTo>
                  <a:pt x="935" y="557"/>
                  <a:pt x="943" y="559"/>
                  <a:pt x="948" y="564"/>
                </a:cubicBezTo>
                <a:cubicBezTo>
                  <a:pt x="978" y="599"/>
                  <a:pt x="1005" y="663"/>
                  <a:pt x="1050" y="678"/>
                </a:cubicBezTo>
                <a:cubicBezTo>
                  <a:pt x="1062" y="697"/>
                  <a:pt x="1080" y="712"/>
                  <a:pt x="1098" y="726"/>
                </a:cubicBezTo>
                <a:cubicBezTo>
                  <a:pt x="1109" y="735"/>
                  <a:pt x="1122" y="742"/>
                  <a:pt x="1134" y="750"/>
                </a:cubicBezTo>
                <a:cubicBezTo>
                  <a:pt x="1140" y="754"/>
                  <a:pt x="1152" y="762"/>
                  <a:pt x="1152" y="762"/>
                </a:cubicBezTo>
                <a:cubicBezTo>
                  <a:pt x="1156" y="768"/>
                  <a:pt x="1159" y="775"/>
                  <a:pt x="1164" y="780"/>
                </a:cubicBezTo>
                <a:cubicBezTo>
                  <a:pt x="1169" y="785"/>
                  <a:pt x="1177" y="787"/>
                  <a:pt x="1182" y="792"/>
                </a:cubicBezTo>
                <a:cubicBezTo>
                  <a:pt x="1231" y="848"/>
                  <a:pt x="1184" y="813"/>
                  <a:pt x="1224" y="840"/>
                </a:cubicBezTo>
                <a:cubicBezTo>
                  <a:pt x="1232" y="863"/>
                  <a:pt x="1226" y="854"/>
                  <a:pt x="1242" y="870"/>
                </a:cubicBezTo>
              </a:path>
            </a:pathLst>
          </a:custGeom>
          <a:noFill/>
          <a:ln w="63500" cap="flat" cmpd="sng">
            <a:solidFill>
              <a:srgbClr val="C0C0C0"/>
            </a:solidFill>
            <a:prstDash val="solid"/>
            <a:round/>
            <a:headEnd/>
            <a:tailEnd/>
          </a:ln>
          <a:effectLst/>
        </p:spPr>
        <p:txBody>
          <a:bodyPr anchor="ctr">
            <a:spAutoFit/>
          </a:bodyPr>
          <a:lstStyle/>
          <a:p>
            <a:endParaRPr lang="ja-JP" altLang="en-US" dirty="0"/>
          </a:p>
        </p:txBody>
      </p:sp>
      <p:sp>
        <p:nvSpPr>
          <p:cNvPr id="1106963" name="Freeform 19"/>
          <p:cNvSpPr>
            <a:spLocks noChangeAspect="1"/>
          </p:cNvSpPr>
          <p:nvPr/>
        </p:nvSpPr>
        <p:spPr bwMode="auto">
          <a:xfrm>
            <a:off x="3186113" y="2397125"/>
            <a:ext cx="1890713" cy="1081088"/>
          </a:xfrm>
          <a:custGeom>
            <a:avLst/>
            <a:gdLst/>
            <a:ahLst/>
            <a:cxnLst>
              <a:cxn ang="0">
                <a:pos x="1008" y="432"/>
              </a:cxn>
              <a:cxn ang="0">
                <a:pos x="48" y="0"/>
              </a:cxn>
              <a:cxn ang="0">
                <a:pos x="0" y="240"/>
              </a:cxn>
              <a:cxn ang="0">
                <a:pos x="1008" y="576"/>
              </a:cxn>
              <a:cxn ang="0">
                <a:pos x="1008" y="432"/>
              </a:cxn>
            </a:cxnLst>
            <a:rect l="0" t="0" r="r" b="b"/>
            <a:pathLst>
              <a:path w="1008" h="576">
                <a:moveTo>
                  <a:pt x="1008" y="432"/>
                </a:moveTo>
                <a:lnTo>
                  <a:pt x="48" y="0"/>
                </a:lnTo>
                <a:lnTo>
                  <a:pt x="0" y="240"/>
                </a:lnTo>
                <a:lnTo>
                  <a:pt x="1008" y="576"/>
                </a:lnTo>
                <a:lnTo>
                  <a:pt x="1008" y="432"/>
                </a:lnTo>
                <a:close/>
              </a:path>
            </a:pathLst>
          </a:custGeom>
          <a:solidFill>
            <a:srgbClr val="CCFFFF">
              <a:alpha val="50000"/>
            </a:srgbClr>
          </a:solidFill>
          <a:ln w="15875" cap="flat" cmpd="sng">
            <a:noFill/>
            <a:prstDash val="solid"/>
            <a:round/>
            <a:headEnd/>
            <a:tailEnd/>
          </a:ln>
          <a:effectLst/>
        </p:spPr>
        <p:txBody>
          <a:bodyPr wrap="none" anchor="ctr">
            <a:spAutoFit/>
          </a:bodyPr>
          <a:lstStyle/>
          <a:p>
            <a:endParaRPr lang="ja-JP" altLang="en-US" dirty="0"/>
          </a:p>
        </p:txBody>
      </p:sp>
      <p:sp>
        <p:nvSpPr>
          <p:cNvPr id="1106964" name="Freeform 20"/>
          <p:cNvSpPr>
            <a:spLocks noChangeAspect="1"/>
          </p:cNvSpPr>
          <p:nvPr/>
        </p:nvSpPr>
        <p:spPr bwMode="auto">
          <a:xfrm>
            <a:off x="2916238" y="2882900"/>
            <a:ext cx="1371600" cy="898525"/>
          </a:xfrm>
          <a:custGeom>
            <a:avLst/>
            <a:gdLst/>
            <a:ahLst/>
            <a:cxnLst>
              <a:cxn ang="0">
                <a:pos x="0" y="0"/>
              </a:cxn>
              <a:cxn ang="0">
                <a:pos x="270" y="30"/>
              </a:cxn>
              <a:cxn ang="0">
                <a:pos x="492" y="96"/>
              </a:cxn>
              <a:cxn ang="0">
                <a:pos x="672" y="162"/>
              </a:cxn>
              <a:cxn ang="0">
                <a:pos x="732" y="198"/>
              </a:cxn>
              <a:cxn ang="0">
                <a:pos x="732" y="240"/>
              </a:cxn>
              <a:cxn ang="0">
                <a:pos x="714" y="300"/>
              </a:cxn>
              <a:cxn ang="0">
                <a:pos x="618" y="480"/>
              </a:cxn>
              <a:cxn ang="0">
                <a:pos x="576" y="480"/>
              </a:cxn>
              <a:cxn ang="0">
                <a:pos x="492" y="384"/>
              </a:cxn>
              <a:cxn ang="0">
                <a:pos x="444" y="330"/>
              </a:cxn>
              <a:cxn ang="0">
                <a:pos x="372" y="240"/>
              </a:cxn>
              <a:cxn ang="0">
                <a:pos x="276" y="144"/>
              </a:cxn>
              <a:cxn ang="0">
                <a:pos x="204" y="84"/>
              </a:cxn>
              <a:cxn ang="0">
                <a:pos x="78" y="18"/>
              </a:cxn>
              <a:cxn ang="0">
                <a:pos x="0" y="0"/>
              </a:cxn>
            </a:cxnLst>
            <a:rect l="0" t="0" r="r" b="b"/>
            <a:pathLst>
              <a:path w="732" h="480">
                <a:moveTo>
                  <a:pt x="0" y="0"/>
                </a:moveTo>
                <a:lnTo>
                  <a:pt x="270" y="30"/>
                </a:lnTo>
                <a:lnTo>
                  <a:pt x="492" y="96"/>
                </a:lnTo>
                <a:lnTo>
                  <a:pt x="672" y="162"/>
                </a:lnTo>
                <a:lnTo>
                  <a:pt x="732" y="198"/>
                </a:lnTo>
                <a:lnTo>
                  <a:pt x="732" y="240"/>
                </a:lnTo>
                <a:lnTo>
                  <a:pt x="714" y="300"/>
                </a:lnTo>
                <a:lnTo>
                  <a:pt x="618" y="480"/>
                </a:lnTo>
                <a:lnTo>
                  <a:pt x="576" y="480"/>
                </a:lnTo>
                <a:lnTo>
                  <a:pt x="492" y="384"/>
                </a:lnTo>
                <a:lnTo>
                  <a:pt x="444" y="330"/>
                </a:lnTo>
                <a:lnTo>
                  <a:pt x="372" y="240"/>
                </a:lnTo>
                <a:lnTo>
                  <a:pt x="276" y="144"/>
                </a:lnTo>
                <a:lnTo>
                  <a:pt x="204" y="84"/>
                </a:lnTo>
                <a:lnTo>
                  <a:pt x="78" y="18"/>
                </a:lnTo>
                <a:lnTo>
                  <a:pt x="0" y="0"/>
                </a:lnTo>
                <a:close/>
              </a:path>
            </a:pathLst>
          </a:custGeom>
          <a:solidFill>
            <a:srgbClr val="FFCCFF">
              <a:alpha val="50000"/>
            </a:srgbClr>
          </a:solidFill>
          <a:ln w="15875" cap="flat" cmpd="sng">
            <a:noFill/>
            <a:prstDash val="solid"/>
            <a:round/>
            <a:headEnd/>
            <a:tailEnd/>
          </a:ln>
          <a:effectLst/>
        </p:spPr>
        <p:txBody>
          <a:bodyPr wrap="none" anchor="ctr">
            <a:spAutoFit/>
          </a:bodyPr>
          <a:lstStyle/>
          <a:p>
            <a:endParaRPr lang="ja-JP" altLang="en-US" dirty="0"/>
          </a:p>
        </p:txBody>
      </p:sp>
      <p:sp>
        <p:nvSpPr>
          <p:cNvPr id="1106966" name="Rectangle 22"/>
          <p:cNvSpPr>
            <a:spLocks noChangeAspect="1" noChangeArrowheads="1"/>
          </p:cNvSpPr>
          <p:nvPr/>
        </p:nvSpPr>
        <p:spPr bwMode="auto">
          <a:xfrm>
            <a:off x="3714744" y="2571744"/>
            <a:ext cx="1066318" cy="461665"/>
          </a:xfrm>
          <a:prstGeom prst="rect">
            <a:avLst/>
          </a:prstGeom>
          <a:noFill/>
          <a:ln w="9525">
            <a:noFill/>
            <a:miter lim="800000"/>
            <a:headEnd/>
            <a:tailEnd/>
          </a:ln>
          <a:effectLst/>
        </p:spPr>
        <p:txBody>
          <a:bodyPr wrap="none">
            <a:spAutoFit/>
          </a:bodyPr>
          <a:lstStyle/>
          <a:p>
            <a:pPr algn="l">
              <a:buFontTx/>
              <a:buNone/>
            </a:pPr>
            <a:r>
              <a:rPr lang="en-US" altLang="ja-JP" sz="1200" b="1" dirty="0" smtClean="0">
                <a:solidFill>
                  <a:srgbClr val="99CCFF"/>
                </a:solidFill>
                <a:latin typeface="Tahoma" pitchFamily="34" charset="0"/>
              </a:rPr>
              <a:t>Massive BH</a:t>
            </a:r>
            <a:endParaRPr lang="en-US" altLang="ja-JP" sz="1200" b="1" dirty="0" smtClean="0">
              <a:solidFill>
                <a:srgbClr val="99CCFF"/>
              </a:solidFill>
            </a:endParaRPr>
          </a:p>
          <a:p>
            <a:pPr algn="l">
              <a:buFontTx/>
              <a:buNone/>
            </a:pPr>
            <a:r>
              <a:rPr lang="en-US" altLang="ja-JP" sz="1200" b="1" dirty="0" smtClean="0">
                <a:solidFill>
                  <a:srgbClr val="99CCFF"/>
                </a:solidFill>
                <a:latin typeface="Tahoma" pitchFamily="34" charset="0"/>
              </a:rPr>
              <a:t>     inspirals</a:t>
            </a:r>
            <a:endParaRPr lang="ja-JP" altLang="en-US" sz="1200" b="1" dirty="0" smtClean="0">
              <a:solidFill>
                <a:srgbClr val="99CCFF"/>
              </a:solidFill>
              <a:latin typeface="Tahoma" pitchFamily="34" charset="0"/>
            </a:endParaRPr>
          </a:p>
        </p:txBody>
      </p:sp>
      <p:sp>
        <p:nvSpPr>
          <p:cNvPr id="1106967" name="Rectangle 23"/>
          <p:cNvSpPr>
            <a:spLocks noChangeAspect="1" noChangeArrowheads="1"/>
          </p:cNvSpPr>
          <p:nvPr/>
        </p:nvSpPr>
        <p:spPr bwMode="auto">
          <a:xfrm>
            <a:off x="3770177" y="3038773"/>
            <a:ext cx="801823" cy="461665"/>
          </a:xfrm>
          <a:prstGeom prst="rect">
            <a:avLst/>
          </a:prstGeom>
          <a:noFill/>
          <a:ln w="9525">
            <a:noFill/>
            <a:miter lim="800000"/>
            <a:headEnd/>
            <a:tailEnd/>
          </a:ln>
          <a:effectLst/>
        </p:spPr>
        <p:txBody>
          <a:bodyPr wrap="none">
            <a:spAutoFit/>
          </a:bodyPr>
          <a:lstStyle/>
          <a:p>
            <a:pPr algn="l">
              <a:buFontTx/>
              <a:buNone/>
            </a:pPr>
            <a:r>
              <a:rPr lang="en-US" altLang="ja-JP" sz="1200" b="1" dirty="0" smtClean="0">
                <a:solidFill>
                  <a:srgbClr val="CC99FF"/>
                </a:solidFill>
                <a:latin typeface="Tahoma" pitchFamily="34" charset="0"/>
              </a:rPr>
              <a:t>Galaxy</a:t>
            </a:r>
          </a:p>
          <a:p>
            <a:pPr algn="l">
              <a:buFontTx/>
              <a:buNone/>
            </a:pPr>
            <a:r>
              <a:rPr lang="en-US" altLang="ja-JP" sz="1200" b="1" dirty="0" smtClean="0">
                <a:solidFill>
                  <a:srgbClr val="CC99FF"/>
                </a:solidFill>
              </a:rPr>
              <a:t>binaries</a:t>
            </a:r>
            <a:endParaRPr lang="ja-JP" altLang="en-US" sz="1200" b="1" dirty="0">
              <a:solidFill>
                <a:srgbClr val="CC99FF"/>
              </a:solidFill>
              <a:latin typeface="Tahoma" pitchFamily="34" charset="0"/>
            </a:endParaRPr>
          </a:p>
        </p:txBody>
      </p:sp>
      <p:sp>
        <p:nvSpPr>
          <p:cNvPr id="1106969" name="Rectangle 25"/>
          <p:cNvSpPr>
            <a:spLocks noChangeAspect="1" noChangeArrowheads="1"/>
          </p:cNvSpPr>
          <p:nvPr/>
        </p:nvSpPr>
        <p:spPr bwMode="auto">
          <a:xfrm>
            <a:off x="5580063" y="5214950"/>
            <a:ext cx="1996059" cy="461665"/>
          </a:xfrm>
          <a:prstGeom prst="rect">
            <a:avLst/>
          </a:prstGeom>
          <a:noFill/>
          <a:ln w="9525">
            <a:noFill/>
            <a:miter lim="800000"/>
            <a:headEnd/>
            <a:tailEnd/>
          </a:ln>
          <a:effectLst/>
        </p:spPr>
        <p:txBody>
          <a:bodyPr wrap="none">
            <a:spAutoFit/>
          </a:bodyPr>
          <a:lstStyle/>
          <a:p>
            <a:pPr algn="l">
              <a:buFontTx/>
              <a:buNone/>
            </a:pPr>
            <a:r>
              <a:rPr lang="en-US" altLang="ja-JP" sz="1200" b="1" dirty="0" smtClean="0">
                <a:solidFill>
                  <a:srgbClr val="DDDDDD"/>
                </a:solidFill>
                <a:latin typeface="Tahoma" pitchFamily="34" charset="0"/>
              </a:rPr>
              <a:t>Gravity-gradient noise</a:t>
            </a:r>
            <a:endParaRPr lang="ja-JP" altLang="en-US" sz="1200" b="1" dirty="0">
              <a:solidFill>
                <a:srgbClr val="DDDDDD"/>
              </a:solidFill>
              <a:latin typeface="Tahoma" pitchFamily="34" charset="0"/>
            </a:endParaRPr>
          </a:p>
          <a:p>
            <a:pPr algn="l">
              <a:buFontTx/>
              <a:buNone/>
            </a:pPr>
            <a:r>
              <a:rPr lang="ja-JP" altLang="en-US" sz="1200" b="1" dirty="0">
                <a:solidFill>
                  <a:srgbClr val="DDDDDD"/>
                </a:solidFill>
                <a:latin typeface="Tahoma" pitchFamily="34" charset="0"/>
              </a:rPr>
              <a:t> </a:t>
            </a:r>
            <a:r>
              <a:rPr lang="en-US" altLang="ja-JP" sz="1200" b="1" dirty="0" smtClean="0">
                <a:solidFill>
                  <a:srgbClr val="DDDDDD"/>
                </a:solidFill>
                <a:latin typeface="Tahoma" pitchFamily="34" charset="0"/>
              </a:rPr>
              <a:t>(Terrestrial detectors)</a:t>
            </a:r>
            <a:endParaRPr lang="en-US" altLang="ja-JP" sz="1200" b="1" dirty="0">
              <a:solidFill>
                <a:srgbClr val="DDDDDD"/>
              </a:solidFill>
              <a:latin typeface="Tahoma" pitchFamily="34" charset="0"/>
            </a:endParaRPr>
          </a:p>
        </p:txBody>
      </p:sp>
      <p:sp>
        <p:nvSpPr>
          <p:cNvPr id="1106970" name="Line 26"/>
          <p:cNvSpPr>
            <a:spLocks noChangeShapeType="1"/>
          </p:cNvSpPr>
          <p:nvPr/>
        </p:nvSpPr>
        <p:spPr bwMode="auto">
          <a:xfrm>
            <a:off x="5435600" y="2541588"/>
            <a:ext cx="720725" cy="0"/>
          </a:xfrm>
          <a:prstGeom prst="line">
            <a:avLst/>
          </a:prstGeom>
          <a:noFill/>
          <a:ln w="25400">
            <a:solidFill>
              <a:srgbClr val="FF0000"/>
            </a:solidFill>
            <a:round/>
            <a:headEnd/>
            <a:tailEnd/>
          </a:ln>
          <a:effectLst/>
        </p:spPr>
        <p:txBody>
          <a:bodyPr anchor="ctr">
            <a:spAutoFit/>
          </a:bodyPr>
          <a:lstStyle/>
          <a:p>
            <a:endParaRPr lang="ja-JP" altLang="en-US" dirty="0"/>
          </a:p>
        </p:txBody>
      </p:sp>
      <p:sp>
        <p:nvSpPr>
          <p:cNvPr id="1106971" name="Line 27"/>
          <p:cNvSpPr>
            <a:spLocks noChangeShapeType="1"/>
          </p:cNvSpPr>
          <p:nvPr/>
        </p:nvSpPr>
        <p:spPr bwMode="auto">
          <a:xfrm>
            <a:off x="5321300" y="2397125"/>
            <a:ext cx="142875" cy="142875"/>
          </a:xfrm>
          <a:prstGeom prst="line">
            <a:avLst/>
          </a:prstGeom>
          <a:noFill/>
          <a:ln w="25400">
            <a:solidFill>
              <a:srgbClr val="FF0000"/>
            </a:solidFill>
            <a:round/>
            <a:headEnd/>
            <a:tailEnd/>
          </a:ln>
          <a:effectLst/>
        </p:spPr>
        <p:txBody>
          <a:bodyPr anchor="ctr">
            <a:spAutoFit/>
          </a:bodyPr>
          <a:lstStyle/>
          <a:p>
            <a:endParaRPr lang="ja-JP" altLang="en-US" dirty="0"/>
          </a:p>
        </p:txBody>
      </p:sp>
      <p:sp>
        <p:nvSpPr>
          <p:cNvPr id="1106972" name="Rectangle 28"/>
          <p:cNvSpPr>
            <a:spLocks noChangeAspect="1" noChangeArrowheads="1"/>
          </p:cNvSpPr>
          <p:nvPr/>
        </p:nvSpPr>
        <p:spPr bwMode="auto">
          <a:xfrm>
            <a:off x="5724525" y="2565400"/>
            <a:ext cx="1112838" cy="336550"/>
          </a:xfrm>
          <a:prstGeom prst="rect">
            <a:avLst/>
          </a:prstGeom>
          <a:noFill/>
          <a:ln w="9525">
            <a:noFill/>
            <a:miter lim="800000"/>
            <a:headEnd/>
            <a:tailEnd/>
          </a:ln>
          <a:effectLst/>
        </p:spPr>
        <p:txBody>
          <a:bodyPr wrap="none">
            <a:spAutoFit/>
          </a:bodyPr>
          <a:lstStyle/>
          <a:p>
            <a:pPr>
              <a:buFontTx/>
              <a:buNone/>
            </a:pPr>
            <a:r>
              <a:rPr lang="en-US" altLang="ja-JP" sz="1600" b="1" dirty="0">
                <a:solidFill>
                  <a:srgbClr val="FF9999"/>
                </a:solidFill>
                <a:latin typeface="Tahoma" pitchFamily="34" charset="0"/>
              </a:rPr>
              <a:t>DPF limit</a:t>
            </a:r>
          </a:p>
        </p:txBody>
      </p:sp>
      <p:sp>
        <p:nvSpPr>
          <p:cNvPr id="1106974" name="Line 30"/>
          <p:cNvSpPr>
            <a:spLocks noChangeAspect="1" noChangeShapeType="1"/>
          </p:cNvSpPr>
          <p:nvPr/>
        </p:nvSpPr>
        <p:spPr bwMode="auto">
          <a:xfrm flipH="1" flipV="1">
            <a:off x="2339975" y="3062288"/>
            <a:ext cx="3455988" cy="2071687"/>
          </a:xfrm>
          <a:prstGeom prst="line">
            <a:avLst/>
          </a:prstGeom>
          <a:noFill/>
          <a:ln w="50800">
            <a:solidFill>
              <a:srgbClr val="FF99CC"/>
            </a:solidFill>
            <a:round/>
            <a:headEnd/>
            <a:tailEnd/>
          </a:ln>
          <a:effectLst/>
        </p:spPr>
        <p:txBody>
          <a:bodyPr anchor="ctr">
            <a:spAutoFit/>
          </a:bodyPr>
          <a:lstStyle/>
          <a:p>
            <a:endParaRPr lang="ja-JP" altLang="en-US" dirty="0"/>
          </a:p>
        </p:txBody>
      </p:sp>
      <p:sp>
        <p:nvSpPr>
          <p:cNvPr id="1106975" name="Rectangle 31"/>
          <p:cNvSpPr>
            <a:spLocks noChangeAspect="1" noChangeArrowheads="1"/>
          </p:cNvSpPr>
          <p:nvPr/>
        </p:nvSpPr>
        <p:spPr bwMode="auto">
          <a:xfrm>
            <a:off x="2955155" y="4317372"/>
            <a:ext cx="1688283" cy="683264"/>
          </a:xfrm>
          <a:prstGeom prst="rect">
            <a:avLst/>
          </a:prstGeom>
          <a:noFill/>
          <a:ln w="9525">
            <a:noFill/>
            <a:miter lim="800000"/>
            <a:headEnd/>
            <a:tailEnd/>
          </a:ln>
          <a:effectLst/>
        </p:spPr>
        <p:txBody>
          <a:bodyPr wrap="none">
            <a:spAutoFit/>
          </a:bodyPr>
          <a:lstStyle/>
          <a:p>
            <a:pPr algn="l">
              <a:buFontTx/>
              <a:buNone/>
            </a:pPr>
            <a:r>
              <a:rPr lang="en-US" altLang="ja-JP" sz="1200" b="1" dirty="0" smtClean="0">
                <a:solidFill>
                  <a:srgbClr val="FFCCCC"/>
                </a:solidFill>
                <a:latin typeface="Tahoma" pitchFamily="34" charset="0"/>
              </a:rPr>
              <a:t>Background GWs</a:t>
            </a:r>
          </a:p>
          <a:p>
            <a:pPr algn="l">
              <a:buFontTx/>
              <a:buNone/>
            </a:pPr>
            <a:r>
              <a:rPr lang="en-US" altLang="ja-JP" sz="1200" b="1" dirty="0" smtClean="0">
                <a:solidFill>
                  <a:srgbClr val="FFCCCC"/>
                </a:solidFill>
              </a:rPr>
              <a:t>from early universe</a:t>
            </a:r>
            <a:endParaRPr lang="ja-JP" altLang="en-US" sz="1200" b="1" dirty="0">
              <a:solidFill>
                <a:srgbClr val="FFCCCC"/>
              </a:solidFill>
              <a:latin typeface="Tahoma" pitchFamily="34" charset="0"/>
            </a:endParaRPr>
          </a:p>
          <a:p>
            <a:pPr algn="l">
              <a:lnSpc>
                <a:spcPct val="120000"/>
              </a:lnSpc>
              <a:buFontTx/>
              <a:buNone/>
            </a:pPr>
            <a:r>
              <a:rPr lang="ja-JP" altLang="en-US" sz="1200" b="1" dirty="0">
                <a:solidFill>
                  <a:srgbClr val="FFCCCC"/>
                </a:solidFill>
                <a:latin typeface="Tahoma" pitchFamily="34" charset="0"/>
              </a:rPr>
              <a:t>    </a:t>
            </a:r>
            <a:r>
              <a:rPr lang="en-US" altLang="ja-JP" sz="1200" b="1" dirty="0">
                <a:solidFill>
                  <a:srgbClr val="FFCCCC"/>
                </a:solidFill>
                <a:latin typeface="Tahoma" pitchFamily="34" charset="0"/>
              </a:rPr>
              <a:t>(</a:t>
            </a:r>
            <a:r>
              <a:rPr lang="en-US" altLang="ja-JP" sz="1000" b="1" dirty="0">
                <a:solidFill>
                  <a:srgbClr val="FFCCCC"/>
                </a:solidFill>
                <a:latin typeface="Symbol" pitchFamily="18" charset="2"/>
              </a:rPr>
              <a:t>W</a:t>
            </a:r>
            <a:r>
              <a:rPr lang="en-US" altLang="ja-JP" sz="1000" b="1" baseline="-10000" dirty="0">
                <a:solidFill>
                  <a:srgbClr val="FFCCCC"/>
                </a:solidFill>
                <a:latin typeface="Tahoma" pitchFamily="34" charset="0"/>
              </a:rPr>
              <a:t>gw</a:t>
            </a:r>
            <a:r>
              <a:rPr lang="en-US" altLang="ja-JP" sz="1000" b="1" dirty="0">
                <a:solidFill>
                  <a:srgbClr val="FFCCCC"/>
                </a:solidFill>
                <a:latin typeface="Tahoma" pitchFamily="34" charset="0"/>
              </a:rPr>
              <a:t>=10</a:t>
            </a:r>
            <a:r>
              <a:rPr lang="en-US" altLang="ja-JP" sz="1000" b="1" baseline="30000" dirty="0">
                <a:solidFill>
                  <a:srgbClr val="FFCCCC"/>
                </a:solidFill>
                <a:latin typeface="Tahoma" pitchFamily="34" charset="0"/>
              </a:rPr>
              <a:t>-14</a:t>
            </a:r>
            <a:r>
              <a:rPr lang="en-US" altLang="ja-JP" sz="1200" b="1" dirty="0">
                <a:solidFill>
                  <a:srgbClr val="FFCCCC"/>
                </a:solidFill>
                <a:latin typeface="Tahoma" pitchFamily="34" charset="0"/>
              </a:rPr>
              <a:t>)</a:t>
            </a:r>
          </a:p>
        </p:txBody>
      </p:sp>
      <p:sp>
        <p:nvSpPr>
          <p:cNvPr id="1106976" name="Rectangle 32"/>
          <p:cNvSpPr>
            <a:spLocks noChangeArrowheads="1"/>
          </p:cNvSpPr>
          <p:nvPr/>
        </p:nvSpPr>
        <p:spPr bwMode="auto">
          <a:xfrm>
            <a:off x="1339854" y="1071546"/>
            <a:ext cx="6661170" cy="430887"/>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2000" b="1" dirty="0" smtClean="0">
                <a:solidFill>
                  <a:srgbClr val="F8F8F8"/>
                </a:solidFill>
                <a:latin typeface="Tahoma" pitchFamily="34" charset="0"/>
              </a:rPr>
              <a:t>DPF sensitivity     </a:t>
            </a:r>
            <a:r>
              <a:rPr lang="en-US" altLang="ja-JP" sz="2000" b="1" i="1" dirty="0" smtClean="0">
                <a:solidFill>
                  <a:srgbClr val="FFCCFF"/>
                </a:solidFill>
                <a:latin typeface="Tahoma" pitchFamily="34" charset="0"/>
              </a:rPr>
              <a:t>h</a:t>
            </a:r>
            <a:r>
              <a:rPr lang="en-US" altLang="ja-JP" sz="2000" b="1" dirty="0" smtClean="0">
                <a:solidFill>
                  <a:srgbClr val="FFCCFF"/>
                </a:solidFill>
                <a:latin typeface="Tahoma" pitchFamily="34" charset="0"/>
              </a:rPr>
              <a:t> ~ 2x10</a:t>
            </a:r>
            <a:r>
              <a:rPr lang="en-US" altLang="ja-JP" sz="2000" b="1" baseline="30000" dirty="0" smtClean="0">
                <a:solidFill>
                  <a:srgbClr val="FFCCFF"/>
                </a:solidFill>
                <a:latin typeface="Tahoma" pitchFamily="34" charset="0"/>
              </a:rPr>
              <a:t>-15</a:t>
            </a:r>
            <a:r>
              <a:rPr lang="en-US" altLang="ja-JP" sz="2000" b="1" dirty="0" smtClean="0">
                <a:solidFill>
                  <a:srgbClr val="FFCCFF"/>
                </a:solidFill>
                <a:latin typeface="Tahoma" pitchFamily="34" charset="0"/>
              </a:rPr>
              <a:t> Hz</a:t>
            </a:r>
            <a:r>
              <a:rPr lang="en-US" altLang="ja-JP" sz="2000" b="1" baseline="30000" dirty="0" smtClean="0">
                <a:solidFill>
                  <a:srgbClr val="FFCCFF"/>
                </a:solidFill>
                <a:latin typeface="Tahoma" pitchFamily="34" charset="0"/>
              </a:rPr>
              <a:t>1/2</a:t>
            </a:r>
            <a:r>
              <a:rPr lang="en-US" altLang="ja-JP" sz="2000" b="1" dirty="0" smtClean="0">
                <a:solidFill>
                  <a:srgbClr val="FFCCFF"/>
                </a:solidFill>
                <a:latin typeface="Tahoma" pitchFamily="34" charset="0"/>
              </a:rPr>
              <a:t>  </a:t>
            </a:r>
            <a:endParaRPr lang="ja-JP" altLang="en-US" sz="2000" b="1" dirty="0">
              <a:solidFill>
                <a:srgbClr val="FFCCFF"/>
              </a:solidFill>
              <a:latin typeface="Tahoma" pitchFamily="34" charset="0"/>
            </a:endParaRPr>
          </a:p>
        </p:txBody>
      </p:sp>
      <p:pic>
        <p:nvPicPr>
          <p:cNvPr id="38" name="図 37" descr="txp_fig.bmp"/>
          <p:cNvPicPr>
            <a:picLocks noChangeAspect="1"/>
          </p:cNvPicPr>
          <p:nvPr>
            <p:custDataLst>
              <p:tags r:id="rId1"/>
            </p:custDataLst>
          </p:nvPr>
        </p:nvPicPr>
        <p:blipFill>
          <a:blip r:embed="rId5" cstate="print">
            <a:clrChange>
              <a:clrFrom>
                <a:srgbClr val="FFFFFF"/>
              </a:clrFrom>
              <a:clrTo>
                <a:srgbClr val="FFFFFF">
                  <a:alpha val="0"/>
                </a:srgbClr>
              </a:clrTo>
            </a:clrChange>
            <a:lum bright="90000"/>
          </a:blip>
          <a:stretch>
            <a:fillRect/>
          </a:stretch>
        </p:blipFill>
        <p:spPr>
          <a:xfrm>
            <a:off x="7000892" y="1857364"/>
            <a:ext cx="1643074" cy="438970"/>
          </a:xfrm>
          <a:prstGeom prst="rect">
            <a:avLst/>
          </a:prstGeom>
        </p:spPr>
      </p:pic>
      <p:sp>
        <p:nvSpPr>
          <p:cNvPr id="35" name="Rectangle 32"/>
          <p:cNvSpPr>
            <a:spLocks noChangeArrowheads="1"/>
          </p:cNvSpPr>
          <p:nvPr/>
        </p:nvSpPr>
        <p:spPr bwMode="auto">
          <a:xfrm>
            <a:off x="3697308" y="1462591"/>
            <a:ext cx="3375022" cy="397032"/>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1800" b="1" dirty="0" smtClean="0">
                <a:solidFill>
                  <a:srgbClr val="FFFFFF"/>
                </a:solidFill>
                <a:latin typeface="Tahoma" pitchFamily="34" charset="0"/>
              </a:rPr>
              <a:t>(x10 of </a:t>
            </a:r>
            <a:r>
              <a:rPr lang="en-US" altLang="ja-JP" sz="1800" b="1" dirty="0" smtClean="0">
                <a:solidFill>
                  <a:srgbClr val="FFFFFF"/>
                </a:solidFill>
              </a:rPr>
              <a:t>q</a:t>
            </a:r>
            <a:r>
              <a:rPr lang="en-US" altLang="ja-JP" sz="1800" b="1" dirty="0" smtClean="0">
                <a:solidFill>
                  <a:srgbClr val="FFFFFF"/>
                </a:solidFill>
                <a:latin typeface="Tahoma" pitchFamily="34" charset="0"/>
              </a:rPr>
              <a:t>uantum noises)</a:t>
            </a:r>
            <a:endParaRPr lang="ja-JP" altLang="en-US" sz="1800" b="1" dirty="0">
              <a:solidFill>
                <a:srgbClr val="FFFFFF"/>
              </a:solidFill>
              <a:latin typeface="Tahoma" pitchFamily="34" charset="0"/>
            </a:endParaRPr>
          </a:p>
        </p:txBody>
      </p:sp>
      <p:sp>
        <p:nvSpPr>
          <p:cNvPr id="1106965" name="Rectangle 21"/>
          <p:cNvSpPr>
            <a:spLocks noChangeAspect="1" noChangeArrowheads="1"/>
          </p:cNvSpPr>
          <p:nvPr/>
        </p:nvSpPr>
        <p:spPr bwMode="auto">
          <a:xfrm>
            <a:off x="2668288" y="3723505"/>
            <a:ext cx="1475084" cy="276999"/>
          </a:xfrm>
          <a:prstGeom prst="rect">
            <a:avLst/>
          </a:prstGeom>
          <a:noFill/>
          <a:ln w="9525">
            <a:noFill/>
            <a:miter lim="800000"/>
            <a:headEnd/>
            <a:tailEnd/>
          </a:ln>
          <a:effectLst/>
        </p:spPr>
        <p:txBody>
          <a:bodyPr wrap="none">
            <a:spAutoFit/>
          </a:bodyPr>
          <a:lstStyle/>
          <a:p>
            <a:pPr algn="l">
              <a:buFontTx/>
              <a:buNone/>
            </a:pPr>
            <a:r>
              <a:rPr lang="en-US" altLang="ja-JP" sz="1200" b="1" dirty="0" smtClean="0">
                <a:solidFill>
                  <a:srgbClr val="DDDDDD"/>
                </a:solidFill>
              </a:rPr>
              <a:t>Foreground GWs</a:t>
            </a:r>
            <a:endParaRPr lang="ja-JP" altLang="en-US" sz="1200" b="1" dirty="0">
              <a:solidFill>
                <a:srgbClr val="DDDDDD"/>
              </a:solidFill>
              <a:latin typeface="Tahoma" pitchFamily="34" charset="0"/>
            </a:endParaRPr>
          </a:p>
        </p:txBody>
      </p:sp>
      <p:sp>
        <p:nvSpPr>
          <p:cNvPr id="1106968" name="Rectangle 24"/>
          <p:cNvSpPr>
            <a:spLocks noChangeAspect="1" noChangeArrowheads="1"/>
          </p:cNvSpPr>
          <p:nvPr/>
        </p:nvSpPr>
        <p:spPr bwMode="auto">
          <a:xfrm>
            <a:off x="2320925" y="2925763"/>
            <a:ext cx="793807" cy="400110"/>
          </a:xfrm>
          <a:prstGeom prst="rect">
            <a:avLst/>
          </a:prstGeom>
          <a:noFill/>
          <a:ln w="9525">
            <a:noFill/>
            <a:miter lim="800000"/>
            <a:headEnd/>
            <a:tailEnd/>
          </a:ln>
          <a:effectLst/>
        </p:spPr>
        <p:txBody>
          <a:bodyPr wrap="none">
            <a:spAutoFit/>
          </a:bodyPr>
          <a:lstStyle/>
          <a:p>
            <a:pPr>
              <a:buFontTx/>
              <a:buNone/>
            </a:pPr>
            <a:r>
              <a:rPr lang="en-US" altLang="ja-JP" sz="2000" b="1" dirty="0">
                <a:solidFill>
                  <a:srgbClr val="99CCFF"/>
                </a:solidFill>
                <a:latin typeface="Tahoma" pitchFamily="34" charset="0"/>
              </a:rPr>
              <a:t>LISA</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077" name="Rectangle 5"/>
          <p:cNvSpPr>
            <a:spLocks noGrp="1" noChangeArrowheads="1"/>
          </p:cNvSpPr>
          <p:nvPr>
            <p:ph type="title"/>
          </p:nvPr>
        </p:nvSpPr>
        <p:spPr/>
        <p:txBody>
          <a:bodyPr/>
          <a:lstStyle/>
          <a:p>
            <a:r>
              <a:rPr lang="en-US" altLang="ja-JP" dirty="0" smtClean="0"/>
              <a:t>GW target of DPF</a:t>
            </a:r>
            <a:endParaRPr lang="ja-JP" altLang="en-US" dirty="0"/>
          </a:p>
        </p:txBody>
      </p:sp>
      <p:sp>
        <p:nvSpPr>
          <p:cNvPr id="22" name="フッター プレースホルダ 3"/>
          <p:cNvSpPr>
            <a:spLocks noGrp="1"/>
          </p:cNvSpPr>
          <p:nvPr>
            <p:ph type="ftr" sz="quarter" idx="10"/>
          </p:nvPr>
        </p:nvSpPr>
        <p:spPr/>
        <p:txBody>
          <a:bodyPr/>
          <a:lstStyle/>
          <a:p>
            <a:r>
              <a:rPr lang="en-US" altLang="zh-CN" smtClean="0"/>
              <a:t>KEK Theory Center Cosmophysics Group Workshop (November 11, 2009, Tskuba, Ibaraki)</a:t>
            </a:r>
            <a:endParaRPr lang="en-US" altLang="ja-JP" dirty="0"/>
          </a:p>
        </p:txBody>
      </p:sp>
      <p:sp>
        <p:nvSpPr>
          <p:cNvPr id="771090" name="Rectangle 18"/>
          <p:cNvSpPr>
            <a:spLocks noChangeArrowheads="1"/>
          </p:cNvSpPr>
          <p:nvPr/>
        </p:nvSpPr>
        <p:spPr bwMode="auto">
          <a:xfrm>
            <a:off x="557210" y="4643446"/>
            <a:ext cx="3943352" cy="707886"/>
          </a:xfrm>
          <a:prstGeom prst="rect">
            <a:avLst/>
          </a:prstGeom>
          <a:noFill/>
          <a:ln w="15875">
            <a:noFill/>
            <a:miter lim="800000"/>
            <a:headEnd/>
            <a:tailEnd/>
          </a:ln>
          <a:effectLst/>
        </p:spPr>
        <p:txBody>
          <a:bodyPr wrap="square">
            <a:spAutoFit/>
          </a:bodyPr>
          <a:lstStyle/>
          <a:p>
            <a:pPr algn="l">
              <a:buClr>
                <a:schemeClr val="accent2"/>
              </a:buClr>
              <a:buSzPct val="70000"/>
              <a:buFont typeface="Wingdings" pitchFamily="2" charset="2"/>
              <a:buNone/>
            </a:pPr>
            <a:r>
              <a:rPr lang="en-US" altLang="ja-JP" sz="2000" b="1" dirty="0" smtClean="0">
                <a:solidFill>
                  <a:srgbClr val="DDDDDD"/>
                </a:solidFill>
                <a:latin typeface="Tahoma" pitchFamily="34" charset="0"/>
                <a:ea typeface="HGP創英角ｺﾞｼｯｸUB" pitchFamily="50" charset="-128"/>
              </a:rPr>
              <a:t>Observable range</a:t>
            </a:r>
            <a:r>
              <a:rPr lang="en-US" altLang="ja-JP" sz="2000" b="1" dirty="0" smtClean="0">
                <a:solidFill>
                  <a:srgbClr val="DDDDDD"/>
                </a:solidFill>
              </a:rPr>
              <a:t> reaches</a:t>
            </a:r>
            <a:r>
              <a:rPr lang="en-US" altLang="ja-JP" sz="2000" b="1" dirty="0" smtClean="0">
                <a:solidFill>
                  <a:srgbClr val="DDDDDD"/>
                </a:solidFill>
                <a:latin typeface="Tahoma" pitchFamily="34" charset="0"/>
                <a:ea typeface="HGP創英角ｺﾞｼｯｸUB" pitchFamily="50" charset="-128"/>
              </a:rPr>
              <a:t>   </a:t>
            </a:r>
          </a:p>
          <a:p>
            <a:pPr algn="l">
              <a:buClr>
                <a:schemeClr val="accent2"/>
              </a:buClr>
              <a:buSzPct val="70000"/>
              <a:buFont typeface="Wingdings" pitchFamily="2" charset="2"/>
              <a:buNone/>
            </a:pPr>
            <a:r>
              <a:rPr lang="en-US" altLang="ja-JP" sz="2000" b="1" dirty="0" smtClean="0">
                <a:solidFill>
                  <a:srgbClr val="DDDDDD"/>
                </a:solidFill>
              </a:rPr>
              <a:t>  </a:t>
            </a:r>
            <a:r>
              <a:rPr lang="en-US" altLang="ja-JP" sz="2000" b="1" dirty="0" smtClean="0">
                <a:solidFill>
                  <a:srgbClr val="DDDDDD"/>
                </a:solidFill>
                <a:latin typeface="Tahoma" pitchFamily="34" charset="0"/>
                <a:ea typeface="HGP創英角ｺﾞｼｯｸUB" pitchFamily="50" charset="-128"/>
              </a:rPr>
              <a:t>the </a:t>
            </a:r>
            <a:r>
              <a:rPr lang="en-US" altLang="ja-JP" sz="2000" b="1" dirty="0" smtClean="0">
                <a:solidFill>
                  <a:srgbClr val="FFCCCC"/>
                </a:solidFill>
                <a:latin typeface="Tahoma" pitchFamily="34" charset="0"/>
                <a:ea typeface="HGP創英角ｺﾞｼｯｸUB" pitchFamily="50" charset="-128"/>
              </a:rPr>
              <a:t>Galactic center</a:t>
            </a:r>
            <a:r>
              <a:rPr lang="ja-JP" altLang="en-US" sz="2000" b="1" dirty="0" smtClean="0">
                <a:solidFill>
                  <a:srgbClr val="FFCCCC"/>
                </a:solidFill>
              </a:rPr>
              <a:t> </a:t>
            </a:r>
            <a:r>
              <a:rPr lang="en-US" altLang="ja-JP" sz="1800" b="1" dirty="0" smtClean="0">
                <a:solidFill>
                  <a:srgbClr val="DDDDDD"/>
                </a:solidFill>
                <a:latin typeface="Tahoma" pitchFamily="34" charset="0"/>
                <a:ea typeface="HGP創英角ｺﾞｼｯｸUB" pitchFamily="50" charset="-128"/>
              </a:rPr>
              <a:t>(SNR~5 </a:t>
            </a:r>
            <a:r>
              <a:rPr lang="en-US" altLang="ja-JP" sz="1800" b="1" dirty="0" smtClean="0">
                <a:solidFill>
                  <a:srgbClr val="DDDDDD"/>
                </a:solidFill>
              </a:rPr>
              <a:t>)</a:t>
            </a:r>
            <a:endParaRPr lang="ja-JP" altLang="en-US" sz="1800" b="1" dirty="0">
              <a:solidFill>
                <a:srgbClr val="DDDDDD"/>
              </a:solidFill>
              <a:latin typeface="Tahoma" pitchFamily="34" charset="0"/>
              <a:ea typeface="HGP創英角ｺﾞｼｯｸUB" pitchFamily="50" charset="-128"/>
            </a:endParaRPr>
          </a:p>
        </p:txBody>
      </p:sp>
      <p:sp>
        <p:nvSpPr>
          <p:cNvPr id="771076" name="AutoShape 4"/>
          <p:cNvSpPr>
            <a:spLocks noChangeArrowheads="1"/>
          </p:cNvSpPr>
          <p:nvPr/>
        </p:nvSpPr>
        <p:spPr bwMode="auto">
          <a:xfrm>
            <a:off x="715935" y="3217860"/>
            <a:ext cx="3616374" cy="1143008"/>
          </a:xfrm>
          <a:prstGeom prst="roundRect">
            <a:avLst>
              <a:gd name="adj" fmla="val 6731"/>
            </a:avLst>
          </a:prstGeom>
          <a:solidFill>
            <a:srgbClr val="CCFFCC">
              <a:alpha val="20000"/>
            </a:srgbClr>
          </a:solidFill>
          <a:ln w="15875">
            <a:noFill/>
            <a:round/>
            <a:headEnd/>
            <a:tailEnd/>
          </a:ln>
          <a:effectLst/>
        </p:spPr>
        <p:txBody>
          <a:bodyPr wrap="square" anchor="ctr">
            <a:noAutofit/>
          </a:bodyPr>
          <a:lstStyle/>
          <a:p>
            <a:endParaRPr lang="ja-JP" altLang="en-US" dirty="0"/>
          </a:p>
        </p:txBody>
      </p:sp>
      <p:sp>
        <p:nvSpPr>
          <p:cNvPr id="771079" name="Rectangle 7"/>
          <p:cNvSpPr>
            <a:spLocks noChangeArrowheads="1"/>
          </p:cNvSpPr>
          <p:nvPr/>
        </p:nvSpPr>
        <p:spPr bwMode="auto">
          <a:xfrm>
            <a:off x="801712" y="3257546"/>
            <a:ext cx="3657600" cy="400110"/>
          </a:xfrm>
          <a:prstGeom prst="rect">
            <a:avLst/>
          </a:prstGeom>
          <a:noFill/>
          <a:ln w="15875">
            <a:noFill/>
            <a:miter lim="800000"/>
            <a:headEnd/>
            <a:tailEnd/>
          </a:ln>
          <a:effectLst/>
        </p:spPr>
        <p:txBody>
          <a:bodyPr>
            <a:spAutoFit/>
          </a:bodyPr>
          <a:lstStyle/>
          <a:p>
            <a:pPr algn="l">
              <a:buClr>
                <a:schemeClr val="accent2"/>
              </a:buClr>
              <a:buSzPct val="70000"/>
              <a:buFont typeface="Wingdings" pitchFamily="2" charset="2"/>
              <a:buNone/>
            </a:pPr>
            <a:r>
              <a:rPr lang="en-US" altLang="ja-JP" sz="2000" b="1" dirty="0" smtClean="0">
                <a:solidFill>
                  <a:srgbClr val="F8F8F8"/>
                </a:solidFill>
                <a:latin typeface="Tahoma" pitchFamily="34" charset="0"/>
                <a:ea typeface="HGP創英角ｺﾞｼｯｸUB" pitchFamily="50" charset="-128"/>
              </a:rPr>
              <a:t>BH QNM</a:t>
            </a:r>
            <a:endParaRPr lang="ja-JP" altLang="en-US" sz="2000" b="1" dirty="0">
              <a:solidFill>
                <a:srgbClr val="F8F8F8"/>
              </a:solidFill>
              <a:latin typeface="Tahoma" pitchFamily="34" charset="0"/>
              <a:ea typeface="HGP創英角ｺﾞｼｯｸUB" pitchFamily="50" charset="-128"/>
            </a:endParaRPr>
          </a:p>
        </p:txBody>
      </p:sp>
      <p:sp>
        <p:nvSpPr>
          <p:cNvPr id="771091" name="Rectangle 19"/>
          <p:cNvSpPr>
            <a:spLocks noChangeArrowheads="1"/>
          </p:cNvSpPr>
          <p:nvPr/>
        </p:nvSpPr>
        <p:spPr bwMode="auto">
          <a:xfrm>
            <a:off x="1142976" y="3708405"/>
            <a:ext cx="3170236" cy="581025"/>
          </a:xfrm>
          <a:prstGeom prst="rect">
            <a:avLst/>
          </a:prstGeom>
          <a:noFill/>
          <a:ln w="15875">
            <a:noFill/>
            <a:miter lim="800000"/>
            <a:headEnd/>
            <a:tailEnd/>
          </a:ln>
          <a:effectLst/>
        </p:spPr>
        <p:txBody>
          <a:bodyPr wrap="square">
            <a:spAutoFit/>
          </a:bodyPr>
          <a:lstStyle/>
          <a:p>
            <a:pPr algn="l">
              <a:buClr>
                <a:schemeClr val="accent2"/>
              </a:buClr>
              <a:buSzPct val="70000"/>
              <a:buFont typeface="Wingdings" pitchFamily="2" charset="2"/>
              <a:buNone/>
            </a:pPr>
            <a:r>
              <a:rPr lang="en-US" altLang="ja-JP" sz="1600" b="1" i="1" dirty="0">
                <a:solidFill>
                  <a:srgbClr val="99FF99"/>
                </a:solidFill>
                <a:latin typeface="Tahoma" pitchFamily="34" charset="0"/>
                <a:ea typeface="HGP創英角ｺﾞｼｯｸUB" pitchFamily="50" charset="-128"/>
              </a:rPr>
              <a:t>h</a:t>
            </a:r>
            <a:r>
              <a:rPr lang="en-US" altLang="ja-JP" sz="1600" b="1" dirty="0">
                <a:solidFill>
                  <a:srgbClr val="99FF99"/>
                </a:solidFill>
                <a:latin typeface="Tahoma" pitchFamily="34" charset="0"/>
                <a:ea typeface="HGP創英角ｺﾞｼｯｸUB" pitchFamily="50" charset="-128"/>
              </a:rPr>
              <a:t> ~ 10</a:t>
            </a:r>
            <a:r>
              <a:rPr lang="en-US" altLang="ja-JP" sz="1600" b="1" baseline="30000" dirty="0">
                <a:solidFill>
                  <a:srgbClr val="99FF99"/>
                </a:solidFill>
                <a:latin typeface="Tahoma" pitchFamily="34" charset="0"/>
                <a:ea typeface="HGP創英角ｺﾞｼｯｸUB" pitchFamily="50" charset="-128"/>
              </a:rPr>
              <a:t>-15</a:t>
            </a:r>
            <a:r>
              <a:rPr lang="en-US" altLang="ja-JP" sz="1600" b="1" i="1" dirty="0">
                <a:solidFill>
                  <a:srgbClr val="99FF99"/>
                </a:solidFill>
                <a:latin typeface="Tahoma" pitchFamily="34" charset="0"/>
                <a:ea typeface="HGP創英角ｺﾞｼｯｸUB" pitchFamily="50" charset="-128"/>
              </a:rPr>
              <a:t> , f</a:t>
            </a:r>
            <a:r>
              <a:rPr lang="en-US" altLang="ja-JP" sz="1600" b="1" dirty="0">
                <a:solidFill>
                  <a:srgbClr val="99FF99"/>
                </a:solidFill>
                <a:latin typeface="Tahoma" pitchFamily="34" charset="0"/>
                <a:ea typeface="HGP創英角ｺﾞｼｯｸUB" pitchFamily="50" charset="-128"/>
              </a:rPr>
              <a:t> ~  0.3 Hz </a:t>
            </a:r>
          </a:p>
          <a:p>
            <a:pPr algn="l">
              <a:buClr>
                <a:schemeClr val="accent2"/>
              </a:buClr>
              <a:buSzPct val="70000"/>
              <a:buFont typeface="Wingdings" pitchFamily="2" charset="2"/>
              <a:buNone/>
            </a:pPr>
            <a:r>
              <a:rPr lang="en-US" altLang="ja-JP" sz="1600" b="1" dirty="0">
                <a:solidFill>
                  <a:srgbClr val="99FF99"/>
                </a:solidFill>
                <a:latin typeface="Tahoma" pitchFamily="34" charset="0"/>
                <a:ea typeface="HGP創英角ｺﾞｼｯｸUB" pitchFamily="50" charset="-128"/>
              </a:rPr>
              <a:t>Distance 1Mpc, </a:t>
            </a:r>
            <a:r>
              <a:rPr lang="en-US" altLang="ja-JP" sz="1600" b="1" i="1" dirty="0">
                <a:solidFill>
                  <a:srgbClr val="99FF99"/>
                </a:solidFill>
                <a:latin typeface="Tahoma" pitchFamily="34" charset="0"/>
                <a:ea typeface="HGP創英角ｺﾞｼｯｸUB" pitchFamily="50" charset="-128"/>
              </a:rPr>
              <a:t>m</a:t>
            </a:r>
            <a:r>
              <a:rPr lang="en-US" altLang="ja-JP" sz="1600" b="1" dirty="0">
                <a:solidFill>
                  <a:srgbClr val="99FF99"/>
                </a:solidFill>
                <a:latin typeface="Tahoma" pitchFamily="34" charset="0"/>
                <a:ea typeface="HGP創英角ｺﾞｼｯｸUB" pitchFamily="50" charset="-128"/>
              </a:rPr>
              <a:t> = 10</a:t>
            </a:r>
            <a:r>
              <a:rPr lang="en-US" altLang="ja-JP" sz="1600" b="1" baseline="30000" dirty="0">
                <a:solidFill>
                  <a:srgbClr val="99FF99"/>
                </a:solidFill>
                <a:latin typeface="Tahoma" pitchFamily="34" charset="0"/>
                <a:ea typeface="HGP創英角ｺﾞｼｯｸUB" pitchFamily="50" charset="-128"/>
              </a:rPr>
              <a:t>5 </a:t>
            </a:r>
            <a:r>
              <a:rPr lang="en-US" altLang="ja-JP" sz="1600" b="1" i="1" dirty="0">
                <a:solidFill>
                  <a:srgbClr val="99FF99"/>
                </a:solidFill>
                <a:latin typeface="Tahoma" pitchFamily="34" charset="0"/>
                <a:ea typeface="HGP創英角ｺﾞｼｯｸUB" pitchFamily="50" charset="-128"/>
              </a:rPr>
              <a:t>M</a:t>
            </a:r>
            <a:r>
              <a:rPr lang="en-US" altLang="ja-JP" sz="1600" b="1" baseline="-14000" dirty="0">
                <a:solidFill>
                  <a:srgbClr val="99FF99"/>
                </a:solidFill>
                <a:latin typeface="Tahoma" pitchFamily="34" charset="0"/>
                <a:ea typeface="HGP創英角ｺﾞｼｯｸUB" pitchFamily="50" charset="-128"/>
              </a:rPr>
              <a:t>sun </a:t>
            </a:r>
          </a:p>
        </p:txBody>
      </p:sp>
      <p:sp>
        <p:nvSpPr>
          <p:cNvPr id="771074" name="AutoShape 2"/>
          <p:cNvSpPr>
            <a:spLocks noChangeArrowheads="1"/>
          </p:cNvSpPr>
          <p:nvPr/>
        </p:nvSpPr>
        <p:spPr bwMode="auto">
          <a:xfrm>
            <a:off x="715935" y="1860538"/>
            <a:ext cx="3671889" cy="1182689"/>
          </a:xfrm>
          <a:prstGeom prst="roundRect">
            <a:avLst>
              <a:gd name="adj" fmla="val 6731"/>
            </a:avLst>
          </a:prstGeom>
          <a:solidFill>
            <a:srgbClr val="99CCFF">
              <a:alpha val="20000"/>
            </a:srgbClr>
          </a:solidFill>
          <a:ln w="15875">
            <a:noFill/>
            <a:round/>
            <a:headEnd/>
            <a:tailEnd/>
          </a:ln>
          <a:effectLst/>
        </p:spPr>
        <p:txBody>
          <a:bodyPr anchor="ctr">
            <a:noAutofit/>
          </a:bodyPr>
          <a:lstStyle/>
          <a:p>
            <a:endParaRPr lang="ja-JP" altLang="en-US" dirty="0"/>
          </a:p>
        </p:txBody>
      </p:sp>
      <p:sp>
        <p:nvSpPr>
          <p:cNvPr id="771080" name="Rectangle 8"/>
          <p:cNvSpPr>
            <a:spLocks noChangeArrowheads="1"/>
          </p:cNvSpPr>
          <p:nvPr/>
        </p:nvSpPr>
        <p:spPr bwMode="auto">
          <a:xfrm>
            <a:off x="715935" y="1857364"/>
            <a:ext cx="3657600" cy="400110"/>
          </a:xfrm>
          <a:prstGeom prst="rect">
            <a:avLst/>
          </a:prstGeom>
          <a:noFill/>
          <a:ln w="15875">
            <a:noFill/>
            <a:miter lim="800000"/>
            <a:headEnd/>
            <a:tailEnd/>
          </a:ln>
          <a:effectLst/>
        </p:spPr>
        <p:txBody>
          <a:bodyPr>
            <a:spAutoFit/>
          </a:bodyPr>
          <a:lstStyle/>
          <a:p>
            <a:pPr algn="l">
              <a:buClr>
                <a:schemeClr val="accent2"/>
              </a:buClr>
              <a:buSzPct val="70000"/>
              <a:buFont typeface="Wingdings" pitchFamily="2" charset="2"/>
              <a:buNone/>
            </a:pPr>
            <a:r>
              <a:rPr lang="en-US" altLang="ja-JP" sz="2000" b="1" dirty="0" smtClean="0">
                <a:solidFill>
                  <a:srgbClr val="F8F8F8"/>
                </a:solidFill>
                <a:latin typeface="Tahoma" pitchFamily="34" charset="0"/>
                <a:ea typeface="HGP創英角ｺﾞｼｯｸUB" pitchFamily="50" charset="-128"/>
              </a:rPr>
              <a:t>IMBH inspiral and merger</a:t>
            </a:r>
            <a:endParaRPr lang="ja-JP" altLang="en-US" sz="2000" b="1" dirty="0">
              <a:solidFill>
                <a:srgbClr val="F8F8F8"/>
              </a:solidFill>
              <a:latin typeface="Tahoma" pitchFamily="34" charset="0"/>
              <a:ea typeface="HGP創英角ｺﾞｼｯｸUB" pitchFamily="50" charset="-128"/>
            </a:endParaRPr>
          </a:p>
        </p:txBody>
      </p:sp>
      <p:sp>
        <p:nvSpPr>
          <p:cNvPr id="771087" name="Rectangle 15"/>
          <p:cNvSpPr>
            <a:spLocks noChangeArrowheads="1"/>
          </p:cNvSpPr>
          <p:nvPr/>
        </p:nvSpPr>
        <p:spPr bwMode="auto">
          <a:xfrm>
            <a:off x="1357290" y="2738434"/>
            <a:ext cx="3000397" cy="338554"/>
          </a:xfrm>
          <a:prstGeom prst="rect">
            <a:avLst/>
          </a:prstGeom>
          <a:noFill/>
          <a:ln w="15875">
            <a:noFill/>
            <a:miter lim="800000"/>
            <a:headEnd/>
            <a:tailEnd/>
          </a:ln>
          <a:effectLst/>
        </p:spPr>
        <p:txBody>
          <a:bodyPr wrap="square">
            <a:spAutoFit/>
          </a:bodyPr>
          <a:lstStyle/>
          <a:p>
            <a:pPr algn="l">
              <a:buClr>
                <a:schemeClr val="accent2"/>
              </a:buClr>
              <a:buSzPct val="70000"/>
              <a:buFont typeface="Wingdings" pitchFamily="2" charset="2"/>
              <a:buNone/>
            </a:pPr>
            <a:r>
              <a:rPr lang="en-US" altLang="ja-JP" sz="1600" b="1" dirty="0" smtClean="0">
                <a:solidFill>
                  <a:srgbClr val="DDDDDD"/>
                </a:solidFill>
                <a:latin typeface="Tahoma" pitchFamily="34" charset="0"/>
                <a:ea typeface="HGP創英角ｺﾞｼｯｸUB" pitchFamily="50" charset="-128"/>
              </a:rPr>
              <a:t>Obs. Duration</a:t>
            </a:r>
            <a:r>
              <a:rPr lang="ja-JP" altLang="en-US" sz="1600" b="1" dirty="0" smtClean="0">
                <a:solidFill>
                  <a:srgbClr val="DDDDDD"/>
                </a:solidFill>
              </a:rPr>
              <a:t> </a:t>
            </a:r>
            <a:r>
              <a:rPr lang="en-US" altLang="ja-JP" sz="1600" b="1" dirty="0" smtClean="0">
                <a:solidFill>
                  <a:srgbClr val="DDDDDD"/>
                </a:solidFill>
                <a:latin typeface="Tahoma" pitchFamily="34" charset="0"/>
                <a:ea typeface="HGP創英角ｺﾞｼｯｸUB" pitchFamily="50" charset="-128"/>
              </a:rPr>
              <a:t>(~</a:t>
            </a:r>
            <a:r>
              <a:rPr lang="en-US" altLang="ja-JP" sz="1600" b="1" dirty="0" smtClean="0">
                <a:solidFill>
                  <a:srgbClr val="DDDDDD"/>
                </a:solidFill>
              </a:rPr>
              <a:t>1000sec</a:t>
            </a:r>
            <a:r>
              <a:rPr lang="en-US" altLang="ja-JP" sz="1600" b="1" dirty="0" smtClean="0">
                <a:solidFill>
                  <a:srgbClr val="DDDDDD"/>
                </a:solidFill>
                <a:latin typeface="Tahoma" pitchFamily="34" charset="0"/>
                <a:ea typeface="HGP創英角ｺﾞｼｯｸUB" pitchFamily="50" charset="-128"/>
              </a:rPr>
              <a:t>)</a:t>
            </a:r>
            <a:endParaRPr lang="en-US" altLang="ja-JP" sz="1600" b="1" dirty="0">
              <a:solidFill>
                <a:srgbClr val="DDDDDD"/>
              </a:solidFill>
              <a:latin typeface="Tahoma" pitchFamily="34" charset="0"/>
              <a:ea typeface="HGP創英角ｺﾞｼｯｸUB" pitchFamily="50" charset="-128"/>
            </a:endParaRPr>
          </a:p>
        </p:txBody>
      </p:sp>
      <p:sp>
        <p:nvSpPr>
          <p:cNvPr id="771092" name="Rectangle 20"/>
          <p:cNvSpPr>
            <a:spLocks noChangeArrowheads="1"/>
          </p:cNvSpPr>
          <p:nvPr/>
        </p:nvSpPr>
        <p:spPr bwMode="auto">
          <a:xfrm>
            <a:off x="1116012" y="2205034"/>
            <a:ext cx="3384550" cy="581025"/>
          </a:xfrm>
          <a:prstGeom prst="rect">
            <a:avLst/>
          </a:prstGeom>
          <a:noFill/>
          <a:ln w="15875">
            <a:noFill/>
            <a:miter lim="800000"/>
            <a:headEnd/>
            <a:tailEnd/>
          </a:ln>
          <a:effectLst/>
        </p:spPr>
        <p:txBody>
          <a:bodyPr>
            <a:spAutoFit/>
          </a:bodyPr>
          <a:lstStyle/>
          <a:p>
            <a:pPr algn="l">
              <a:buClr>
                <a:schemeClr val="accent2"/>
              </a:buClr>
              <a:buSzPct val="70000"/>
              <a:buFont typeface="Wingdings" pitchFamily="2" charset="2"/>
              <a:buNone/>
            </a:pPr>
            <a:r>
              <a:rPr lang="en-US" altLang="ja-JP" sz="1600" b="1" i="1" dirty="0">
                <a:solidFill>
                  <a:srgbClr val="99CCFF"/>
                </a:solidFill>
                <a:latin typeface="Tahoma" pitchFamily="34" charset="0"/>
                <a:ea typeface="HGP創英角ｺﾞｼｯｸUB" pitchFamily="50" charset="-128"/>
              </a:rPr>
              <a:t>h</a:t>
            </a:r>
            <a:r>
              <a:rPr lang="en-US" altLang="ja-JP" sz="1600" b="1" dirty="0">
                <a:solidFill>
                  <a:srgbClr val="99CCFF"/>
                </a:solidFill>
                <a:latin typeface="Tahoma" pitchFamily="34" charset="0"/>
                <a:ea typeface="HGP創英角ｺﾞｼｯｸUB" pitchFamily="50" charset="-128"/>
              </a:rPr>
              <a:t> </a:t>
            </a:r>
            <a:r>
              <a:rPr lang="en-US" altLang="ja-JP" sz="1600" b="1" dirty="0" smtClean="0">
                <a:solidFill>
                  <a:srgbClr val="99CCFF"/>
                </a:solidFill>
                <a:latin typeface="Tahoma" pitchFamily="34" charset="0"/>
                <a:ea typeface="HGP創英角ｺﾞｼｯｸUB" pitchFamily="50" charset="-128"/>
              </a:rPr>
              <a:t>~ </a:t>
            </a:r>
            <a:r>
              <a:rPr lang="en-US" altLang="ja-JP" sz="1600" b="1" dirty="0">
                <a:solidFill>
                  <a:srgbClr val="99CCFF"/>
                </a:solidFill>
                <a:latin typeface="Tahoma" pitchFamily="34" charset="0"/>
                <a:ea typeface="HGP創英角ｺﾞｼｯｸUB" pitchFamily="50" charset="-128"/>
              </a:rPr>
              <a:t>10</a:t>
            </a:r>
            <a:r>
              <a:rPr lang="en-US" altLang="ja-JP" sz="1600" b="1" baseline="30000" dirty="0">
                <a:solidFill>
                  <a:srgbClr val="99CCFF"/>
                </a:solidFill>
                <a:latin typeface="Tahoma" pitchFamily="34" charset="0"/>
                <a:ea typeface="HGP創英角ｺﾞｼｯｸUB" pitchFamily="50" charset="-128"/>
              </a:rPr>
              <a:t>-15</a:t>
            </a:r>
            <a:r>
              <a:rPr lang="en-US" altLang="ja-JP" sz="1600" b="1" i="1" dirty="0">
                <a:solidFill>
                  <a:srgbClr val="99CCFF"/>
                </a:solidFill>
                <a:latin typeface="Tahoma" pitchFamily="34" charset="0"/>
                <a:ea typeface="HGP創英角ｺﾞｼｯｸUB" pitchFamily="50" charset="-128"/>
              </a:rPr>
              <a:t> , f</a:t>
            </a:r>
            <a:r>
              <a:rPr lang="en-US" altLang="ja-JP" sz="1600" b="1" dirty="0">
                <a:solidFill>
                  <a:srgbClr val="99CCFF"/>
                </a:solidFill>
                <a:latin typeface="Tahoma" pitchFamily="34" charset="0"/>
                <a:ea typeface="HGP創英角ｺﾞｼｯｸUB" pitchFamily="50" charset="-128"/>
              </a:rPr>
              <a:t> ~  4 Hz </a:t>
            </a:r>
          </a:p>
          <a:p>
            <a:pPr algn="l">
              <a:buClr>
                <a:schemeClr val="accent2"/>
              </a:buClr>
              <a:buSzPct val="70000"/>
              <a:buFont typeface="Wingdings" pitchFamily="2" charset="2"/>
              <a:buNone/>
            </a:pPr>
            <a:r>
              <a:rPr lang="en-US" altLang="ja-JP" sz="1600" b="1" dirty="0">
                <a:solidFill>
                  <a:srgbClr val="99CCFF"/>
                </a:solidFill>
                <a:latin typeface="Tahoma" pitchFamily="34" charset="0"/>
                <a:ea typeface="HGP創英角ｺﾞｼｯｸUB" pitchFamily="50" charset="-128"/>
              </a:rPr>
              <a:t>Distance 10kpc, </a:t>
            </a:r>
            <a:r>
              <a:rPr lang="en-US" altLang="ja-JP" sz="1600" b="1" i="1" dirty="0">
                <a:solidFill>
                  <a:srgbClr val="99CCFF"/>
                </a:solidFill>
                <a:latin typeface="Tahoma" pitchFamily="34" charset="0"/>
                <a:ea typeface="HGP創英角ｺﾞｼｯｸUB" pitchFamily="50" charset="-128"/>
              </a:rPr>
              <a:t>m</a:t>
            </a:r>
            <a:r>
              <a:rPr lang="en-US" altLang="ja-JP" sz="1600" b="1" dirty="0">
                <a:solidFill>
                  <a:srgbClr val="99CCFF"/>
                </a:solidFill>
                <a:latin typeface="Tahoma" pitchFamily="34" charset="0"/>
                <a:ea typeface="HGP創英角ｺﾞｼｯｸUB" pitchFamily="50" charset="-128"/>
              </a:rPr>
              <a:t> = 10</a:t>
            </a:r>
            <a:r>
              <a:rPr lang="en-US" altLang="ja-JP" sz="1600" b="1" baseline="30000" dirty="0">
                <a:solidFill>
                  <a:srgbClr val="99CCFF"/>
                </a:solidFill>
                <a:latin typeface="Tahoma" pitchFamily="34" charset="0"/>
                <a:ea typeface="HGP創英角ｺﾞｼｯｸUB" pitchFamily="50" charset="-128"/>
              </a:rPr>
              <a:t>3 </a:t>
            </a:r>
            <a:r>
              <a:rPr lang="en-US" altLang="ja-JP" sz="1600" b="1" i="1" dirty="0">
                <a:solidFill>
                  <a:srgbClr val="99CCFF"/>
                </a:solidFill>
                <a:latin typeface="Tahoma" pitchFamily="34" charset="0"/>
                <a:ea typeface="HGP創英角ｺﾞｼｯｸUB" pitchFamily="50" charset="-128"/>
              </a:rPr>
              <a:t>M</a:t>
            </a:r>
            <a:r>
              <a:rPr lang="en-US" altLang="ja-JP" sz="1600" b="1" baseline="-14000" dirty="0">
                <a:solidFill>
                  <a:srgbClr val="99CCFF"/>
                </a:solidFill>
                <a:latin typeface="Tahoma" pitchFamily="34" charset="0"/>
                <a:ea typeface="HGP創英角ｺﾞｼｯｸUB" pitchFamily="50" charset="-128"/>
              </a:rPr>
              <a:t>sun </a:t>
            </a:r>
          </a:p>
        </p:txBody>
      </p:sp>
      <p:pic>
        <p:nvPicPr>
          <p:cNvPr id="784391" name="Picture 1031" descr="bh-bh2"/>
          <p:cNvPicPr>
            <a:picLocks noChangeAspect="1" noChangeArrowheads="1"/>
          </p:cNvPicPr>
          <p:nvPr/>
        </p:nvPicPr>
        <p:blipFill>
          <a:blip r:embed="rId4" cstate="print"/>
          <a:srcRect b="16933"/>
          <a:stretch>
            <a:fillRect/>
          </a:stretch>
        </p:blipFill>
        <p:spPr bwMode="auto">
          <a:xfrm>
            <a:off x="4932363" y="1052513"/>
            <a:ext cx="3844925" cy="2317750"/>
          </a:xfrm>
          <a:prstGeom prst="rect">
            <a:avLst/>
          </a:prstGeom>
          <a:noFill/>
          <a:ln w="9525">
            <a:noFill/>
            <a:miter lim="800000"/>
            <a:headEnd/>
            <a:tailEnd/>
          </a:ln>
        </p:spPr>
      </p:pic>
      <p:sp>
        <p:nvSpPr>
          <p:cNvPr id="784392" name="Rectangle 1032"/>
          <p:cNvSpPr>
            <a:spLocks noChangeArrowheads="1"/>
          </p:cNvSpPr>
          <p:nvPr/>
        </p:nvSpPr>
        <p:spPr bwMode="auto">
          <a:xfrm>
            <a:off x="8029575" y="3111500"/>
            <a:ext cx="792163" cy="244475"/>
          </a:xfrm>
          <a:prstGeom prst="rect">
            <a:avLst/>
          </a:prstGeom>
          <a:noFill/>
          <a:ln w="15875">
            <a:noFill/>
            <a:miter lim="800000"/>
            <a:headEnd/>
            <a:tailEnd/>
          </a:ln>
          <a:effectLst/>
        </p:spPr>
        <p:txBody>
          <a:bodyPr>
            <a:spAutoFit/>
          </a:bodyPr>
          <a:lstStyle/>
          <a:p>
            <a:pPr algn="l">
              <a:buClr>
                <a:schemeClr val="accent2"/>
              </a:buClr>
              <a:buSzPct val="70000"/>
              <a:buFont typeface="Wingdings" pitchFamily="2" charset="2"/>
              <a:buNone/>
            </a:pPr>
            <a:r>
              <a:rPr lang="en-US" altLang="ja-JP" sz="1000" b="1" dirty="0">
                <a:solidFill>
                  <a:srgbClr val="99CCFF"/>
                </a:solidFill>
                <a:latin typeface="Tahoma" pitchFamily="34" charset="0"/>
                <a:ea typeface="HGP創英角ｺﾞｼｯｸUB" pitchFamily="50" charset="-128"/>
              </a:rPr>
              <a:t>KAGAYA</a:t>
            </a:r>
          </a:p>
        </p:txBody>
      </p:sp>
      <p:sp>
        <p:nvSpPr>
          <p:cNvPr id="2905" name="Rectangle 10"/>
          <p:cNvSpPr>
            <a:spLocks noChangeArrowheads="1"/>
          </p:cNvSpPr>
          <p:nvPr/>
        </p:nvSpPr>
        <p:spPr bwMode="auto">
          <a:xfrm>
            <a:off x="681041" y="1016485"/>
            <a:ext cx="3962397" cy="769441"/>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kumimoji="1" lang="en-US" altLang="ja-JP" sz="2000" b="1" kern="1200" dirty="0" smtClean="0">
                <a:solidFill>
                  <a:srgbClr val="CCECFF"/>
                </a:solidFill>
                <a:latin typeface="Tahoma" pitchFamily="34" charset="0"/>
                <a:ea typeface="HGP創英角ｺﾞｼｯｸUB" pitchFamily="50" charset="-128"/>
                <a:cs typeface="+mn-cs"/>
              </a:rPr>
              <a:t>Blackholes</a:t>
            </a:r>
            <a:r>
              <a:rPr lang="ja-JP" altLang="en-US" sz="2000" b="1" dirty="0" smtClean="0">
                <a:solidFill>
                  <a:srgbClr val="EAEAEA"/>
                </a:solidFill>
              </a:rPr>
              <a:t> </a:t>
            </a:r>
            <a:r>
              <a:rPr lang="en-US" altLang="ja-JP" sz="2000" b="1" dirty="0" smtClean="0">
                <a:solidFill>
                  <a:srgbClr val="EAEAEA"/>
                </a:solidFill>
                <a:latin typeface="Tahoma" pitchFamily="34" charset="0"/>
                <a:ea typeface="HGP創英角ｺﾞｼｯｸUB" pitchFamily="50" charset="-128"/>
              </a:rPr>
              <a:t>events</a:t>
            </a:r>
          </a:p>
          <a:p>
            <a:pPr algn="l">
              <a:lnSpc>
                <a:spcPct val="110000"/>
              </a:lnSpc>
              <a:buClr>
                <a:srgbClr val="003366"/>
              </a:buClr>
              <a:buSzPct val="70000"/>
              <a:buNone/>
            </a:pPr>
            <a:r>
              <a:rPr lang="en-US" altLang="ja-JP" sz="2000" b="1" dirty="0" smtClean="0">
                <a:solidFill>
                  <a:srgbClr val="EAEAEA"/>
                </a:solidFill>
              </a:rPr>
              <a:t>                  in our galaxy</a:t>
            </a:r>
            <a:endParaRPr kumimoji="1" lang="ja-JP" altLang="en-US" sz="2000" b="1" kern="1200" dirty="0" smtClean="0">
              <a:solidFill>
                <a:srgbClr val="CCECFF"/>
              </a:solidFill>
              <a:latin typeface="Tahoma" pitchFamily="34" charset="0"/>
              <a:ea typeface="HGP創英角ｺﾞｼｯｸUB" pitchFamily="50" charset="-128"/>
              <a:cs typeface="+mn-cs"/>
            </a:endParaRPr>
          </a:p>
        </p:txBody>
      </p:sp>
      <p:sp>
        <p:nvSpPr>
          <p:cNvPr id="2907" name="Rectangle 14"/>
          <p:cNvSpPr>
            <a:spLocks noChangeArrowheads="1"/>
          </p:cNvSpPr>
          <p:nvPr/>
        </p:nvSpPr>
        <p:spPr bwMode="auto">
          <a:xfrm>
            <a:off x="571472" y="5643578"/>
            <a:ext cx="4643470" cy="769441"/>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smtClean="0">
                <a:solidFill>
                  <a:srgbClr val="EAEAEA"/>
                </a:solidFill>
              </a:rPr>
              <a:t>Hard to </a:t>
            </a:r>
            <a:r>
              <a:rPr kumimoji="1" lang="en-US" altLang="ja-JP" sz="2000" b="1" kern="1200" dirty="0" smtClean="0">
                <a:solidFill>
                  <a:srgbClr val="EAEAEA"/>
                </a:solidFill>
                <a:latin typeface="Tahoma" pitchFamily="34" charset="0"/>
                <a:ea typeface="HGP創英角ｺﾞｼｯｸUB" pitchFamily="50" charset="-128"/>
                <a:cs typeface="+mn-cs"/>
              </a:rPr>
              <a:t>access by </a:t>
            </a:r>
            <a:r>
              <a:rPr lang="en-US" altLang="ja-JP" sz="2000" b="1" dirty="0" smtClean="0">
                <a:solidFill>
                  <a:srgbClr val="EAEAEA"/>
                </a:solidFill>
              </a:rPr>
              <a:t>o</a:t>
            </a:r>
            <a:r>
              <a:rPr kumimoji="1" lang="en-US" altLang="ja-JP" sz="2000" b="1" kern="1200" dirty="0" smtClean="0">
                <a:solidFill>
                  <a:srgbClr val="EAEAEA"/>
                </a:solidFill>
                <a:latin typeface="Tahoma" pitchFamily="34" charset="0"/>
                <a:ea typeface="HGP創英角ｺﾞｼｯｸUB" pitchFamily="50" charset="-128"/>
                <a:cs typeface="+mn-cs"/>
              </a:rPr>
              <a:t>thers</a:t>
            </a:r>
            <a:endParaRPr kumimoji="1" lang="ja-JP" altLang="en-US" sz="2000" b="1" kern="1200" dirty="0">
              <a:solidFill>
                <a:srgbClr val="EAEAEA"/>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EAEAEA"/>
                </a:solidFill>
                <a:latin typeface="Tahoma" pitchFamily="34" charset="0"/>
                <a:ea typeface="HGP創英角ｺﾞｼｯｸUB" pitchFamily="50" charset="-128"/>
                <a:cs typeface="+mn-cs"/>
              </a:rPr>
              <a:t>   </a:t>
            </a:r>
            <a:r>
              <a:rPr kumimoji="1" lang="ja-JP" altLang="en-US" sz="2000" b="1" kern="1200" dirty="0">
                <a:solidFill>
                  <a:srgbClr val="EAEAEA"/>
                </a:solidFill>
                <a:latin typeface="Tahoma" pitchFamily="34" charset="0"/>
                <a:ea typeface="HGP創英角ｺﾞｼｯｸUB" pitchFamily="50" charset="-128"/>
                <a:cs typeface="+mn-cs"/>
                <a:sym typeface="Wingdings" pitchFamily="2" charset="2"/>
              </a:rPr>
              <a:t> </a:t>
            </a:r>
            <a:r>
              <a:rPr lang="en-US" altLang="ja-JP" sz="2000" b="1" dirty="0" smtClean="0">
                <a:solidFill>
                  <a:srgbClr val="CCECFF"/>
                </a:solidFill>
                <a:sym typeface="Wingdings" pitchFamily="2" charset="2"/>
              </a:rPr>
              <a:t>Original observation</a:t>
            </a:r>
            <a:endParaRPr kumimoji="1" lang="ja-JP" altLang="en-US" sz="2000" b="1" kern="1200" dirty="0">
              <a:solidFill>
                <a:srgbClr val="EAEAEA"/>
              </a:solidFill>
              <a:latin typeface="Tahoma" pitchFamily="34" charset="0"/>
              <a:ea typeface="HGP創英角ｺﾞｼｯｸUB" pitchFamily="50" charset="-128"/>
              <a:cs typeface="+mn-cs"/>
            </a:endParaRPr>
          </a:p>
        </p:txBody>
      </p:sp>
      <p:pic>
        <p:nvPicPr>
          <p:cNvPr id="1090564" name="Picture 4"/>
          <p:cNvPicPr>
            <a:picLocks noChangeAspect="1" noChangeArrowheads="1"/>
          </p:cNvPicPr>
          <p:nvPr/>
        </p:nvPicPr>
        <p:blipFill>
          <a:blip r:embed="rId5" cstate="print"/>
          <a:srcRect/>
          <a:stretch>
            <a:fillRect/>
          </a:stretch>
        </p:blipFill>
        <p:spPr bwMode="auto">
          <a:xfrm>
            <a:off x="4572000" y="3500438"/>
            <a:ext cx="4367208" cy="2835364"/>
          </a:xfrm>
          <a:prstGeom prst="rect">
            <a:avLst/>
          </a:prstGeom>
          <a:noFill/>
          <a:ln w="15875" cap="flat" cmpd="sng">
            <a:noFill/>
            <a:prstDash val="solid"/>
            <a:miter lim="800000"/>
            <a:headEnd/>
            <a:tailEnd/>
          </a:ln>
          <a:effectLst/>
        </p:spPr>
      </p:pic>
      <p:sp>
        <p:nvSpPr>
          <p:cNvPr id="17" name="Rectangle 10"/>
          <p:cNvSpPr>
            <a:spLocks noChangeArrowheads="1"/>
          </p:cNvSpPr>
          <p:nvPr/>
        </p:nvSpPr>
        <p:spPr bwMode="auto">
          <a:xfrm>
            <a:off x="7786710" y="6171513"/>
            <a:ext cx="1500198" cy="329321"/>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1400" b="1" dirty="0" smtClean="0">
                <a:solidFill>
                  <a:srgbClr val="EAEAEA"/>
                </a:solidFill>
                <a:latin typeface="Tahoma" pitchFamily="34" charset="0"/>
              </a:rPr>
              <a:t>(By N.Kanda)</a:t>
            </a:r>
            <a:endParaRPr lang="ja-JP" altLang="en-US" sz="1400" b="1" dirty="0">
              <a:solidFill>
                <a:srgbClr val="EAEAEA"/>
              </a:solidFill>
              <a:latin typeface="Tahoma" pitchFamily="34" charset="0"/>
            </a:endParaRPr>
          </a:p>
        </p:txBody>
      </p:sp>
    </p:spTree>
  </p:cSld>
  <p:clrMapOvr>
    <a:masterClrMapping/>
  </p:clrMapOvr>
  <p:transition advTm="5299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109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9056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0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1090" grpId="0"/>
      <p:bldP spid="2907"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角丸四角形 14"/>
          <p:cNvSpPr/>
          <p:nvPr/>
        </p:nvSpPr>
        <p:spPr bwMode="auto">
          <a:xfrm>
            <a:off x="4929192" y="4286256"/>
            <a:ext cx="3857652" cy="1785950"/>
          </a:xfrm>
          <a:prstGeom prst="roundRect">
            <a:avLst>
              <a:gd name="adj" fmla="val 8698"/>
            </a:avLst>
          </a:prstGeom>
          <a:solidFill>
            <a:srgbClr val="CCECFF">
              <a:alpha val="10000"/>
            </a:srgbClr>
          </a:solidFill>
          <a:ln w="31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imes New Roman" pitchFamily="18" charset="0"/>
              <a:ea typeface="HGP創英角ｺﾞｼｯｸUB" pitchFamily="50" charset="-128"/>
            </a:endParaRPr>
          </a:p>
        </p:txBody>
      </p:sp>
      <p:sp>
        <p:nvSpPr>
          <p:cNvPr id="13" name="角丸四角形 12"/>
          <p:cNvSpPr/>
          <p:nvPr/>
        </p:nvSpPr>
        <p:spPr bwMode="auto">
          <a:xfrm>
            <a:off x="500034" y="1785926"/>
            <a:ext cx="4143404" cy="4429156"/>
          </a:xfrm>
          <a:prstGeom prst="roundRect">
            <a:avLst>
              <a:gd name="adj" fmla="val 3200"/>
            </a:avLst>
          </a:prstGeom>
          <a:solidFill>
            <a:srgbClr val="99CCFF">
              <a:alpha val="80000"/>
            </a:srgbClr>
          </a:solidFill>
          <a:ln w="6350">
            <a:noFill/>
            <a:miter lim="800000"/>
            <a:headEnd/>
            <a:tailEnd/>
          </a:ln>
          <a:effectLst/>
        </p:spPr>
        <p:txBody>
          <a:bodyPr rtlCol="0" anchor="ctr">
            <a:noAutofit/>
          </a:bodyPr>
          <a:lstStyle/>
          <a:p>
            <a:pPr algn="ctr"/>
            <a:endParaRPr kumimoji="1" lang="ja-JP" altLang="en-US" dirty="0">
              <a:latin typeface="Tahoma" pitchFamily="34" charset="0"/>
              <a:ea typeface="HGP創英角ｺﾞｼｯｸUB" pitchFamily="50" charset="-128"/>
            </a:endParaRPr>
          </a:p>
        </p:txBody>
      </p:sp>
      <p:sp>
        <p:nvSpPr>
          <p:cNvPr id="12" name="タイトル 11"/>
          <p:cNvSpPr>
            <a:spLocks noGrp="1"/>
          </p:cNvSpPr>
          <p:nvPr>
            <p:ph type="title"/>
          </p:nvPr>
        </p:nvSpPr>
        <p:spPr/>
        <p:txBody>
          <a:bodyPr/>
          <a:lstStyle/>
          <a:p>
            <a:r>
              <a:rPr lang="en-US" altLang="zh-TW" dirty="0" smtClean="0"/>
              <a:t>Gravity of the Earth</a:t>
            </a:r>
            <a:endParaRPr kumimoji="1" lang="ja-JP" altLang="en-US" dirty="0"/>
          </a:p>
        </p:txBody>
      </p:sp>
      <p:sp>
        <p:nvSpPr>
          <p:cNvPr id="10" name="フッター プレースホルダ 1"/>
          <p:cNvSpPr>
            <a:spLocks noGrp="1"/>
          </p:cNvSpPr>
          <p:nvPr>
            <p:ph type="ftr" sz="quarter" idx="10"/>
          </p:nvPr>
        </p:nvSpPr>
        <p:spPr/>
        <p:txBody>
          <a:bodyPr/>
          <a:lstStyle/>
          <a:p>
            <a:pPr algn="ctr" rtl="0" fontAlgn="base">
              <a:spcBef>
                <a:spcPct val="0"/>
              </a:spcBef>
              <a:spcAft>
                <a:spcPct val="0"/>
              </a:spcAft>
            </a:pPr>
            <a:r>
              <a:rPr lang="en-US" altLang="zh-CN" sz="1200" b="1" kern="1200" smtClean="0">
                <a:solidFill>
                  <a:srgbClr val="EAEAEA"/>
                </a:solidFill>
                <a:latin typeface="Tahoma"/>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a:ea typeface="HGP創英角ｺﾞｼｯｸUB" pitchFamily="50" charset="-128"/>
              <a:cs typeface="+mn-cs"/>
            </a:endParaRPr>
          </a:p>
        </p:txBody>
      </p:sp>
      <p:pic>
        <p:nvPicPr>
          <p:cNvPr id="1094658" name="Picture 12"/>
          <p:cNvPicPr>
            <a:picLocks noChangeAspect="1" noChangeArrowheads="1"/>
          </p:cNvPicPr>
          <p:nvPr/>
        </p:nvPicPr>
        <p:blipFill>
          <a:blip r:embed="rId3" cstate="print">
            <a:clrChange>
              <a:clrFrom>
                <a:srgbClr val="FFFFFF"/>
              </a:clrFrom>
              <a:clrTo>
                <a:srgbClr val="FFFFFF">
                  <a:alpha val="0"/>
                </a:srgbClr>
              </a:clrTo>
            </a:clrChange>
          </a:blip>
          <a:srcRect b="6500"/>
          <a:stretch>
            <a:fillRect/>
          </a:stretch>
        </p:blipFill>
        <p:spPr bwMode="auto">
          <a:xfrm>
            <a:off x="603250" y="1860549"/>
            <a:ext cx="3968750" cy="3776663"/>
          </a:xfrm>
          <a:prstGeom prst="rect">
            <a:avLst/>
          </a:prstGeom>
          <a:noFill/>
          <a:ln w="9525">
            <a:noFill/>
            <a:miter lim="800000"/>
            <a:headEnd/>
            <a:tailEnd/>
          </a:ln>
        </p:spPr>
      </p:pic>
      <p:sp>
        <p:nvSpPr>
          <p:cNvPr id="1094660" name="Rectangle 3"/>
          <p:cNvSpPr>
            <a:spLocks noChangeArrowheads="1"/>
          </p:cNvSpPr>
          <p:nvPr/>
        </p:nvSpPr>
        <p:spPr bwMode="auto">
          <a:xfrm>
            <a:off x="468313" y="1000109"/>
            <a:ext cx="7246959" cy="500065"/>
          </a:xfrm>
          <a:prstGeom prst="rect">
            <a:avLst/>
          </a:prstGeom>
          <a:noFill/>
          <a:ln w="9525">
            <a:noFill/>
            <a:miter lim="800000"/>
            <a:headEnd/>
            <a:tailEnd/>
          </a:ln>
        </p:spPr>
        <p:txBody>
          <a:bodyPr/>
          <a:lstStyle/>
          <a:p>
            <a:pPr algn="l" rtl="0" fontAlgn="base">
              <a:spcBef>
                <a:spcPct val="20000"/>
              </a:spcBef>
              <a:spcAft>
                <a:spcPct val="0"/>
              </a:spcAft>
              <a:buClr>
                <a:srgbClr val="003366"/>
              </a:buClr>
              <a:buSzPct val="60000"/>
              <a:buFont typeface="Wingdings" pitchFamily="2" charset="2"/>
              <a:buNone/>
            </a:pPr>
            <a:r>
              <a:rPr lang="en-US" altLang="ja-JP" sz="2000" b="1" dirty="0" smtClean="0">
                <a:solidFill>
                  <a:srgbClr val="F8F8F8"/>
                </a:solidFill>
                <a:latin typeface="+mn-lt"/>
              </a:rPr>
              <a:t>Measure gravity field of the Earth for Satellite Orbits</a:t>
            </a:r>
            <a:endParaRPr kumimoji="1" lang="ja-JP" altLang="en-US" sz="2400" b="1" kern="1200" dirty="0">
              <a:solidFill>
                <a:srgbClr val="F8F8F8"/>
              </a:solidFill>
              <a:latin typeface="+mn-lt"/>
              <a:ea typeface="HGP創英角ｺﾞｼｯｸUB" pitchFamily="50" charset="-128"/>
              <a:cs typeface="+mn-cs"/>
            </a:endParaRPr>
          </a:p>
        </p:txBody>
      </p:sp>
      <p:sp>
        <p:nvSpPr>
          <p:cNvPr id="1094661" name="Rectangle 3"/>
          <p:cNvSpPr>
            <a:spLocks noChangeArrowheads="1"/>
          </p:cNvSpPr>
          <p:nvPr/>
        </p:nvSpPr>
        <p:spPr bwMode="auto">
          <a:xfrm>
            <a:off x="4857752" y="1971684"/>
            <a:ext cx="4143404" cy="2314572"/>
          </a:xfrm>
          <a:prstGeom prst="rect">
            <a:avLst/>
          </a:prstGeom>
          <a:noFill/>
          <a:ln w="9525">
            <a:noFill/>
            <a:miter lim="800000"/>
            <a:headEnd/>
            <a:tailEnd/>
          </a:ln>
        </p:spPr>
        <p:txBody>
          <a:bodyPr/>
          <a:lstStyle/>
          <a:p>
            <a:pPr algn="l" rtl="0" fontAlgn="base">
              <a:spcBef>
                <a:spcPct val="20000"/>
              </a:spcBef>
              <a:spcAft>
                <a:spcPct val="0"/>
              </a:spcAft>
              <a:buClr>
                <a:srgbClr val="003366"/>
              </a:buClr>
              <a:buSzPct val="60000"/>
              <a:buFont typeface="Wingdings" pitchFamily="2" charset="2"/>
              <a:buNone/>
            </a:pPr>
            <a:r>
              <a:rPr kumimoji="1" lang="en-US" altLang="ja-JP" sz="1800" b="1" kern="1200" dirty="0" smtClean="0">
                <a:solidFill>
                  <a:srgbClr val="F8F8F8"/>
                </a:solidFill>
                <a:latin typeface="Tahoma" pitchFamily="34" charset="0"/>
                <a:ea typeface="HGP創英角ｺﾞｼｯｸUB" pitchFamily="50" charset="-128"/>
                <a:cs typeface="+mn-cs"/>
              </a:rPr>
              <a:t>Determine global </a:t>
            </a:r>
            <a:r>
              <a:rPr lang="en-US" altLang="ja-JP" sz="1800" b="1" dirty="0" smtClean="0">
                <a:solidFill>
                  <a:srgbClr val="F8F8F8"/>
                </a:solidFill>
              </a:rPr>
              <a:t>g</a:t>
            </a:r>
            <a:r>
              <a:rPr kumimoji="1" lang="en-US" altLang="ja-JP" sz="1800" b="1" kern="1200" dirty="0" smtClean="0">
                <a:solidFill>
                  <a:srgbClr val="F8F8F8"/>
                </a:solidFill>
                <a:latin typeface="Tahoma" pitchFamily="34" charset="0"/>
                <a:ea typeface="HGP創英角ｺﾞｼｯｸUB" pitchFamily="50" charset="-128"/>
                <a:cs typeface="+mn-cs"/>
              </a:rPr>
              <a:t>ravity field</a:t>
            </a:r>
            <a:endParaRPr kumimoji="1" lang="ja-JP" altLang="en-US" sz="1800" b="1" kern="1200" dirty="0">
              <a:solidFill>
                <a:srgbClr val="F8F8F8"/>
              </a:solidFill>
              <a:latin typeface="Tahoma" pitchFamily="34" charset="0"/>
              <a:ea typeface="HGP創英角ｺﾞｼｯｸUB" pitchFamily="50" charset="-128"/>
              <a:cs typeface="+mn-cs"/>
            </a:endParaRPr>
          </a:p>
          <a:p>
            <a:pPr algn="l" rtl="0" fontAlgn="base">
              <a:spcBef>
                <a:spcPct val="20000"/>
              </a:spcBef>
              <a:spcAft>
                <a:spcPct val="0"/>
              </a:spcAft>
              <a:buClr>
                <a:srgbClr val="003366"/>
              </a:buClr>
              <a:buSzPct val="60000"/>
              <a:buFont typeface="Wingdings" pitchFamily="2" charset="2"/>
              <a:buNone/>
            </a:pPr>
            <a:r>
              <a:rPr kumimoji="1" lang="ja-JP" altLang="en-US" sz="1800" b="1" kern="1200" dirty="0">
                <a:solidFill>
                  <a:srgbClr val="F8F8F8"/>
                </a:solidFill>
                <a:latin typeface="Tahoma" pitchFamily="34" charset="0"/>
                <a:ea typeface="HGP創英角ｺﾞｼｯｸUB" pitchFamily="50" charset="-128"/>
                <a:cs typeface="+mn-cs"/>
              </a:rPr>
              <a:t>       </a:t>
            </a:r>
            <a:r>
              <a:rPr kumimoji="1" lang="ja-JP" altLang="en-US" sz="1800" b="1" kern="1200" dirty="0" smtClean="0">
                <a:solidFill>
                  <a:srgbClr val="F8F8F8"/>
                </a:solidFill>
                <a:latin typeface="Tahoma" pitchFamily="34" charset="0"/>
                <a:ea typeface="HGP創英角ｺﾞｼｯｸUB" pitchFamily="50" charset="-128"/>
                <a:cs typeface="+mn-cs"/>
                <a:sym typeface="Wingdings" pitchFamily="2" charset="2"/>
              </a:rPr>
              <a:t></a:t>
            </a:r>
            <a:r>
              <a:rPr kumimoji="1" lang="ja-JP" altLang="en-US" sz="1800" b="1" kern="1200" dirty="0" smtClean="0">
                <a:solidFill>
                  <a:srgbClr val="F8F8F8"/>
                </a:solidFill>
                <a:latin typeface="Tahoma" pitchFamily="34" charset="0"/>
                <a:ea typeface="HGP創英角ｺﾞｼｯｸUB" pitchFamily="50" charset="-128"/>
                <a:cs typeface="+mn-cs"/>
              </a:rPr>
              <a:t> </a:t>
            </a:r>
            <a:r>
              <a:rPr kumimoji="1" lang="en-US" altLang="ja-JP" sz="1800" b="1" kern="1200" dirty="0" smtClean="0">
                <a:solidFill>
                  <a:srgbClr val="F8F8F8"/>
                </a:solidFill>
                <a:latin typeface="Tahoma" pitchFamily="34" charset="0"/>
                <a:ea typeface="HGP創英角ｺﾞｼｯｸUB" pitchFamily="50" charset="-128"/>
                <a:cs typeface="+mn-cs"/>
              </a:rPr>
              <a:t>Density distribution</a:t>
            </a:r>
            <a:endParaRPr lang="en-US" altLang="ja-JP" sz="1800" b="1" dirty="0" smtClean="0">
              <a:solidFill>
                <a:srgbClr val="F8F8F8"/>
              </a:solidFill>
            </a:endParaRPr>
          </a:p>
          <a:p>
            <a:pPr algn="l" rtl="0" fontAlgn="base">
              <a:spcBef>
                <a:spcPct val="20000"/>
              </a:spcBef>
              <a:spcAft>
                <a:spcPct val="0"/>
              </a:spcAft>
              <a:buClr>
                <a:srgbClr val="003366"/>
              </a:buClr>
              <a:buSzPct val="60000"/>
              <a:buFont typeface="Wingdings" pitchFamily="2" charset="2"/>
              <a:buNone/>
            </a:pPr>
            <a:r>
              <a:rPr lang="en-US" altLang="ja-JP" sz="1800" b="1" dirty="0" smtClean="0">
                <a:solidFill>
                  <a:srgbClr val="CCECFF"/>
                </a:solidFill>
              </a:rPr>
              <a:t>Monitor of change in time</a:t>
            </a:r>
            <a:endParaRPr kumimoji="1" lang="ja-JP" altLang="en-US" sz="1800" b="1" kern="1200" dirty="0">
              <a:solidFill>
                <a:srgbClr val="CCECFF"/>
              </a:solidFill>
              <a:latin typeface="Tahoma" pitchFamily="34" charset="0"/>
              <a:ea typeface="HGP創英角ｺﾞｼｯｸUB" pitchFamily="50" charset="-128"/>
              <a:cs typeface="+mn-cs"/>
            </a:endParaRPr>
          </a:p>
          <a:p>
            <a:pPr algn="l" rtl="0" fontAlgn="base">
              <a:spcBef>
                <a:spcPct val="20000"/>
              </a:spcBef>
              <a:spcAft>
                <a:spcPct val="0"/>
              </a:spcAft>
              <a:buClr>
                <a:srgbClr val="003366"/>
              </a:buClr>
              <a:buSzPct val="60000"/>
              <a:buFont typeface="Wingdings" pitchFamily="2" charset="2"/>
              <a:buNone/>
            </a:pPr>
            <a:r>
              <a:rPr kumimoji="1" lang="ja-JP" altLang="en-US" sz="1800" b="1" kern="1200" dirty="0" smtClean="0">
                <a:solidFill>
                  <a:srgbClr val="CCECFF"/>
                </a:solidFill>
                <a:latin typeface="Tahoma" pitchFamily="34" charset="0"/>
                <a:ea typeface="HGP創英角ｺﾞｼｯｸUB" pitchFamily="50" charset="-128"/>
                <a:cs typeface="+mn-cs"/>
              </a:rPr>
              <a:t>　</a:t>
            </a:r>
            <a:r>
              <a:rPr kumimoji="1" lang="ja-JP" altLang="en-US" sz="1800" b="1" kern="1200" dirty="0" smtClean="0">
                <a:solidFill>
                  <a:srgbClr val="FFFFFF"/>
                </a:solidFill>
                <a:latin typeface="Tahoma" pitchFamily="34" charset="0"/>
                <a:ea typeface="HGP創英角ｺﾞｼｯｸUB" pitchFamily="50" charset="-128"/>
                <a:cs typeface="+mn-cs"/>
              </a:rPr>
              <a:t>  </a:t>
            </a:r>
            <a:r>
              <a:rPr lang="en-US" altLang="ja-JP" sz="1800" b="1" dirty="0" smtClean="0">
                <a:solidFill>
                  <a:srgbClr val="FFFFFF"/>
                </a:solidFill>
              </a:rPr>
              <a:t>Ground water motion</a:t>
            </a:r>
            <a:endParaRPr kumimoji="1" lang="ja-JP" altLang="en-US" sz="1800" b="1" kern="1200" dirty="0">
              <a:solidFill>
                <a:srgbClr val="FFFFFF"/>
              </a:solidFill>
              <a:latin typeface="Tahoma" pitchFamily="34" charset="0"/>
              <a:ea typeface="HGP創英角ｺﾞｼｯｸUB" pitchFamily="50" charset="-128"/>
              <a:cs typeface="+mn-cs"/>
            </a:endParaRPr>
          </a:p>
          <a:p>
            <a:pPr algn="l" rtl="0" fontAlgn="base">
              <a:spcBef>
                <a:spcPct val="20000"/>
              </a:spcBef>
              <a:spcAft>
                <a:spcPct val="0"/>
              </a:spcAft>
              <a:buClr>
                <a:srgbClr val="003366"/>
              </a:buClr>
              <a:buSzPct val="60000"/>
              <a:buFont typeface="Wingdings" pitchFamily="2" charset="2"/>
              <a:buNone/>
            </a:pPr>
            <a:r>
              <a:rPr kumimoji="1" lang="ja-JP" altLang="en-US" sz="1800" b="1" kern="1200" dirty="0" smtClean="0">
                <a:solidFill>
                  <a:srgbClr val="FFFFFF"/>
                </a:solidFill>
                <a:latin typeface="Tahoma" pitchFamily="34" charset="0"/>
                <a:ea typeface="HGP創英角ｺﾞｼｯｸUB" pitchFamily="50" charset="-128"/>
                <a:cs typeface="+mn-cs"/>
              </a:rPr>
              <a:t>　  </a:t>
            </a:r>
            <a:r>
              <a:rPr kumimoji="1" lang="en-US" altLang="ja-JP" sz="1800" b="1" kern="1200" dirty="0" smtClean="0">
                <a:solidFill>
                  <a:srgbClr val="FFFFFF"/>
                </a:solidFill>
                <a:latin typeface="Tahoma" pitchFamily="34" charset="0"/>
                <a:ea typeface="HGP創英角ｺﾞｼｯｸUB" pitchFamily="50" charset="-128"/>
                <a:cs typeface="+mn-cs"/>
              </a:rPr>
              <a:t>Strains in </a:t>
            </a:r>
            <a:r>
              <a:rPr lang="en-US" altLang="ja-JP" sz="1800" b="1" dirty="0" smtClean="0">
                <a:solidFill>
                  <a:srgbClr val="FFFFFF"/>
                </a:solidFill>
              </a:rPr>
              <a:t>cr</a:t>
            </a:r>
            <a:r>
              <a:rPr kumimoji="1" lang="en-US" altLang="ja-JP" sz="1800" b="1" kern="1200" dirty="0" smtClean="0">
                <a:solidFill>
                  <a:srgbClr val="FFFFFF"/>
                </a:solidFill>
                <a:latin typeface="Tahoma" pitchFamily="34" charset="0"/>
                <a:ea typeface="HGP創英角ｺﾞｼｯｸUB" pitchFamily="50" charset="-128"/>
                <a:cs typeface="+mn-cs"/>
              </a:rPr>
              <a:t>usts by  </a:t>
            </a:r>
          </a:p>
          <a:p>
            <a:pPr algn="l" rtl="0" fontAlgn="base">
              <a:spcBef>
                <a:spcPct val="20000"/>
              </a:spcBef>
              <a:spcAft>
                <a:spcPct val="0"/>
              </a:spcAft>
              <a:buClr>
                <a:srgbClr val="003366"/>
              </a:buClr>
              <a:buSzPct val="60000"/>
              <a:buFont typeface="Wingdings" pitchFamily="2" charset="2"/>
              <a:buNone/>
            </a:pPr>
            <a:r>
              <a:rPr lang="en-US" altLang="ja-JP" sz="1800" b="1" dirty="0" smtClean="0">
                <a:solidFill>
                  <a:srgbClr val="FFFFFF"/>
                </a:solidFill>
              </a:rPr>
              <a:t>       </a:t>
            </a:r>
            <a:r>
              <a:rPr kumimoji="1" lang="en-US" altLang="ja-JP" sz="1800" b="1" kern="1200" dirty="0" smtClean="0">
                <a:solidFill>
                  <a:srgbClr val="FFFFFF"/>
                </a:solidFill>
                <a:latin typeface="Tahoma" pitchFamily="34" charset="0"/>
                <a:ea typeface="HGP創英角ｺﾞｼｯｸUB" pitchFamily="50" charset="-128"/>
                <a:cs typeface="+mn-cs"/>
              </a:rPr>
              <a:t>earthquakes</a:t>
            </a:r>
            <a:r>
              <a:rPr lang="en-US" altLang="ja-JP" sz="1800" b="1" dirty="0" smtClean="0">
                <a:solidFill>
                  <a:srgbClr val="FFFFFF"/>
                </a:solidFill>
              </a:rPr>
              <a:t> and</a:t>
            </a:r>
            <a:r>
              <a:rPr kumimoji="1" lang="en-US" altLang="ja-JP" sz="1800" b="1" kern="1200" dirty="0" smtClean="0">
                <a:solidFill>
                  <a:srgbClr val="FFFFFF"/>
                </a:solidFill>
                <a:latin typeface="Tahoma" pitchFamily="34" charset="0"/>
                <a:ea typeface="HGP創英角ｺﾞｼｯｸUB" pitchFamily="50" charset="-128"/>
                <a:cs typeface="+mn-cs"/>
              </a:rPr>
              <a:t> volcanoes</a:t>
            </a:r>
            <a:endParaRPr kumimoji="1" lang="ja-JP" altLang="en-US" sz="1800" b="1" kern="1200" dirty="0">
              <a:solidFill>
                <a:srgbClr val="FFFFFF"/>
              </a:solidFill>
              <a:latin typeface="Tahoma" pitchFamily="34" charset="0"/>
              <a:ea typeface="HGP創英角ｺﾞｼｯｸUB" pitchFamily="50" charset="-128"/>
              <a:cs typeface="+mn-cs"/>
            </a:endParaRPr>
          </a:p>
        </p:txBody>
      </p:sp>
      <p:sp>
        <p:nvSpPr>
          <p:cNvPr id="1094663" name="Rectangle 3"/>
          <p:cNvSpPr>
            <a:spLocks noChangeArrowheads="1"/>
          </p:cNvSpPr>
          <p:nvPr/>
        </p:nvSpPr>
        <p:spPr bwMode="auto">
          <a:xfrm>
            <a:off x="2428861" y="1857364"/>
            <a:ext cx="1714512" cy="647700"/>
          </a:xfrm>
          <a:prstGeom prst="rect">
            <a:avLst/>
          </a:prstGeom>
          <a:noFill/>
          <a:ln w="9525">
            <a:noFill/>
            <a:miter lim="800000"/>
            <a:headEnd/>
            <a:tailEnd/>
          </a:ln>
        </p:spPr>
        <p:txBody>
          <a:bodyPr/>
          <a:lstStyle/>
          <a:p>
            <a:pPr algn="l" rtl="0" fontAlgn="base">
              <a:spcBef>
                <a:spcPct val="20000"/>
              </a:spcBef>
              <a:spcAft>
                <a:spcPct val="0"/>
              </a:spcAft>
              <a:buClr>
                <a:srgbClr val="003366"/>
              </a:buClr>
              <a:buSzPct val="60000"/>
              <a:buFont typeface="Wingdings" pitchFamily="2" charset="2"/>
              <a:buNone/>
            </a:pPr>
            <a:r>
              <a:rPr kumimoji="1" lang="en-US" altLang="ja-JP" sz="1600" b="1" kern="1200" dirty="0" smtClean="0">
                <a:solidFill>
                  <a:srgbClr val="000000"/>
                </a:solidFill>
                <a:latin typeface="Tahoma" pitchFamily="34" charset="0"/>
                <a:ea typeface="HGP創英角ｺﾞｼｯｸUB" pitchFamily="50" charset="-128"/>
                <a:cs typeface="+mn-cs"/>
              </a:rPr>
              <a:t>GPS satellite</a:t>
            </a:r>
            <a:endParaRPr kumimoji="1" lang="ja-JP" altLang="en-US" sz="1600" b="1" kern="1200" dirty="0">
              <a:solidFill>
                <a:srgbClr val="000000"/>
              </a:solidFill>
              <a:latin typeface="Tahoma" pitchFamily="34" charset="0"/>
              <a:ea typeface="HGP創英角ｺﾞｼｯｸUB" pitchFamily="50" charset="-128"/>
              <a:cs typeface="+mn-cs"/>
            </a:endParaRPr>
          </a:p>
        </p:txBody>
      </p:sp>
      <p:sp>
        <p:nvSpPr>
          <p:cNvPr id="1094665" name="Rectangle 3"/>
          <p:cNvSpPr>
            <a:spLocks noChangeArrowheads="1"/>
          </p:cNvSpPr>
          <p:nvPr/>
        </p:nvSpPr>
        <p:spPr bwMode="auto">
          <a:xfrm>
            <a:off x="990601" y="5648324"/>
            <a:ext cx="3581400" cy="533400"/>
          </a:xfrm>
          <a:prstGeom prst="rect">
            <a:avLst/>
          </a:prstGeom>
          <a:noFill/>
          <a:ln w="9525">
            <a:noFill/>
            <a:miter lim="800000"/>
            <a:headEnd/>
            <a:tailEnd/>
          </a:ln>
        </p:spPr>
        <p:txBody>
          <a:bodyPr/>
          <a:lstStyle/>
          <a:p>
            <a:pPr algn="l" rtl="0" fontAlgn="base">
              <a:spcBef>
                <a:spcPct val="20000"/>
              </a:spcBef>
              <a:spcAft>
                <a:spcPct val="0"/>
              </a:spcAft>
              <a:buClr>
                <a:srgbClr val="003366"/>
              </a:buClr>
              <a:buSzPct val="60000"/>
              <a:buFont typeface="Wingdings" pitchFamily="2" charset="2"/>
              <a:buNone/>
            </a:pPr>
            <a:r>
              <a:rPr kumimoji="1" lang="ja-JP" altLang="en-US" sz="1400" b="1" kern="1200" dirty="0">
                <a:solidFill>
                  <a:srgbClr val="1C1C1C"/>
                </a:solidFill>
                <a:latin typeface="Tahoma" pitchFamily="34" charset="0"/>
                <a:ea typeface="HGP創英角ｺﾞｼｯｸUB" pitchFamily="50" charset="-128"/>
                <a:cs typeface="+mn-cs"/>
              </a:rPr>
              <a:t>東京大字地震研・新谷氏、</a:t>
            </a:r>
          </a:p>
          <a:p>
            <a:pPr algn="l" rtl="0" fontAlgn="base">
              <a:spcBef>
                <a:spcPct val="20000"/>
              </a:spcBef>
              <a:spcAft>
                <a:spcPct val="0"/>
              </a:spcAft>
              <a:buClr>
                <a:srgbClr val="003366"/>
              </a:buClr>
              <a:buSzPct val="60000"/>
              <a:buFont typeface="Wingdings" pitchFamily="2" charset="2"/>
              <a:buNone/>
            </a:pPr>
            <a:r>
              <a:rPr kumimoji="1" lang="ja-JP" altLang="en-US" sz="1400" b="1" kern="1200" dirty="0">
                <a:solidFill>
                  <a:srgbClr val="1C1C1C"/>
                </a:solidFill>
                <a:latin typeface="Tahoma" pitchFamily="34" charset="0"/>
                <a:ea typeface="HGP創英角ｺﾞｼｯｸUB" pitchFamily="50" charset="-128"/>
                <a:cs typeface="+mn-cs"/>
              </a:rPr>
              <a:t>京都大学・</a:t>
            </a:r>
            <a:r>
              <a:rPr kumimoji="1" lang="ja-JP" altLang="en-US" sz="1400" b="1" kern="1200" dirty="0" smtClean="0">
                <a:solidFill>
                  <a:srgbClr val="1C1C1C"/>
                </a:solidFill>
                <a:latin typeface="Tahoma" pitchFamily="34" charset="0"/>
                <a:ea typeface="HGP創英角ｺﾞｼｯｸUB" pitchFamily="50" charset="-128"/>
                <a:cs typeface="+mn-cs"/>
              </a:rPr>
              <a:t>福田氏の</a:t>
            </a:r>
            <a:r>
              <a:rPr kumimoji="1" lang="ja-JP" altLang="en-US" sz="1400" b="1" kern="1200" dirty="0">
                <a:solidFill>
                  <a:srgbClr val="1C1C1C"/>
                </a:solidFill>
                <a:latin typeface="Tahoma" pitchFamily="34" charset="0"/>
                <a:ea typeface="HGP創英角ｺﾞｼｯｸUB" pitchFamily="50" charset="-128"/>
                <a:cs typeface="+mn-cs"/>
              </a:rPr>
              <a:t>資料</a:t>
            </a:r>
            <a:r>
              <a:rPr kumimoji="1" lang="en-US" altLang="ja-JP" sz="1400" b="1" kern="1200" dirty="0">
                <a:solidFill>
                  <a:srgbClr val="1C1C1C"/>
                </a:solidFill>
                <a:latin typeface="Tahoma" pitchFamily="34" charset="0"/>
                <a:ea typeface="HGP創英角ｺﾞｼｯｸUB" pitchFamily="50" charset="-128"/>
                <a:cs typeface="+mn-cs"/>
              </a:rPr>
              <a:t>/</a:t>
            </a:r>
            <a:r>
              <a:rPr kumimoji="1" lang="ja-JP" altLang="en-US" sz="1400" b="1" kern="1200" dirty="0">
                <a:solidFill>
                  <a:srgbClr val="1C1C1C"/>
                </a:solidFill>
                <a:latin typeface="Tahoma" pitchFamily="34" charset="0"/>
                <a:ea typeface="HGP創英角ｺﾞｼｯｸUB" pitchFamily="50" charset="-128"/>
                <a:cs typeface="+mn-cs"/>
              </a:rPr>
              <a:t>情報提供</a:t>
            </a:r>
          </a:p>
        </p:txBody>
      </p:sp>
      <p:sp>
        <p:nvSpPr>
          <p:cNvPr id="14" name="Rectangle 3"/>
          <p:cNvSpPr>
            <a:spLocks noChangeArrowheads="1"/>
          </p:cNvSpPr>
          <p:nvPr/>
        </p:nvSpPr>
        <p:spPr bwMode="auto">
          <a:xfrm>
            <a:off x="4929190" y="4357694"/>
            <a:ext cx="4000530" cy="1643074"/>
          </a:xfrm>
          <a:prstGeom prst="rect">
            <a:avLst/>
          </a:prstGeom>
          <a:noFill/>
          <a:ln w="9525">
            <a:noFill/>
            <a:miter lim="800000"/>
            <a:headEnd/>
            <a:tailEnd/>
          </a:ln>
        </p:spPr>
        <p:txBody>
          <a:bodyPr/>
          <a:lstStyle/>
          <a:p>
            <a:pPr algn="l" rtl="0" fontAlgn="base">
              <a:spcBef>
                <a:spcPct val="20000"/>
              </a:spcBef>
              <a:spcAft>
                <a:spcPct val="0"/>
              </a:spcAft>
              <a:buClr>
                <a:srgbClr val="003366"/>
              </a:buClr>
              <a:buSzPct val="60000"/>
              <a:buFont typeface="Wingdings" pitchFamily="2" charset="2"/>
              <a:buNone/>
            </a:pPr>
            <a:r>
              <a:rPr kumimoji="1" lang="en-US" altLang="ja-JP" sz="1800" b="1" kern="1200" dirty="0" smtClean="0">
                <a:solidFill>
                  <a:srgbClr val="F8F8F8"/>
                </a:solidFill>
                <a:latin typeface="Tahoma" pitchFamily="34" charset="0"/>
                <a:ea typeface="HGP創英角ｺﾞｼｯｸUB" pitchFamily="50" charset="-128"/>
                <a:cs typeface="+mn-cs"/>
              </a:rPr>
              <a:t>Observation Gap </a:t>
            </a:r>
          </a:p>
          <a:p>
            <a:pPr algn="l" rtl="0" fontAlgn="base">
              <a:spcBef>
                <a:spcPct val="20000"/>
              </a:spcBef>
              <a:spcAft>
                <a:spcPct val="0"/>
              </a:spcAft>
              <a:buClr>
                <a:srgbClr val="003366"/>
              </a:buClr>
              <a:buSzPct val="60000"/>
              <a:buFont typeface="Wingdings" pitchFamily="2" charset="2"/>
              <a:buNone/>
            </a:pPr>
            <a:r>
              <a:rPr lang="en-US" altLang="ja-JP" sz="1800" b="1" dirty="0" smtClean="0">
                <a:solidFill>
                  <a:srgbClr val="F8F8F8"/>
                </a:solidFill>
              </a:rPr>
              <a:t>  </a:t>
            </a:r>
            <a:r>
              <a:rPr kumimoji="1" lang="en-US" altLang="ja-JP" sz="1800" b="1" kern="1200" dirty="0" smtClean="0">
                <a:solidFill>
                  <a:srgbClr val="F8F8F8"/>
                </a:solidFill>
                <a:latin typeface="Tahoma" pitchFamily="34" charset="0"/>
                <a:ea typeface="HGP創英角ｺﾞｼｯｸUB" pitchFamily="50" charset="-128"/>
                <a:cs typeface="+mn-cs"/>
              </a:rPr>
              <a:t>between GRACE</a:t>
            </a:r>
            <a:r>
              <a:rPr lang="ja-JP" altLang="en-US" sz="1800" b="1" dirty="0" smtClean="0">
                <a:solidFill>
                  <a:srgbClr val="F8F8F8"/>
                </a:solidFill>
              </a:rPr>
              <a:t> </a:t>
            </a:r>
            <a:r>
              <a:rPr lang="en-US" altLang="ja-JP" sz="1800" b="1" dirty="0" smtClean="0">
                <a:solidFill>
                  <a:srgbClr val="F8F8F8"/>
                </a:solidFill>
              </a:rPr>
              <a:t>and </a:t>
            </a:r>
            <a:r>
              <a:rPr kumimoji="1" lang="en-US" altLang="ja-JP" sz="1800" b="1" kern="1200" dirty="0" smtClean="0">
                <a:solidFill>
                  <a:srgbClr val="F8F8F8"/>
                </a:solidFill>
                <a:latin typeface="Tahoma" pitchFamily="34" charset="0"/>
                <a:ea typeface="HGP創英角ｺﾞｼｯｸUB" pitchFamily="50" charset="-128"/>
                <a:cs typeface="+mn-cs"/>
              </a:rPr>
              <a:t>GRACE-FO</a:t>
            </a:r>
            <a:endParaRPr kumimoji="1" lang="ja-JP" altLang="en-US" sz="1800" b="1" kern="1200" dirty="0">
              <a:solidFill>
                <a:srgbClr val="F8F8F8"/>
              </a:solidFill>
              <a:latin typeface="Tahoma" pitchFamily="34" charset="0"/>
              <a:ea typeface="HGP創英角ｺﾞｼｯｸUB" pitchFamily="50" charset="-128"/>
              <a:cs typeface="+mn-cs"/>
            </a:endParaRPr>
          </a:p>
          <a:p>
            <a:pPr algn="l" rtl="0" fontAlgn="base">
              <a:spcBef>
                <a:spcPct val="20000"/>
              </a:spcBef>
              <a:spcAft>
                <a:spcPct val="0"/>
              </a:spcAft>
              <a:buClr>
                <a:srgbClr val="003366"/>
              </a:buClr>
              <a:buSzPct val="60000"/>
              <a:buFont typeface="Wingdings" pitchFamily="2" charset="2"/>
              <a:buNone/>
            </a:pPr>
            <a:r>
              <a:rPr kumimoji="1" lang="ja-JP" altLang="en-US" sz="1800" b="1" kern="1200" dirty="0">
                <a:solidFill>
                  <a:srgbClr val="F8F8F8"/>
                </a:solidFill>
                <a:latin typeface="Tahoma" pitchFamily="34" charset="0"/>
                <a:ea typeface="HGP創英角ｺﾞｼｯｸUB" pitchFamily="50" charset="-128"/>
                <a:cs typeface="+mn-cs"/>
              </a:rPr>
              <a:t>  </a:t>
            </a:r>
            <a:r>
              <a:rPr kumimoji="1" lang="ja-JP" altLang="en-US" sz="1800" b="1" kern="1200" dirty="0" smtClean="0">
                <a:solidFill>
                  <a:srgbClr val="F8F8F8"/>
                </a:solidFill>
                <a:latin typeface="Tahoma" pitchFamily="34" charset="0"/>
                <a:ea typeface="HGP創英角ｺﾞｼｯｸUB" pitchFamily="50" charset="-128"/>
                <a:cs typeface="+mn-cs"/>
              </a:rPr>
              <a:t>    </a:t>
            </a:r>
            <a:r>
              <a:rPr kumimoji="1" lang="en-US" altLang="ja-JP" sz="1800" b="1" kern="1200" dirty="0" smtClean="0">
                <a:solidFill>
                  <a:srgbClr val="F8F8F8"/>
                </a:solidFill>
                <a:latin typeface="Tahoma" pitchFamily="34" charset="0"/>
                <a:ea typeface="HGP創英角ｺﾞｼｯｸUB" pitchFamily="50" charset="-128"/>
                <a:cs typeface="+mn-cs"/>
              </a:rPr>
              <a:t>(2012-16)</a:t>
            </a:r>
            <a:endParaRPr kumimoji="1" lang="ja-JP" altLang="en-US" sz="1800" b="1" kern="1200" dirty="0">
              <a:solidFill>
                <a:srgbClr val="F8F8F8"/>
              </a:solidFill>
              <a:latin typeface="Tahoma" pitchFamily="34" charset="0"/>
              <a:ea typeface="HGP創英角ｺﾞｼｯｸUB" pitchFamily="50" charset="-128"/>
              <a:cs typeface="+mn-cs"/>
            </a:endParaRPr>
          </a:p>
          <a:p>
            <a:pPr algn="l" rtl="0" fontAlgn="base">
              <a:spcBef>
                <a:spcPct val="20000"/>
              </a:spcBef>
              <a:spcAft>
                <a:spcPct val="0"/>
              </a:spcAft>
              <a:buClr>
                <a:srgbClr val="003366"/>
              </a:buClr>
              <a:buSzPct val="60000"/>
              <a:buFont typeface="Wingdings" pitchFamily="2" charset="2"/>
              <a:buNone/>
            </a:pPr>
            <a:r>
              <a:rPr kumimoji="1" lang="ja-JP" altLang="en-US" sz="1800" b="1" kern="1200" dirty="0">
                <a:solidFill>
                  <a:srgbClr val="F8F8F8"/>
                </a:solidFill>
                <a:latin typeface="Tahoma" pitchFamily="34" charset="0"/>
                <a:ea typeface="HGP創英角ｺﾞｼｯｸUB" pitchFamily="50" charset="-128"/>
                <a:cs typeface="+mn-cs"/>
              </a:rPr>
              <a:t>   　</a:t>
            </a:r>
            <a:r>
              <a:rPr kumimoji="1" lang="ja-JP" altLang="en-US" sz="1800" b="1" kern="1200" dirty="0">
                <a:solidFill>
                  <a:srgbClr val="F8F8F8"/>
                </a:solidFill>
                <a:latin typeface="Tahoma" pitchFamily="34" charset="0"/>
                <a:ea typeface="HGP創英角ｺﾞｼｯｸUB" pitchFamily="50" charset="-128"/>
                <a:cs typeface="+mn-cs"/>
                <a:sym typeface="Wingdings" pitchFamily="2" charset="2"/>
              </a:rPr>
              <a:t> </a:t>
            </a:r>
            <a:r>
              <a:rPr kumimoji="1" lang="en-US" altLang="ja-JP" sz="1800" b="1" kern="1200" dirty="0" smtClean="0">
                <a:solidFill>
                  <a:srgbClr val="CCECFF"/>
                </a:solidFill>
                <a:latin typeface="Tahoma" pitchFamily="34" charset="0"/>
                <a:ea typeface="HGP創英角ｺﾞｼｯｸUB" pitchFamily="50" charset="-128"/>
                <a:cs typeface="+mn-cs"/>
                <a:sym typeface="Wingdings" pitchFamily="2" charset="2"/>
              </a:rPr>
              <a:t>DPF contribution</a:t>
            </a:r>
          </a:p>
          <a:p>
            <a:pPr algn="l">
              <a:spcBef>
                <a:spcPct val="20000"/>
              </a:spcBef>
              <a:buClr>
                <a:srgbClr val="003366"/>
              </a:buClr>
              <a:buSzPct val="60000"/>
              <a:buNone/>
            </a:pPr>
            <a:r>
              <a:rPr lang="en-US" altLang="ja-JP" sz="1800" b="1" dirty="0" smtClean="0">
                <a:solidFill>
                  <a:srgbClr val="CCECFF"/>
                </a:solidFill>
                <a:sym typeface="Wingdings" pitchFamily="2" charset="2"/>
              </a:rPr>
              <a:t>          </a:t>
            </a:r>
            <a:r>
              <a:rPr lang="en-US" altLang="ja-JP" sz="1800" b="1" dirty="0" smtClean="0">
                <a:solidFill>
                  <a:srgbClr val="F8F8F8"/>
                </a:solidFill>
              </a:rPr>
              <a:t> in international network</a:t>
            </a:r>
            <a:endParaRPr kumimoji="1" lang="en-US" altLang="ja-JP" sz="1800" b="1" kern="1200" dirty="0" smtClean="0">
              <a:solidFill>
                <a:srgbClr val="CCECFF"/>
              </a:solidFill>
              <a:latin typeface="Tahoma" pitchFamily="34" charset="0"/>
              <a:ea typeface="HGP創英角ｺﾞｼｯｸUB" pitchFamily="50" charset="-128"/>
              <a:cs typeface="+mn-cs"/>
              <a:sym typeface="Wingdings" pitchFamily="2" charset="2"/>
            </a:endParaRPr>
          </a:p>
          <a:p>
            <a:pPr algn="l" rtl="0" fontAlgn="base">
              <a:spcBef>
                <a:spcPct val="20000"/>
              </a:spcBef>
              <a:spcAft>
                <a:spcPct val="0"/>
              </a:spcAft>
              <a:buClr>
                <a:srgbClr val="003366"/>
              </a:buClr>
              <a:buSzPct val="60000"/>
              <a:buFont typeface="Wingdings" pitchFamily="2" charset="2"/>
              <a:buNone/>
            </a:pPr>
            <a:r>
              <a:rPr lang="en-US" altLang="ja-JP" sz="1800" b="1" dirty="0" smtClean="0">
                <a:solidFill>
                  <a:srgbClr val="CCECFF"/>
                </a:solidFill>
                <a:sym typeface="Wingdings" pitchFamily="2" charset="2"/>
              </a:rPr>
              <a:t>            </a:t>
            </a:r>
            <a:endParaRPr kumimoji="1" lang="ja-JP" altLang="en-US" sz="1800" b="1" kern="1200" dirty="0">
              <a:solidFill>
                <a:srgbClr val="CCECFF"/>
              </a:solidFill>
              <a:latin typeface="Tahoma" pitchFamily="34" charset="0"/>
              <a:ea typeface="HGP創英角ｺﾞｼｯｸUB" pitchFamily="50" charset="-128"/>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pic>
        <p:nvPicPr>
          <p:cNvPr id="1964034" name="Picture 2"/>
          <p:cNvPicPr>
            <a:picLocks noChangeAspect="1" noChangeArrowheads="1"/>
          </p:cNvPicPr>
          <p:nvPr/>
        </p:nvPicPr>
        <p:blipFill>
          <a:blip r:embed="rId3" cstate="print">
            <a:clrChange>
              <a:clrFrom>
                <a:srgbClr val="829DC4"/>
              </a:clrFrom>
              <a:clrTo>
                <a:srgbClr val="829DC4">
                  <a:alpha val="0"/>
                </a:srgbClr>
              </a:clrTo>
            </a:clrChange>
            <a:lum bright="-50000" contrast="-40000"/>
          </a:blip>
          <a:srcRect/>
          <a:stretch>
            <a:fillRect/>
          </a:stretch>
        </p:blipFill>
        <p:spPr bwMode="auto">
          <a:xfrm>
            <a:off x="2124075" y="873125"/>
            <a:ext cx="6732588" cy="5508625"/>
          </a:xfrm>
          <a:prstGeom prst="rect">
            <a:avLst/>
          </a:prstGeom>
          <a:noFill/>
          <a:ln w="15875">
            <a:noFill/>
            <a:miter lim="800000"/>
            <a:headEnd/>
            <a:tailEnd/>
          </a:ln>
          <a:effectLst/>
        </p:spPr>
      </p:pic>
      <p:sp>
        <p:nvSpPr>
          <p:cNvPr id="1964035" name="Rectangle 3"/>
          <p:cNvSpPr>
            <a:spLocks noGrp="1" noChangeArrowheads="1"/>
          </p:cNvSpPr>
          <p:nvPr>
            <p:ph type="body" idx="1"/>
          </p:nvPr>
        </p:nvSpPr>
        <p:spPr>
          <a:xfrm>
            <a:off x="714348" y="789009"/>
            <a:ext cx="7386631" cy="5711825"/>
          </a:xfrm>
        </p:spPr>
        <p:txBody>
          <a:bodyPr/>
          <a:lstStyle/>
          <a:p>
            <a:pPr lvl="2">
              <a:lnSpc>
                <a:spcPct val="130000"/>
              </a:lnSpc>
              <a:spcBef>
                <a:spcPct val="0"/>
              </a:spcBef>
              <a:buClrTx/>
              <a:buFontTx/>
              <a:buNone/>
            </a:pPr>
            <a:r>
              <a:rPr lang="en-US" altLang="ja-JP" sz="2800" b="1" dirty="0"/>
              <a:t>   </a:t>
            </a:r>
          </a:p>
          <a:p>
            <a:pPr lvl="2">
              <a:lnSpc>
                <a:spcPct val="130000"/>
              </a:lnSpc>
              <a:spcBef>
                <a:spcPct val="0"/>
              </a:spcBef>
              <a:buClrTx/>
              <a:buFontTx/>
              <a:buNone/>
            </a:pPr>
            <a:r>
              <a:rPr lang="en-US" altLang="ja-JP" sz="2800" b="1" dirty="0" smtClean="0"/>
              <a:t>   </a:t>
            </a:r>
            <a:r>
              <a:rPr lang="en-US" altLang="ja-JP" sz="3600" b="1" dirty="0" smtClean="0">
                <a:effectLst>
                  <a:outerShdw blurRad="38100" dist="38100" dir="2700000" algn="tl">
                    <a:srgbClr val="C0C0C0"/>
                  </a:outerShdw>
                </a:effectLst>
              </a:rPr>
              <a:t>1. DECIGO</a:t>
            </a:r>
          </a:p>
          <a:p>
            <a:pPr lvl="2">
              <a:lnSpc>
                <a:spcPct val="130000"/>
              </a:lnSpc>
              <a:spcBef>
                <a:spcPct val="0"/>
              </a:spcBef>
              <a:buClrTx/>
              <a:buFontTx/>
              <a:buNone/>
            </a:pPr>
            <a:r>
              <a:rPr lang="en-US" altLang="ja-JP" sz="2800" b="1" dirty="0" smtClean="0">
                <a:solidFill>
                  <a:srgbClr val="DDDDDD"/>
                </a:solidFill>
              </a:rPr>
              <a:t>         Overview and Science</a:t>
            </a:r>
          </a:p>
          <a:p>
            <a:pPr lvl="2">
              <a:lnSpc>
                <a:spcPct val="130000"/>
              </a:lnSpc>
              <a:spcBef>
                <a:spcPct val="0"/>
              </a:spcBef>
              <a:buClrTx/>
              <a:buFontTx/>
              <a:buNone/>
            </a:pPr>
            <a:r>
              <a:rPr lang="en-US" altLang="ja-JP" sz="2800" b="1" dirty="0" smtClean="0">
                <a:solidFill>
                  <a:srgbClr val="DDDDDD"/>
                </a:solidFill>
              </a:rPr>
              <a:t>         Pre-conceptual Design</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2. DECIGO Pathfinder</a:t>
            </a:r>
          </a:p>
          <a:p>
            <a:pPr lvl="2">
              <a:lnSpc>
                <a:spcPct val="130000"/>
              </a:lnSpc>
              <a:spcBef>
                <a:spcPct val="0"/>
              </a:spcBef>
              <a:buClrTx/>
              <a:buFontTx/>
              <a:buNone/>
            </a:pPr>
            <a:r>
              <a:rPr lang="en-US" altLang="ja-JP" sz="2800" b="1" dirty="0" smtClean="0">
                <a:solidFill>
                  <a:srgbClr val="DDDDDD"/>
                </a:solidFill>
              </a:rPr>
              <a:t>         Overview and Science</a:t>
            </a:r>
          </a:p>
          <a:p>
            <a:pPr lvl="2">
              <a:lnSpc>
                <a:spcPct val="130000"/>
              </a:lnSpc>
              <a:spcBef>
                <a:spcPct val="0"/>
              </a:spcBef>
              <a:buClrTx/>
              <a:buFontTx/>
              <a:buNone/>
            </a:pPr>
            <a:r>
              <a:rPr lang="en-US" altLang="ja-JP" sz="2800" b="1" dirty="0" smtClean="0">
                <a:solidFill>
                  <a:srgbClr val="FF7C80"/>
                </a:solidFill>
              </a:rPr>
              <a:t>          Design and Status</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3. Summary</a:t>
            </a:r>
            <a:r>
              <a:rPr lang="ja-JP" altLang="en-US" sz="2800" b="1" dirty="0" smtClean="0">
                <a:solidFill>
                  <a:srgbClr val="008000"/>
                </a:solidFill>
                <a:effectLst>
                  <a:outerShdw blurRad="38100" dist="38100" dir="2700000" algn="tl">
                    <a:srgbClr val="C0C0C0"/>
                  </a:outerShdw>
                </a:effectLst>
              </a:rPr>
              <a:t>          </a:t>
            </a:r>
            <a:endParaRPr lang="ja-JP" altLang="en-US" sz="2800" b="1" dirty="0">
              <a:effectLst>
                <a:outerShdw blurRad="38100" dist="38100" dir="2700000" algn="tl">
                  <a:srgbClr val="C0C0C0"/>
                </a:outerShdw>
              </a:effectLst>
            </a:endParaRPr>
          </a:p>
        </p:txBody>
      </p:sp>
      <p:sp>
        <p:nvSpPr>
          <p:cNvPr id="1964036" name="Rectangle 4"/>
          <p:cNvSpPr>
            <a:spLocks noGrp="1" noChangeArrowheads="1"/>
          </p:cNvSpPr>
          <p:nvPr>
            <p:ph type="title"/>
          </p:nvPr>
        </p:nvSpPr>
        <p:spPr/>
        <p:txBody>
          <a:bodyPr/>
          <a:lstStyle/>
          <a:p>
            <a:endParaRPr lang="ja-JP" altLang="ja-JP" dirty="0"/>
          </a:p>
        </p:txBody>
      </p:sp>
      <p:sp>
        <p:nvSpPr>
          <p:cNvPr id="6" name="下矢印 5"/>
          <p:cNvSpPr/>
          <p:nvPr/>
        </p:nvSpPr>
        <p:spPr bwMode="auto">
          <a:xfrm rot="5400000" flipV="1">
            <a:off x="1285852" y="4643446"/>
            <a:ext cx="428628" cy="285752"/>
          </a:xfrm>
          <a:prstGeom prst="downArrow">
            <a:avLst/>
          </a:prstGeom>
          <a:solidFill>
            <a:srgbClr val="FFFFFF">
              <a:alpha val="10000"/>
            </a:srgbClr>
          </a:solidFill>
          <a:ln w="158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Tree>
  </p:cSld>
  <p:clrMapOvr>
    <a:masterClrMapping/>
  </p:clrMapOvr>
  <p:transition advTm="1712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5378" name="Rectangle 2"/>
          <p:cNvSpPr>
            <a:spLocks noGrp="1" noChangeArrowheads="1"/>
          </p:cNvSpPr>
          <p:nvPr>
            <p:ph type="title"/>
          </p:nvPr>
        </p:nvSpPr>
        <p:spPr/>
        <p:txBody>
          <a:bodyPr/>
          <a:lstStyle/>
          <a:p>
            <a:r>
              <a:rPr lang="en-US" altLang="ja-JP" dirty="0" smtClean="0"/>
              <a:t>R&amp;D for DPF (1)</a:t>
            </a:r>
            <a:endParaRPr lang="ja-JP" altLang="en-US" dirty="0"/>
          </a:p>
        </p:txBody>
      </p:sp>
      <p:sp>
        <p:nvSpPr>
          <p:cNvPr id="18"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a:ea typeface="HGP創英角ｺﾞｼｯｸUB" pitchFamily="50" charset="-128"/>
              <a:cs typeface="+mn-cs"/>
            </a:endParaRPr>
          </a:p>
        </p:txBody>
      </p:sp>
      <p:sp>
        <p:nvSpPr>
          <p:cNvPr id="1125390" name="Rectangle 14"/>
          <p:cNvSpPr>
            <a:spLocks noChangeArrowheads="1"/>
          </p:cNvSpPr>
          <p:nvPr/>
        </p:nvSpPr>
        <p:spPr bwMode="auto">
          <a:xfrm>
            <a:off x="571472" y="1313956"/>
            <a:ext cx="4938713" cy="1757854"/>
          </a:xfrm>
          <a:prstGeom prst="rect">
            <a:avLst/>
          </a:prstGeom>
          <a:noFill/>
          <a:ln w="15875">
            <a:noFill/>
            <a:miter lim="800000"/>
            <a:headEnd/>
            <a:tailEnd/>
          </a:ln>
          <a:effectLst/>
        </p:spPr>
        <p:txBody>
          <a:bodyPr>
            <a:sp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en-US" altLang="ja-JP" sz="2000" b="1" kern="1200" dirty="0" smtClean="0">
                <a:solidFill>
                  <a:srgbClr val="CCECFF"/>
                </a:solidFill>
                <a:latin typeface="Tahoma" pitchFamily="34" charset="0"/>
                <a:ea typeface="HGP創英角ｺﾞｼｯｸUB" pitchFamily="50" charset="-128"/>
                <a:cs typeface="+mn-cs"/>
              </a:rPr>
              <a:t>Stabilized Laser</a:t>
            </a:r>
            <a:endParaRPr kumimoji="1" lang="ja-JP" altLang="en-US" sz="2000" b="1" kern="1200" dirty="0">
              <a:solidFill>
                <a:srgbClr val="CCECFF"/>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rPr>
              <a:t>   </a:t>
            </a:r>
            <a:r>
              <a:rPr kumimoji="1" lang="en-US" altLang="ja-JP" sz="2000" b="1" kern="1200" dirty="0" smtClean="0">
                <a:solidFill>
                  <a:srgbClr val="F8F8F8"/>
                </a:solidFill>
                <a:latin typeface="Tahoma" pitchFamily="34" charset="0"/>
                <a:ea typeface="HGP創英角ｺﾞｼｯｸUB" pitchFamily="50" charset="-128"/>
                <a:cs typeface="+mn-cs"/>
              </a:rPr>
              <a:t>BBM development</a:t>
            </a:r>
          </a:p>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smtClean="0">
                <a:solidFill>
                  <a:srgbClr val="F8F8F8"/>
                </a:solidFill>
              </a:rPr>
              <a:t>       Y</a:t>
            </a:r>
            <a:r>
              <a:rPr kumimoji="1" lang="en-US" altLang="ja-JP" sz="2000" b="1" kern="1200" dirty="0" smtClean="0">
                <a:solidFill>
                  <a:srgbClr val="F8F8F8"/>
                </a:solidFill>
                <a:latin typeface="Tahoma" pitchFamily="34" charset="0"/>
                <a:ea typeface="HGP創英角ｺﾞｼｯｸUB" pitchFamily="50" charset="-128"/>
                <a:cs typeface="+mn-cs"/>
              </a:rPr>
              <a:t>b:YAG </a:t>
            </a:r>
            <a:r>
              <a:rPr kumimoji="1" lang="en-US" altLang="ja-JP" sz="2000" b="1" kern="1200" dirty="0">
                <a:solidFill>
                  <a:srgbClr val="F8F8F8"/>
                </a:solidFill>
                <a:latin typeface="Tahoma" pitchFamily="34" charset="0"/>
                <a:ea typeface="HGP創英角ｺﾞｼｯｸUB" pitchFamily="50" charset="-128"/>
                <a:cs typeface="+mn-cs"/>
              </a:rPr>
              <a:t>(NPRO) </a:t>
            </a:r>
            <a:r>
              <a:rPr lang="en-US" altLang="ja-JP" sz="2000" b="1" dirty="0" smtClean="0">
                <a:solidFill>
                  <a:srgbClr val="F8F8F8"/>
                </a:solidFill>
              </a:rPr>
              <a:t>source</a:t>
            </a:r>
            <a:endParaRPr kumimoji="1" lang="ja-JP" altLang="en-US" sz="2000" b="1" kern="1200" dirty="0">
              <a:solidFill>
                <a:srgbClr val="F8F8F8"/>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rPr>
              <a:t>   </a:t>
            </a:r>
            <a:r>
              <a:rPr kumimoji="1" lang="ja-JP" altLang="en-US" sz="2000" b="1" kern="1200" dirty="0" smtClean="0">
                <a:solidFill>
                  <a:srgbClr val="F8F8F8"/>
                </a:solidFill>
                <a:latin typeface="Tahoma" pitchFamily="34" charset="0"/>
                <a:ea typeface="HGP創英角ｺﾞｼｯｸUB" pitchFamily="50" charset="-128"/>
                <a:cs typeface="+mn-cs"/>
              </a:rPr>
              <a:t>   </a:t>
            </a:r>
            <a:r>
              <a:rPr kumimoji="1" lang="en-US" altLang="ja-JP" sz="2000" b="1" kern="1200" dirty="0" smtClean="0">
                <a:solidFill>
                  <a:srgbClr val="F8F8F8"/>
                </a:solidFill>
                <a:latin typeface="Tahoma" pitchFamily="34" charset="0"/>
                <a:ea typeface="HGP創英角ｺﾞｼｯｸUB" pitchFamily="50" charset="-128"/>
                <a:cs typeface="+mn-cs"/>
              </a:rPr>
              <a:t>Saturated absorption by I</a:t>
            </a:r>
            <a:r>
              <a:rPr kumimoji="1" lang="en-US" altLang="ja-JP" sz="2000" b="1" kern="1200" baseline="-25000" dirty="0" smtClean="0">
                <a:solidFill>
                  <a:srgbClr val="F8F8F8"/>
                </a:solidFill>
                <a:latin typeface="Tahoma" pitchFamily="34" charset="0"/>
                <a:ea typeface="HGP創英角ｺﾞｼｯｸUB" pitchFamily="50" charset="-128"/>
                <a:cs typeface="+mn-cs"/>
              </a:rPr>
              <a:t>2</a:t>
            </a:r>
            <a:endParaRPr kumimoji="1" lang="ja-JP" altLang="en-US" sz="2000" b="1" kern="1200" baseline="-25000" dirty="0">
              <a:solidFill>
                <a:srgbClr val="F8F8F8"/>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rPr>
              <a:t>     </a:t>
            </a:r>
            <a:r>
              <a:rPr kumimoji="1" lang="ja-JP" altLang="en-US" sz="2000" b="1" kern="1200" dirty="0" smtClean="0">
                <a:solidFill>
                  <a:srgbClr val="F8F8F8"/>
                </a:solidFill>
                <a:latin typeface="Tahoma" pitchFamily="34" charset="0"/>
                <a:ea typeface="HGP創英角ｺﾞｼｯｸUB" pitchFamily="50" charset="-128"/>
                <a:cs typeface="+mn-cs"/>
              </a:rPr>
              <a:t>   </a:t>
            </a:r>
            <a:r>
              <a:rPr kumimoji="1" lang="ja-JP" altLang="en-US" sz="2000" b="1" kern="1200" dirty="0" smtClean="0">
                <a:solidFill>
                  <a:srgbClr val="F8F8F8"/>
                </a:solidFill>
                <a:latin typeface="Tahoma" pitchFamily="34" charset="0"/>
                <a:ea typeface="HGP創英角ｺﾞｼｯｸUB" pitchFamily="50" charset="-128"/>
                <a:cs typeface="+mn-cs"/>
                <a:sym typeface="Wingdings" pitchFamily="2" charset="2"/>
              </a:rPr>
              <a:t> </a:t>
            </a:r>
            <a:r>
              <a:rPr kumimoji="1" lang="en-US" altLang="ja-JP" sz="2000" b="1" kern="1200" dirty="0" smtClean="0">
                <a:solidFill>
                  <a:srgbClr val="F8F8F8"/>
                </a:solidFill>
                <a:latin typeface="Tahoma" pitchFamily="34" charset="0"/>
                <a:ea typeface="HGP創英角ｺﾞｼｯｸUB" pitchFamily="50" charset="-128"/>
                <a:cs typeface="+mn-cs"/>
                <a:sym typeface="Wingdings" pitchFamily="2" charset="2"/>
              </a:rPr>
              <a:t>Stability test, Packaging</a:t>
            </a:r>
            <a:endParaRPr kumimoji="1" lang="ja-JP" altLang="en-US" sz="2000" b="1" kern="1200" dirty="0">
              <a:solidFill>
                <a:srgbClr val="F8F8F8"/>
              </a:solidFill>
              <a:latin typeface="Tahoma" pitchFamily="34" charset="0"/>
              <a:ea typeface="HGP創英角ｺﾞｼｯｸUB" pitchFamily="50" charset="-128"/>
              <a:cs typeface="+mn-cs"/>
            </a:endParaRPr>
          </a:p>
        </p:txBody>
      </p:sp>
      <p:sp>
        <p:nvSpPr>
          <p:cNvPr id="1125396" name="Rectangle 20"/>
          <p:cNvSpPr>
            <a:spLocks noChangeArrowheads="1"/>
          </p:cNvSpPr>
          <p:nvPr/>
        </p:nvSpPr>
        <p:spPr bwMode="auto">
          <a:xfrm>
            <a:off x="4375321" y="1142984"/>
            <a:ext cx="1247804" cy="523220"/>
          </a:xfrm>
          <a:prstGeom prst="rect">
            <a:avLst/>
          </a:prstGeom>
          <a:noFill/>
          <a:ln w="15875">
            <a:noFill/>
            <a:miter lim="800000"/>
            <a:headEnd/>
            <a:tailEnd/>
          </a:ln>
          <a:effectLst/>
        </p:spPr>
        <p:txBody>
          <a:bodyPr wrap="square">
            <a:spAutoFit/>
          </a:bodyPr>
          <a:lstStyle/>
          <a:p>
            <a:pPr algn="l" rtl="0" fontAlgn="base">
              <a:spcBef>
                <a:spcPct val="0"/>
              </a:spcBef>
              <a:spcAft>
                <a:spcPct val="0"/>
              </a:spcAft>
              <a:buClr>
                <a:srgbClr val="003366"/>
              </a:buClr>
              <a:buSzPct val="70000"/>
              <a:buFont typeface="Wingdings" pitchFamily="2" charset="2"/>
              <a:buNone/>
            </a:pPr>
            <a:r>
              <a:rPr lang="en-US" altLang="ja-JP" sz="1400" b="1" dirty="0" smtClean="0">
                <a:solidFill>
                  <a:srgbClr val="F8F8F8"/>
                </a:solidFill>
              </a:rPr>
              <a:t>By M.Musha</a:t>
            </a:r>
            <a:endParaRPr kumimoji="1" lang="ja-JP" altLang="en-US" sz="1400" b="1" kern="1200" dirty="0">
              <a:solidFill>
                <a:srgbClr val="F8F8F8"/>
              </a:solidFill>
              <a:latin typeface="Tahoma" pitchFamily="34" charset="0"/>
              <a:ea typeface="HGP創英角ｺﾞｼｯｸUB" pitchFamily="50" charset="-128"/>
              <a:cs typeface="+mn-cs"/>
            </a:endParaRPr>
          </a:p>
        </p:txBody>
      </p:sp>
      <p:pic>
        <p:nvPicPr>
          <p:cNvPr id="894977" name="Picture 1"/>
          <p:cNvPicPr>
            <a:picLocks noChangeAspect="1" noChangeArrowheads="1"/>
          </p:cNvPicPr>
          <p:nvPr/>
        </p:nvPicPr>
        <p:blipFill>
          <a:blip r:embed="rId3" cstate="print"/>
          <a:srcRect/>
          <a:stretch>
            <a:fillRect/>
          </a:stretch>
        </p:blipFill>
        <p:spPr bwMode="auto">
          <a:xfrm>
            <a:off x="5294298" y="928670"/>
            <a:ext cx="3135354" cy="2571768"/>
          </a:xfrm>
          <a:prstGeom prst="rect">
            <a:avLst/>
          </a:prstGeom>
          <a:noFill/>
          <a:ln w="15875" cap="flat" cmpd="sng">
            <a:noFill/>
            <a:prstDash val="solid"/>
            <a:miter lim="800000"/>
            <a:headEnd/>
            <a:tailEnd/>
          </a:ln>
          <a:effectLst/>
        </p:spPr>
      </p:pic>
      <p:pic>
        <p:nvPicPr>
          <p:cNvPr id="15" name="図 6" descr="DSCF5601.JPG"/>
          <p:cNvPicPr>
            <a:picLocks noChangeAspect="1"/>
          </p:cNvPicPr>
          <p:nvPr/>
        </p:nvPicPr>
        <p:blipFill>
          <a:blip r:embed="rId4" cstate="print"/>
          <a:srcRect l="17717" r="17717"/>
          <a:stretch>
            <a:fillRect/>
          </a:stretch>
        </p:blipFill>
        <p:spPr bwMode="auto">
          <a:xfrm>
            <a:off x="4500562" y="3500438"/>
            <a:ext cx="1675798" cy="1946652"/>
          </a:xfrm>
          <a:prstGeom prst="rect">
            <a:avLst/>
          </a:prstGeom>
          <a:noFill/>
          <a:ln w="9525">
            <a:noFill/>
            <a:miter lim="800000"/>
            <a:headEnd/>
            <a:tailEnd/>
          </a:ln>
        </p:spPr>
      </p:pic>
      <p:pic>
        <p:nvPicPr>
          <p:cNvPr id="29" name="図 28" descr=":PICT00430.jpg"/>
          <p:cNvPicPr/>
          <p:nvPr/>
        </p:nvPicPr>
        <p:blipFill>
          <a:blip r:embed="rId5" cstate="print"/>
          <a:srcRect/>
          <a:stretch>
            <a:fillRect/>
          </a:stretch>
        </p:blipFill>
        <p:spPr bwMode="auto">
          <a:xfrm>
            <a:off x="5857884" y="4286256"/>
            <a:ext cx="3000396" cy="2000264"/>
          </a:xfrm>
          <a:prstGeom prst="rect">
            <a:avLst/>
          </a:prstGeom>
          <a:noFill/>
          <a:ln w="9525">
            <a:noFill/>
            <a:miter lim="800000"/>
            <a:headEnd/>
            <a:tailEnd/>
          </a:ln>
        </p:spPr>
      </p:pic>
      <p:sp>
        <p:nvSpPr>
          <p:cNvPr id="1125397" name="Rectangle 21"/>
          <p:cNvSpPr>
            <a:spLocks noChangeArrowheads="1"/>
          </p:cNvSpPr>
          <p:nvPr/>
        </p:nvSpPr>
        <p:spPr bwMode="auto">
          <a:xfrm>
            <a:off x="7715272" y="3786190"/>
            <a:ext cx="925513" cy="523220"/>
          </a:xfrm>
          <a:prstGeom prst="rect">
            <a:avLst/>
          </a:prstGeom>
          <a:noFill/>
          <a:ln w="15875">
            <a:noFill/>
            <a:miter lim="800000"/>
            <a:headEnd/>
            <a:tailEnd/>
          </a:ln>
          <a:effectLst/>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sz="1400" b="1" kern="1200" dirty="0" smtClean="0">
                <a:solidFill>
                  <a:srgbClr val="F8F8F8"/>
                </a:solidFill>
                <a:latin typeface="Tahoma" pitchFamily="34" charset="0"/>
                <a:ea typeface="HGP創英角ｺﾞｼｯｸUB" pitchFamily="50" charset="-128"/>
                <a:cs typeface="+mn-cs"/>
              </a:rPr>
              <a:t>By S.Sato</a:t>
            </a:r>
            <a:endParaRPr kumimoji="1" lang="ja-JP" altLang="en-US" sz="1400" b="1" kern="1200" dirty="0">
              <a:solidFill>
                <a:srgbClr val="F8F8F8"/>
              </a:solidFill>
              <a:latin typeface="Tahoma" pitchFamily="34" charset="0"/>
              <a:ea typeface="HGP創英角ｺﾞｼｯｸUB" pitchFamily="50" charset="-128"/>
              <a:cs typeface="+mn-cs"/>
            </a:endParaRPr>
          </a:p>
        </p:txBody>
      </p:sp>
      <p:sp>
        <p:nvSpPr>
          <p:cNvPr id="1125391" name="Rectangle 15"/>
          <p:cNvSpPr>
            <a:spLocks noChangeArrowheads="1"/>
          </p:cNvSpPr>
          <p:nvPr/>
        </p:nvSpPr>
        <p:spPr bwMode="auto">
          <a:xfrm>
            <a:off x="642910" y="3786190"/>
            <a:ext cx="4000528" cy="1413016"/>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smtClean="0">
                <a:solidFill>
                  <a:srgbClr val="CCECFF"/>
                </a:solidFill>
              </a:rPr>
              <a:t>IFO and housing</a:t>
            </a:r>
            <a:endParaRPr kumimoji="1" lang="ja-JP" altLang="en-US" sz="2000" b="1" kern="1200" dirty="0">
              <a:solidFill>
                <a:srgbClr val="CCECFF"/>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rPr>
              <a:t>   </a:t>
            </a:r>
            <a:r>
              <a:rPr kumimoji="1" lang="en-US" altLang="ja-JP" sz="2000" b="1" kern="1200" dirty="0" smtClean="0">
                <a:solidFill>
                  <a:srgbClr val="F8F8F8"/>
                </a:solidFill>
                <a:latin typeface="Tahoma" pitchFamily="34" charset="0"/>
                <a:ea typeface="HGP創英角ｺﾞｼｯｸUB" pitchFamily="50" charset="-128"/>
                <a:cs typeface="+mn-cs"/>
              </a:rPr>
              <a:t>BBM-EM development</a:t>
            </a:r>
            <a:endParaRPr kumimoji="1" lang="ja-JP" altLang="en-US" sz="2000" b="1" kern="1200" dirty="0">
              <a:solidFill>
                <a:srgbClr val="F8F8F8"/>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rPr>
              <a:t>    </a:t>
            </a:r>
            <a:r>
              <a:rPr kumimoji="1" lang="ja-JP" altLang="en-US" sz="2000" b="1" kern="1200" dirty="0" smtClean="0">
                <a:solidFill>
                  <a:srgbClr val="F8F8F8"/>
                </a:solidFill>
                <a:latin typeface="Tahoma" pitchFamily="34" charset="0"/>
                <a:ea typeface="HGP創英角ｺﾞｼｯｸUB" pitchFamily="50" charset="-128"/>
                <a:cs typeface="+mn-cs"/>
              </a:rPr>
              <a:t>   </a:t>
            </a:r>
            <a:r>
              <a:rPr kumimoji="1" lang="ja-JP" altLang="en-US" sz="2000" b="1" kern="1200" dirty="0">
                <a:solidFill>
                  <a:srgbClr val="F8F8F8"/>
                </a:solidFill>
                <a:latin typeface="Tahoma" pitchFamily="34" charset="0"/>
                <a:ea typeface="HGP創英角ｺﾞｼｯｸUB" pitchFamily="50" charset="-128"/>
                <a:cs typeface="+mn-cs"/>
                <a:sym typeface="Wingdings" pitchFamily="2" charset="2"/>
              </a:rPr>
              <a:t> </a:t>
            </a:r>
            <a:r>
              <a:rPr lang="en-US" altLang="ja-JP" sz="2000" b="1" dirty="0" smtClean="0">
                <a:solidFill>
                  <a:srgbClr val="F8F8F8"/>
                </a:solidFill>
                <a:sym typeface="Wingdings" pitchFamily="2" charset="2"/>
              </a:rPr>
              <a:t>Test of concepts</a:t>
            </a:r>
            <a:endParaRPr kumimoji="1" lang="ja-JP" altLang="en-US" sz="2000" b="1" kern="1200" dirty="0">
              <a:solidFill>
                <a:srgbClr val="F8F8F8"/>
              </a:solidFill>
              <a:latin typeface="Tahoma" pitchFamily="34" charset="0"/>
              <a:ea typeface="HGP創英角ｺﾞｼｯｸUB" pitchFamily="50" charset="-128"/>
              <a:cs typeface="+mn-cs"/>
              <a:sym typeface="Wingdings" pitchFamily="2" charset="2"/>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sym typeface="Wingdings" pitchFamily="2" charset="2"/>
              </a:rPr>
              <a:t>　</a:t>
            </a:r>
            <a:r>
              <a:rPr kumimoji="1" lang="ja-JP" altLang="en-US" sz="2000" b="1" kern="1200" dirty="0" smtClean="0">
                <a:solidFill>
                  <a:srgbClr val="F8F8F8"/>
                </a:solidFill>
                <a:latin typeface="Tahoma" pitchFamily="34" charset="0"/>
                <a:ea typeface="HGP創英角ｺﾞｼｯｸUB" pitchFamily="50" charset="-128"/>
                <a:cs typeface="+mn-cs"/>
                <a:sym typeface="Wingdings" pitchFamily="2" charset="2"/>
              </a:rPr>
              <a:t>     </a:t>
            </a:r>
            <a:r>
              <a:rPr kumimoji="1" lang="en-US" altLang="ja-JP" sz="2000" b="1" kern="1200" dirty="0" smtClean="0">
                <a:solidFill>
                  <a:srgbClr val="F8F8F8"/>
                </a:solidFill>
                <a:latin typeface="Tahoma" pitchFamily="34" charset="0"/>
                <a:ea typeface="HGP創英角ｺﾞｼｯｸUB" pitchFamily="50" charset="-128"/>
                <a:cs typeface="+mn-cs"/>
                <a:sym typeface="Wingdings" pitchFamily="2" charset="2"/>
              </a:rPr>
              <a:t>+ </a:t>
            </a:r>
            <a:r>
              <a:rPr lang="en-US" altLang="ja-JP" sz="2000" b="1" dirty="0" smtClean="0">
                <a:solidFill>
                  <a:srgbClr val="F8F8F8"/>
                </a:solidFill>
                <a:sym typeface="Wingdings" pitchFamily="2" charset="2"/>
              </a:rPr>
              <a:t>Earth gravity s</a:t>
            </a:r>
            <a:r>
              <a:rPr kumimoji="1" lang="en-US" altLang="ja-JP" sz="2000" b="1" kern="1200" dirty="0" smtClean="0">
                <a:solidFill>
                  <a:srgbClr val="F8F8F8"/>
                </a:solidFill>
                <a:latin typeface="Tahoma" pitchFamily="34" charset="0"/>
                <a:ea typeface="HGP創英角ｺﾞｼｯｸUB" pitchFamily="50" charset="-128"/>
                <a:cs typeface="+mn-cs"/>
                <a:sym typeface="Wingdings" pitchFamily="2" charset="2"/>
              </a:rPr>
              <a:t>ensors</a:t>
            </a:r>
            <a:endParaRPr kumimoji="1" lang="ja-JP" altLang="en-US" sz="2000" b="1" kern="1200" dirty="0">
              <a:solidFill>
                <a:srgbClr val="F8F8F8"/>
              </a:solidFill>
              <a:latin typeface="Tahoma" pitchFamily="34" charset="0"/>
              <a:ea typeface="HGP創英角ｺﾞｼｯｸUB" pitchFamily="50" charset="-128"/>
              <a:cs typeface="+mn-cs"/>
            </a:endParaRPr>
          </a:p>
        </p:txBody>
      </p:sp>
      <p:sp>
        <p:nvSpPr>
          <p:cNvPr id="1125398" name="Rectangle 22"/>
          <p:cNvSpPr>
            <a:spLocks noChangeArrowheads="1"/>
          </p:cNvSpPr>
          <p:nvPr/>
        </p:nvSpPr>
        <p:spPr bwMode="auto">
          <a:xfrm>
            <a:off x="4714876" y="5786454"/>
            <a:ext cx="925513" cy="523220"/>
          </a:xfrm>
          <a:prstGeom prst="rect">
            <a:avLst/>
          </a:prstGeom>
          <a:noFill/>
          <a:ln w="15875">
            <a:noFill/>
            <a:miter lim="800000"/>
            <a:headEnd/>
            <a:tailEnd/>
          </a:ln>
          <a:effectLst/>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sz="1400" b="1" kern="1200" dirty="0" smtClean="0">
                <a:solidFill>
                  <a:srgbClr val="F8F8F8"/>
                </a:solidFill>
                <a:latin typeface="Tahoma" pitchFamily="34" charset="0"/>
                <a:ea typeface="HGP創英角ｺﾞｼｯｸUB" pitchFamily="50" charset="-128"/>
                <a:cs typeface="+mn-cs"/>
              </a:rPr>
              <a:t>By A.Araya</a:t>
            </a:r>
            <a:endParaRPr kumimoji="1" lang="ja-JP" altLang="en-US" sz="1400" b="1" kern="1200" dirty="0">
              <a:solidFill>
                <a:srgbClr val="F8F8F8"/>
              </a:solidFill>
              <a:latin typeface="Tahoma" pitchFamily="34" charset="0"/>
              <a:ea typeface="HGP創英角ｺﾞｼｯｸUB" pitchFamily="50" charset="-128"/>
              <a:cs typeface="+mn-cs"/>
            </a:endParaRPr>
          </a:p>
        </p:txBody>
      </p:sp>
    </p:spTree>
  </p:cSld>
  <p:clrMapOvr>
    <a:masterClrMapping/>
  </p:clrMapOvr>
  <p:transition advTm="52992"/>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3330" name="Rectangle 2"/>
          <p:cNvSpPr>
            <a:spLocks noGrp="1" noChangeArrowheads="1"/>
          </p:cNvSpPr>
          <p:nvPr>
            <p:ph type="title"/>
          </p:nvPr>
        </p:nvSpPr>
        <p:spPr/>
        <p:txBody>
          <a:bodyPr/>
          <a:lstStyle/>
          <a:p>
            <a:r>
              <a:rPr lang="en-US" altLang="ja-JP" dirty="0" smtClean="0"/>
              <a:t>R&amp;D for DPF (2)</a:t>
            </a:r>
            <a:endParaRPr lang="ja-JP" altLang="en-US" dirty="0"/>
          </a:p>
        </p:txBody>
      </p:sp>
      <p:sp>
        <p:nvSpPr>
          <p:cNvPr id="12"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a:ea typeface="HGP創英角ｺﾞｼｯｸUB" pitchFamily="50" charset="-128"/>
              <a:cs typeface="+mn-cs"/>
            </a:endParaRPr>
          </a:p>
        </p:txBody>
      </p:sp>
      <p:sp>
        <p:nvSpPr>
          <p:cNvPr id="1123339" name="Rectangle 11"/>
          <p:cNvSpPr>
            <a:spLocks noChangeArrowheads="1"/>
          </p:cNvSpPr>
          <p:nvPr/>
        </p:nvSpPr>
        <p:spPr bwMode="auto">
          <a:xfrm>
            <a:off x="460383" y="1285860"/>
            <a:ext cx="5468939" cy="2123658"/>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en-US" altLang="ja-JP" sz="2000" b="1" kern="1200" dirty="0" smtClean="0">
                <a:solidFill>
                  <a:srgbClr val="CCECFF"/>
                </a:solidFill>
                <a:latin typeface="Tahoma" pitchFamily="34" charset="0"/>
                <a:ea typeface="HGP創英角ｺﾞｼｯｸUB" pitchFamily="50" charset="-128"/>
                <a:cs typeface="+mn-cs"/>
              </a:rPr>
              <a:t>Attitude control and Drag-free</a:t>
            </a:r>
            <a:endParaRPr kumimoji="1" lang="ja-JP" altLang="en-US" sz="2000" b="1" kern="1200" dirty="0">
              <a:solidFill>
                <a:srgbClr val="CCECFF"/>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rPr>
              <a:t>   </a:t>
            </a:r>
            <a:r>
              <a:rPr kumimoji="1" lang="en-US" altLang="ja-JP" sz="2000" b="1" kern="1200" dirty="0" smtClean="0">
                <a:solidFill>
                  <a:srgbClr val="F8F8F8"/>
                </a:solidFill>
                <a:latin typeface="Tahoma" pitchFamily="34" charset="0"/>
                <a:ea typeface="HGP創英角ｺﾞｼｯｸUB" pitchFamily="50" charset="-128"/>
                <a:cs typeface="+mn-cs"/>
              </a:rPr>
              <a:t>Satellite structure (mass distribution)</a:t>
            </a:r>
            <a:endParaRPr kumimoji="1" lang="ja-JP" altLang="en-US" sz="2000" b="1" kern="1200" dirty="0">
              <a:solidFill>
                <a:srgbClr val="F8F8F8"/>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rPr>
              <a:t>   　</a:t>
            </a:r>
            <a:r>
              <a:rPr kumimoji="1" lang="ja-JP" altLang="en-US" sz="2000" b="1" kern="1200" dirty="0" smtClean="0">
                <a:solidFill>
                  <a:srgbClr val="F8F8F8"/>
                </a:solidFill>
                <a:latin typeface="Tahoma" pitchFamily="34" charset="0"/>
                <a:ea typeface="HGP創英角ｺﾞｼｯｸUB" pitchFamily="50" charset="-128"/>
                <a:cs typeface="+mn-cs"/>
              </a:rPr>
              <a:t>  </a:t>
            </a:r>
            <a:r>
              <a:rPr kumimoji="1" lang="en-US" altLang="ja-JP" sz="2000" b="1" kern="1200" dirty="0" smtClean="0">
                <a:solidFill>
                  <a:srgbClr val="F8F8F8"/>
                </a:solidFill>
                <a:latin typeface="Tahoma" pitchFamily="34" charset="0"/>
                <a:ea typeface="HGP創英角ｺﾞｼｯｸUB" pitchFamily="50" charset="-128"/>
                <a:cs typeface="+mn-cs"/>
              </a:rPr>
              <a:t>Passive </a:t>
            </a:r>
            <a:r>
              <a:rPr lang="en-US" altLang="ja-JP" sz="2000" b="1" dirty="0" smtClean="0">
                <a:solidFill>
                  <a:srgbClr val="F8F8F8"/>
                </a:solidFill>
              </a:rPr>
              <a:t>attitude stabilization </a:t>
            </a:r>
          </a:p>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smtClean="0">
                <a:solidFill>
                  <a:srgbClr val="F8F8F8"/>
                </a:solidFill>
              </a:rPr>
              <a:t>                        by gravity gradient</a:t>
            </a:r>
            <a:endParaRPr kumimoji="1" lang="ja-JP" altLang="en-US" sz="2000" b="1" kern="1200" dirty="0">
              <a:solidFill>
                <a:srgbClr val="F8F8F8"/>
              </a:solidFill>
              <a:latin typeface="Tahoma" pitchFamily="34" charset="0"/>
              <a:ea typeface="HGP創英角ｺﾞｼｯｸUB" pitchFamily="50" charset="-128"/>
              <a:cs typeface="+mn-cs"/>
              <a:sym typeface="Wingdings" pitchFamily="2" charset="2"/>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sym typeface="Wingdings" pitchFamily="2" charset="2"/>
              </a:rPr>
              <a:t>　</a:t>
            </a:r>
            <a:r>
              <a:rPr lang="ja-JP" altLang="en-US" sz="2000" b="1" dirty="0">
                <a:solidFill>
                  <a:srgbClr val="F8F8F8"/>
                </a:solidFill>
                <a:sym typeface="Wingdings" pitchFamily="2" charset="2"/>
              </a:rPr>
              <a:t> </a:t>
            </a:r>
            <a:r>
              <a:rPr kumimoji="1" lang="en-US" altLang="ja-JP" sz="2000" b="1" kern="1200" dirty="0" smtClean="0">
                <a:solidFill>
                  <a:srgbClr val="F8F8F8"/>
                </a:solidFill>
                <a:latin typeface="Tahoma" pitchFamily="34" charset="0"/>
                <a:ea typeface="HGP創英角ｺﾞｼｯｸUB" pitchFamily="50" charset="-128"/>
                <a:cs typeface="+mn-cs"/>
                <a:sym typeface="Wingdings" pitchFamily="2" charset="2"/>
              </a:rPr>
              <a:t>Mission thruster position</a:t>
            </a:r>
          </a:p>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smtClean="0">
                <a:solidFill>
                  <a:srgbClr val="F8F8F8"/>
                </a:solidFill>
                <a:sym typeface="Wingdings" pitchFamily="2" charset="2"/>
              </a:rPr>
              <a:t>    Control topology</a:t>
            </a:r>
            <a:endParaRPr kumimoji="1" lang="ja-JP" altLang="en-US" sz="2000" b="1" kern="1200" dirty="0">
              <a:solidFill>
                <a:srgbClr val="F8F8F8"/>
              </a:solidFill>
              <a:latin typeface="Tahoma" pitchFamily="34" charset="0"/>
              <a:ea typeface="HGP創英角ｺﾞｼｯｸUB" pitchFamily="50" charset="-128"/>
              <a:cs typeface="+mn-cs"/>
            </a:endParaRPr>
          </a:p>
        </p:txBody>
      </p:sp>
      <p:sp>
        <p:nvSpPr>
          <p:cNvPr id="1123338" name="Rectangle 10"/>
          <p:cNvSpPr>
            <a:spLocks noChangeArrowheads="1"/>
          </p:cNvSpPr>
          <p:nvPr/>
        </p:nvSpPr>
        <p:spPr bwMode="auto">
          <a:xfrm>
            <a:off x="357158" y="4000504"/>
            <a:ext cx="5181600" cy="2090124"/>
          </a:xfrm>
          <a:prstGeom prst="rect">
            <a:avLst/>
          </a:prstGeom>
          <a:noFill/>
          <a:ln w="15875">
            <a:noFill/>
            <a:miter lim="800000"/>
            <a:headEnd/>
            <a:tailEnd/>
          </a:ln>
          <a:effectLst/>
        </p:spPr>
        <p:txBody>
          <a:bodyPr>
            <a:sp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en-US" altLang="ja-JP" sz="2000" b="1" kern="1200" dirty="0" smtClean="0">
                <a:solidFill>
                  <a:srgbClr val="CCECFF"/>
                </a:solidFill>
                <a:latin typeface="Tahoma" pitchFamily="34" charset="0"/>
                <a:ea typeface="HGP創英角ｺﾞｼｯｸUB" pitchFamily="50" charset="-128"/>
                <a:cs typeface="+mn-cs"/>
              </a:rPr>
              <a:t>Thruster</a:t>
            </a:r>
            <a:endParaRPr kumimoji="1" lang="ja-JP" altLang="en-US" sz="2000" b="1" kern="1200" dirty="0">
              <a:solidFill>
                <a:srgbClr val="CCECFF"/>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kumimoji="1" lang="ja-JP" altLang="en-US" sz="2000" b="1" kern="1200" dirty="0">
                <a:solidFill>
                  <a:srgbClr val="F8F8F8"/>
                </a:solidFill>
                <a:latin typeface="Tahoma" pitchFamily="34" charset="0"/>
                <a:ea typeface="HGP創英角ｺﾞｼｯｸUB" pitchFamily="50" charset="-128"/>
                <a:cs typeface="+mn-cs"/>
              </a:rPr>
              <a:t>   </a:t>
            </a:r>
            <a:r>
              <a:rPr lang="en-US" altLang="ja-JP" sz="2000" b="1" dirty="0" smtClean="0">
                <a:solidFill>
                  <a:srgbClr val="F8F8F8"/>
                </a:solidFill>
                <a:latin typeface="Tahoma" pitchFamily="34" charset="0"/>
                <a:ea typeface="HGP創英角ｺﾞｼｯｸUB" pitchFamily="50" charset="-128"/>
              </a:rPr>
              <a:t>System design </a:t>
            </a:r>
          </a:p>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smtClean="0">
                <a:solidFill>
                  <a:srgbClr val="F8F8F8"/>
                </a:solidFill>
              </a:rPr>
              <a:t>     </a:t>
            </a:r>
            <a:r>
              <a:rPr lang="en-US" altLang="ja-JP" sz="2000" b="1" dirty="0" smtClean="0">
                <a:solidFill>
                  <a:srgbClr val="F8F8F8"/>
                </a:solidFill>
                <a:latin typeface="Tahoma" pitchFamily="34" charset="0"/>
                <a:ea typeface="HGP創英角ｺﾞｼｯｸUB" pitchFamily="50" charset="-128"/>
              </a:rPr>
              <a:t>with existing tech.</a:t>
            </a:r>
            <a:endParaRPr kumimoji="1" lang="en-US" altLang="ja-JP" sz="2000" b="1" kern="1200" dirty="0" smtClean="0">
              <a:solidFill>
                <a:srgbClr val="F8F8F8"/>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a:solidFill>
                  <a:srgbClr val="F8F8F8"/>
                </a:solidFill>
                <a:latin typeface="Tahoma" pitchFamily="34" charset="0"/>
                <a:ea typeface="HGP創英角ｺﾞｼｯｸUB" pitchFamily="50" charset="-128"/>
              </a:rPr>
              <a:t> </a:t>
            </a:r>
            <a:r>
              <a:rPr lang="en-US" altLang="ja-JP" sz="2000" b="1" dirty="0" smtClean="0">
                <a:solidFill>
                  <a:srgbClr val="F8F8F8"/>
                </a:solidFill>
                <a:latin typeface="Tahoma" pitchFamily="34" charset="0"/>
                <a:ea typeface="HGP創英角ｺﾞｼｯｸUB" pitchFamily="50" charset="-128"/>
              </a:rPr>
              <a:t>  </a:t>
            </a:r>
            <a:r>
              <a:rPr lang="en-US" altLang="ja-JP" sz="2000" b="1" dirty="0" smtClean="0">
                <a:solidFill>
                  <a:srgbClr val="F8F8F8"/>
                </a:solidFill>
              </a:rPr>
              <a:t>Noise meas. system</a:t>
            </a:r>
            <a:endParaRPr kumimoji="1" lang="en-US" altLang="ja-JP" sz="2000" b="1" kern="1200" dirty="0" smtClean="0">
              <a:solidFill>
                <a:srgbClr val="F8F8F8"/>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a:solidFill>
                  <a:srgbClr val="F8F8F8"/>
                </a:solidFill>
                <a:latin typeface="Tahoma" pitchFamily="34" charset="0"/>
                <a:ea typeface="HGP創英角ｺﾞｼｯｸUB" pitchFamily="50" charset="-128"/>
              </a:rPr>
              <a:t> </a:t>
            </a:r>
            <a:r>
              <a:rPr lang="en-US" altLang="ja-JP" sz="2000" b="1" dirty="0" smtClean="0">
                <a:solidFill>
                  <a:srgbClr val="F8F8F8"/>
                </a:solidFill>
                <a:latin typeface="Tahoma" pitchFamily="34" charset="0"/>
                <a:ea typeface="HGP創英角ｺﾞｼｯｸUB" pitchFamily="50" charset="-128"/>
              </a:rPr>
              <a:t>        </a:t>
            </a:r>
            <a:r>
              <a:rPr kumimoji="1" lang="en-US" altLang="ja-JP" sz="2000" b="1" kern="1200" dirty="0" smtClean="0">
                <a:solidFill>
                  <a:srgbClr val="F8F8F8"/>
                </a:solidFill>
                <a:latin typeface="Tahoma" pitchFamily="34" charset="0"/>
                <a:ea typeface="HGP創英角ｺﾞｼｯｸUB" pitchFamily="50" charset="-128"/>
                <a:cs typeface="+mn-cs"/>
              </a:rPr>
              <a:t>(thruster stand) </a:t>
            </a:r>
          </a:p>
          <a:p>
            <a:pPr algn="l" rtl="0" fontAlgn="base">
              <a:lnSpc>
                <a:spcPct val="110000"/>
              </a:lnSpc>
              <a:spcBef>
                <a:spcPct val="0"/>
              </a:spcBef>
              <a:spcAft>
                <a:spcPct val="0"/>
              </a:spcAft>
              <a:buClr>
                <a:srgbClr val="003366"/>
              </a:buClr>
              <a:buSzPct val="70000"/>
              <a:buFont typeface="Wingdings" pitchFamily="2" charset="2"/>
              <a:buNone/>
            </a:pPr>
            <a:r>
              <a:rPr lang="ja-JP" altLang="en-US" sz="2000" b="1" dirty="0">
                <a:solidFill>
                  <a:srgbClr val="F8F8F8"/>
                </a:solidFill>
                <a:latin typeface="Tahoma" pitchFamily="34" charset="0"/>
                <a:ea typeface="HGP創英角ｺﾞｼｯｸUB" pitchFamily="50" charset="-128"/>
              </a:rPr>
              <a:t>　 </a:t>
            </a:r>
            <a:r>
              <a:rPr lang="en-US" altLang="ja-JP" sz="2000" b="1" dirty="0" smtClean="0">
                <a:solidFill>
                  <a:srgbClr val="F8F8F8"/>
                </a:solidFill>
              </a:rPr>
              <a:t>Development of </a:t>
            </a:r>
            <a:r>
              <a:rPr lang="en-US" altLang="ja-JP" sz="2000" b="1" dirty="0" smtClean="0">
                <a:solidFill>
                  <a:srgbClr val="F8F8F8"/>
                </a:solidFill>
                <a:latin typeface="Tahoma" pitchFamily="34" charset="0"/>
                <a:ea typeface="HGP創英角ｺﾞｼｯｸUB" pitchFamily="50" charset="-128"/>
              </a:rPr>
              <a:t>Slit FEEP</a:t>
            </a:r>
            <a:endParaRPr kumimoji="1" lang="ja-JP" altLang="en-US" sz="2000" b="1" kern="1200" dirty="0">
              <a:solidFill>
                <a:srgbClr val="F8F8F8"/>
              </a:solidFill>
              <a:latin typeface="Tahoma" pitchFamily="34" charset="0"/>
              <a:ea typeface="HGP創英角ｺﾞｼｯｸUB" pitchFamily="50" charset="-128"/>
              <a:cs typeface="+mn-cs"/>
            </a:endParaRPr>
          </a:p>
        </p:txBody>
      </p:sp>
      <p:pic>
        <p:nvPicPr>
          <p:cNvPr id="1123343" name="Picture 15"/>
          <p:cNvPicPr>
            <a:picLocks noChangeAspect="1" noChangeArrowheads="1"/>
          </p:cNvPicPr>
          <p:nvPr/>
        </p:nvPicPr>
        <p:blipFill>
          <a:blip r:embed="rId3" cstate="print"/>
          <a:srcRect/>
          <a:stretch>
            <a:fillRect/>
          </a:stretch>
        </p:blipFill>
        <p:spPr bwMode="auto">
          <a:xfrm>
            <a:off x="6813353" y="4624416"/>
            <a:ext cx="2116365" cy="1590666"/>
          </a:xfrm>
          <a:prstGeom prst="rect">
            <a:avLst/>
          </a:prstGeom>
          <a:noFill/>
          <a:ln w="15875">
            <a:noFill/>
            <a:miter lim="800000"/>
            <a:headEnd/>
            <a:tailEnd/>
          </a:ln>
          <a:effectLst/>
        </p:spPr>
      </p:pic>
      <p:sp>
        <p:nvSpPr>
          <p:cNvPr id="1123346" name="Rectangle 18"/>
          <p:cNvSpPr>
            <a:spLocks noChangeArrowheads="1"/>
          </p:cNvSpPr>
          <p:nvPr/>
        </p:nvSpPr>
        <p:spPr bwMode="auto">
          <a:xfrm>
            <a:off x="7429520" y="4000504"/>
            <a:ext cx="925513" cy="523220"/>
          </a:xfrm>
          <a:prstGeom prst="rect">
            <a:avLst/>
          </a:prstGeom>
          <a:noFill/>
          <a:ln w="15875">
            <a:noFill/>
            <a:miter lim="800000"/>
            <a:headEnd/>
            <a:tailEnd/>
          </a:ln>
          <a:effectLst/>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sz="1400" b="1" kern="1200" dirty="0" smtClean="0">
                <a:solidFill>
                  <a:srgbClr val="B2B2B2"/>
                </a:solidFill>
                <a:latin typeface="Tahoma" pitchFamily="34" charset="0"/>
                <a:ea typeface="HGP創英角ｺﾞｼｯｸUB" pitchFamily="50" charset="-128"/>
                <a:cs typeface="+mn-cs"/>
              </a:rPr>
              <a:t>By I.Funaki</a:t>
            </a:r>
            <a:endParaRPr kumimoji="1" lang="ja-JP" altLang="en-US" sz="1400" b="1" kern="1200" dirty="0">
              <a:solidFill>
                <a:srgbClr val="B2B2B2"/>
              </a:solidFill>
              <a:latin typeface="Tahoma" pitchFamily="34" charset="0"/>
              <a:ea typeface="HGP創英角ｺﾞｼｯｸUB" pitchFamily="50" charset="-128"/>
              <a:cs typeface="+mn-cs"/>
            </a:endParaRPr>
          </a:p>
        </p:txBody>
      </p:sp>
      <p:pic>
        <p:nvPicPr>
          <p:cNvPr id="892929" name="Picture 1"/>
          <p:cNvPicPr>
            <a:picLocks noChangeAspect="1" noChangeArrowheads="1"/>
          </p:cNvPicPr>
          <p:nvPr/>
        </p:nvPicPr>
        <p:blipFill>
          <a:blip r:embed="rId4" cstate="print"/>
          <a:srcRect/>
          <a:stretch>
            <a:fillRect/>
          </a:stretch>
        </p:blipFill>
        <p:spPr bwMode="auto">
          <a:xfrm>
            <a:off x="5715008" y="1071546"/>
            <a:ext cx="2951797" cy="2786082"/>
          </a:xfrm>
          <a:prstGeom prst="rect">
            <a:avLst/>
          </a:prstGeom>
          <a:noFill/>
          <a:ln w="15875" cap="flat" cmpd="sng">
            <a:noFill/>
            <a:prstDash val="solid"/>
            <a:miter lim="800000"/>
            <a:headEnd/>
            <a:tailEnd/>
          </a:ln>
          <a:effectLst/>
        </p:spPr>
      </p:pic>
      <p:sp>
        <p:nvSpPr>
          <p:cNvPr id="1123347" name="Rectangle 19"/>
          <p:cNvSpPr>
            <a:spLocks noChangeArrowheads="1"/>
          </p:cNvSpPr>
          <p:nvPr/>
        </p:nvSpPr>
        <p:spPr bwMode="auto">
          <a:xfrm>
            <a:off x="7643834" y="1125525"/>
            <a:ext cx="1357322" cy="523220"/>
          </a:xfrm>
          <a:prstGeom prst="rect">
            <a:avLst/>
          </a:prstGeom>
          <a:noFill/>
          <a:ln w="15875">
            <a:noFill/>
            <a:miter lim="800000"/>
            <a:headEnd/>
            <a:tailEnd/>
          </a:ln>
          <a:effectLst/>
        </p:spPr>
        <p:txBody>
          <a:bodyPr wrap="square">
            <a:spAutoFit/>
          </a:bodyPr>
          <a:lstStyle/>
          <a:p>
            <a:pPr algn="l" rtl="0" fontAlgn="base">
              <a:spcBef>
                <a:spcPct val="0"/>
              </a:spcBef>
              <a:spcAft>
                <a:spcPct val="0"/>
              </a:spcAft>
              <a:buClr>
                <a:srgbClr val="003366"/>
              </a:buClr>
              <a:buSzPct val="70000"/>
              <a:buFont typeface="Wingdings" pitchFamily="2" charset="2"/>
              <a:buNone/>
            </a:pPr>
            <a:r>
              <a:rPr kumimoji="1" lang="en-US" altLang="ja-JP" sz="1400" b="1" kern="1200" dirty="0" smtClean="0">
                <a:solidFill>
                  <a:srgbClr val="B2B2B2"/>
                </a:solidFill>
                <a:latin typeface="Tahoma" pitchFamily="34" charset="0"/>
                <a:ea typeface="HGP創英角ｺﾞｼｯｸUB" pitchFamily="50" charset="-128"/>
                <a:cs typeface="+mn-cs"/>
              </a:rPr>
              <a:t>By</a:t>
            </a:r>
          </a:p>
          <a:p>
            <a:pPr algn="l" rtl="0" fontAlgn="base">
              <a:spcBef>
                <a:spcPct val="0"/>
              </a:spcBef>
              <a:spcAft>
                <a:spcPct val="0"/>
              </a:spcAft>
              <a:buClr>
                <a:srgbClr val="003366"/>
              </a:buClr>
              <a:buSzPct val="70000"/>
              <a:buFont typeface="Wingdings" pitchFamily="2" charset="2"/>
              <a:buNone/>
            </a:pPr>
            <a:r>
              <a:rPr lang="en-US" altLang="ja-JP" sz="1400" b="1" dirty="0" smtClean="0">
                <a:solidFill>
                  <a:srgbClr val="B2B2B2"/>
                </a:solidFill>
              </a:rPr>
              <a:t>S.Moriwaki</a:t>
            </a:r>
            <a:endParaRPr kumimoji="1" lang="ja-JP" altLang="en-US" sz="1400" b="1" kern="1200" dirty="0">
              <a:solidFill>
                <a:srgbClr val="B2B2B2"/>
              </a:solidFill>
              <a:latin typeface="Tahoma" pitchFamily="34" charset="0"/>
              <a:ea typeface="HGP創英角ｺﾞｼｯｸUB" pitchFamily="50" charset="-128"/>
              <a:cs typeface="+mn-cs"/>
            </a:endParaRPr>
          </a:p>
        </p:txBody>
      </p:sp>
      <p:pic>
        <p:nvPicPr>
          <p:cNvPr id="892930" name="Picture 2" descr="　スリットFEEP"/>
          <p:cNvPicPr>
            <a:picLocks noChangeAspect="1" noChangeArrowheads="1"/>
          </p:cNvPicPr>
          <p:nvPr/>
        </p:nvPicPr>
        <p:blipFill>
          <a:blip r:embed="rId5" cstate="print"/>
          <a:srcRect/>
          <a:stretch>
            <a:fillRect/>
          </a:stretch>
        </p:blipFill>
        <p:spPr bwMode="auto">
          <a:xfrm>
            <a:off x="4071934" y="4643446"/>
            <a:ext cx="2651222" cy="1555751"/>
          </a:xfrm>
          <a:prstGeom prst="rect">
            <a:avLst/>
          </a:prstGeom>
          <a:noFill/>
          <a:ln w="9525">
            <a:noFill/>
            <a:miter lim="800000"/>
            <a:headEnd/>
            <a:tailEnd/>
          </a:ln>
        </p:spPr>
      </p:pic>
    </p:spTree>
  </p:cSld>
  <p:clrMapOvr>
    <a:masterClrMapping/>
  </p:clrMapOvr>
  <p:transition advTm="5299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33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33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2334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929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3338" grpId="0"/>
      <p:bldP spid="112334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5378" name="Rectangle 2"/>
          <p:cNvSpPr>
            <a:spLocks noGrp="1" noChangeArrowheads="1"/>
          </p:cNvSpPr>
          <p:nvPr>
            <p:ph type="title"/>
          </p:nvPr>
        </p:nvSpPr>
        <p:spPr/>
        <p:txBody>
          <a:bodyPr/>
          <a:lstStyle/>
          <a:p>
            <a:r>
              <a:rPr lang="en-US" altLang="ja-JP" dirty="0" smtClean="0"/>
              <a:t>SWIM launch and operation</a:t>
            </a:r>
            <a:endParaRPr lang="ja-JP" altLang="en-US" dirty="0"/>
          </a:p>
        </p:txBody>
      </p:sp>
      <p:sp>
        <p:nvSpPr>
          <p:cNvPr id="18"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a:ea typeface="HGP創英角ｺﾞｼｯｸUB" pitchFamily="50" charset="-128"/>
              <a:cs typeface="+mn-cs"/>
            </a:endParaRPr>
          </a:p>
        </p:txBody>
      </p:sp>
      <p:sp>
        <p:nvSpPr>
          <p:cNvPr id="20" name="Rectangle 16"/>
          <p:cNvSpPr>
            <a:spLocks noChangeArrowheads="1"/>
          </p:cNvSpPr>
          <p:nvPr/>
        </p:nvSpPr>
        <p:spPr bwMode="auto">
          <a:xfrm>
            <a:off x="357158" y="714356"/>
            <a:ext cx="5000660" cy="769441"/>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en-US" altLang="ja-JP" sz="2000" b="1" kern="1200" dirty="0" smtClean="0">
                <a:solidFill>
                  <a:srgbClr val="F8F8F8"/>
                </a:solidFill>
                <a:latin typeface="Tahoma" pitchFamily="34" charset="0"/>
                <a:ea typeface="HGP創英角ｺﾞｼｯｸUB" pitchFamily="50" charset="-128"/>
                <a:cs typeface="+mn-cs"/>
              </a:rPr>
              <a:t>Tiny GW detector module</a:t>
            </a:r>
            <a:endParaRPr kumimoji="1" lang="en-US" altLang="ja-JP" sz="2000" b="1" kern="1200" dirty="0" smtClean="0">
              <a:solidFill>
                <a:srgbClr val="DDDDDD"/>
              </a:solidFill>
              <a:latin typeface="Tahoma" pitchFamily="34" charset="0"/>
              <a:ea typeface="HGP創英角ｺﾞｼｯｸUB" pitchFamily="50" charset="-128"/>
              <a:cs typeface="+mn-cs"/>
            </a:endParaRPr>
          </a:p>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smtClean="0">
                <a:solidFill>
                  <a:srgbClr val="F8F8F8"/>
                </a:solidFill>
              </a:rPr>
              <a:t>     Launched in Jan. 23, 2009</a:t>
            </a:r>
            <a:endParaRPr kumimoji="1" lang="ja-JP" altLang="en-US" sz="2000" b="1" kern="1200" dirty="0">
              <a:solidFill>
                <a:srgbClr val="F8F8F8"/>
              </a:solidFill>
              <a:latin typeface="Tahoma" pitchFamily="34" charset="0"/>
              <a:ea typeface="HGP創英角ｺﾞｼｯｸUB" pitchFamily="50" charset="-128"/>
              <a:cs typeface="+mn-cs"/>
            </a:endParaRPr>
          </a:p>
        </p:txBody>
      </p:sp>
      <p:sp>
        <p:nvSpPr>
          <p:cNvPr id="50" name="AutoShape 2"/>
          <p:cNvSpPr>
            <a:spLocks noChangeArrowheads="1"/>
          </p:cNvSpPr>
          <p:nvPr/>
        </p:nvSpPr>
        <p:spPr bwMode="auto">
          <a:xfrm>
            <a:off x="250825" y="1916112"/>
            <a:ext cx="6481763" cy="4513284"/>
          </a:xfrm>
          <a:prstGeom prst="roundRect">
            <a:avLst>
              <a:gd name="adj" fmla="val 3069"/>
            </a:avLst>
          </a:prstGeom>
          <a:solidFill>
            <a:srgbClr val="C0C0C0">
              <a:alpha val="30000"/>
            </a:srgbClr>
          </a:solidFill>
          <a:ln w="15875">
            <a:noFill/>
            <a:round/>
            <a:headEnd/>
            <a:tailEnd/>
          </a:ln>
        </p:spPr>
        <p:txBody>
          <a:bodyPr anchor="ctr">
            <a:no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HGP創英角ｺﾞｼｯｸUB" pitchFamily="50" charset="-128"/>
              <a:cs typeface="+mn-cs"/>
            </a:endParaRPr>
          </a:p>
        </p:txBody>
      </p:sp>
      <p:pic>
        <p:nvPicPr>
          <p:cNvPr id="51" name="Picture 6" descr="0082_2007_3_19"/>
          <p:cNvPicPr>
            <a:picLocks noChangeAspect="1" noChangeArrowheads="1"/>
          </p:cNvPicPr>
          <p:nvPr/>
        </p:nvPicPr>
        <p:blipFill>
          <a:blip r:embed="rId3" cstate="print">
            <a:clrChange>
              <a:clrFrom>
                <a:srgbClr val="BFBDA6"/>
              </a:clrFrom>
              <a:clrTo>
                <a:srgbClr val="BFBDA6">
                  <a:alpha val="0"/>
                </a:srgbClr>
              </a:clrTo>
            </a:clrChange>
          </a:blip>
          <a:srcRect/>
          <a:stretch>
            <a:fillRect/>
          </a:stretch>
        </p:blipFill>
        <p:spPr bwMode="auto">
          <a:xfrm>
            <a:off x="2627313" y="2344738"/>
            <a:ext cx="3455987" cy="3216275"/>
          </a:xfrm>
          <a:prstGeom prst="roundRect">
            <a:avLst/>
          </a:prstGeom>
          <a:noFill/>
        </p:spPr>
      </p:pic>
      <p:sp>
        <p:nvSpPr>
          <p:cNvPr id="52" name="Rectangle 7"/>
          <p:cNvSpPr>
            <a:spLocks noChangeAspect="1" noChangeArrowheads="1"/>
          </p:cNvSpPr>
          <p:nvPr/>
        </p:nvSpPr>
        <p:spPr bwMode="auto">
          <a:xfrm>
            <a:off x="285720" y="2285992"/>
            <a:ext cx="1938321" cy="369332"/>
          </a:xfrm>
          <a:prstGeom prst="rect">
            <a:avLst/>
          </a:prstGeom>
          <a:noFill/>
          <a:ln w="15875">
            <a:noFill/>
            <a:miter lim="800000"/>
            <a:headEnd/>
            <a:tailEnd/>
          </a:ln>
        </p:spPr>
        <p:txBody>
          <a:bodyPr wrap="square">
            <a:spAutoFit/>
          </a:bodyPr>
          <a:lstStyle/>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6699FF"/>
                </a:solidFill>
                <a:latin typeface="Tahoma" pitchFamily="34" charset="0"/>
                <a:ea typeface="HGP創英角ｺﾞｼｯｸUB" pitchFamily="50" charset="-128"/>
                <a:cs typeface="+mn-cs"/>
              </a:rPr>
              <a:t>Test mass</a:t>
            </a:r>
          </a:p>
        </p:txBody>
      </p:sp>
      <p:sp>
        <p:nvSpPr>
          <p:cNvPr id="53" name="Rectangle 8"/>
          <p:cNvSpPr>
            <a:spLocks noChangeAspect="1" noChangeArrowheads="1"/>
          </p:cNvSpPr>
          <p:nvPr/>
        </p:nvSpPr>
        <p:spPr bwMode="auto">
          <a:xfrm>
            <a:off x="1908175" y="4988494"/>
            <a:ext cx="2306635" cy="369332"/>
          </a:xfrm>
          <a:prstGeom prst="rect">
            <a:avLst/>
          </a:prstGeom>
          <a:noFill/>
          <a:ln w="15875">
            <a:noFill/>
            <a:miter lim="800000"/>
            <a:headEnd/>
            <a:tailEnd/>
          </a:ln>
        </p:spPr>
        <p:txBody>
          <a:bodyPr wrap="square">
            <a:spAutoFit/>
          </a:bodyPr>
          <a:lstStyle/>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6699FF"/>
                </a:solidFill>
                <a:latin typeface="Tahoma" pitchFamily="34" charset="0"/>
                <a:ea typeface="HGP創英角ｺﾞｼｯｸUB" pitchFamily="50" charset="-128"/>
                <a:cs typeface="+mn-cs"/>
              </a:rPr>
              <a:t>Photo sensor</a:t>
            </a:r>
          </a:p>
        </p:txBody>
      </p:sp>
      <p:sp>
        <p:nvSpPr>
          <p:cNvPr id="54" name="Rectangle 9"/>
          <p:cNvSpPr>
            <a:spLocks noChangeAspect="1" noChangeArrowheads="1"/>
          </p:cNvSpPr>
          <p:nvPr/>
        </p:nvSpPr>
        <p:spPr bwMode="auto">
          <a:xfrm>
            <a:off x="5143504" y="4357694"/>
            <a:ext cx="1296988" cy="369332"/>
          </a:xfrm>
          <a:prstGeom prst="rect">
            <a:avLst/>
          </a:prstGeom>
          <a:noFill/>
          <a:ln w="15875">
            <a:noFill/>
            <a:miter lim="800000"/>
            <a:headEnd/>
            <a:tailEnd/>
          </a:ln>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sz="1800" b="1" kern="1200" dirty="0">
                <a:solidFill>
                  <a:srgbClr val="6699FF"/>
                </a:solidFill>
                <a:latin typeface="Tahoma" pitchFamily="34" charset="0"/>
                <a:ea typeface="HGP創英角ｺﾞｼｯｸUB" pitchFamily="50" charset="-128"/>
                <a:cs typeface="+mn-cs"/>
              </a:rPr>
              <a:t>Coil</a:t>
            </a:r>
          </a:p>
        </p:txBody>
      </p:sp>
      <p:sp>
        <p:nvSpPr>
          <p:cNvPr id="55" name="Line 10"/>
          <p:cNvSpPr>
            <a:spLocks noChangeShapeType="1"/>
          </p:cNvSpPr>
          <p:nvPr/>
        </p:nvSpPr>
        <p:spPr bwMode="auto">
          <a:xfrm flipH="1" flipV="1">
            <a:off x="4500563" y="4221163"/>
            <a:ext cx="642941" cy="279407"/>
          </a:xfrm>
          <a:prstGeom prst="line">
            <a:avLst/>
          </a:prstGeom>
          <a:noFill/>
          <a:ln w="38100">
            <a:solidFill>
              <a:srgbClr val="3366FF"/>
            </a:solidFill>
            <a:round/>
            <a:headEnd/>
            <a:tailEnd type="stealth" w="med" len="med"/>
          </a:ln>
        </p:spPr>
        <p:txBody>
          <a:bodyPr wrap="square" anchor="ctr">
            <a:spAutoFit/>
          </a:bodyPr>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56" name="Line 11"/>
          <p:cNvSpPr>
            <a:spLocks noChangeShapeType="1"/>
          </p:cNvSpPr>
          <p:nvPr/>
        </p:nvSpPr>
        <p:spPr bwMode="auto">
          <a:xfrm flipV="1">
            <a:off x="2643173" y="4005262"/>
            <a:ext cx="776301" cy="1066811"/>
          </a:xfrm>
          <a:prstGeom prst="line">
            <a:avLst/>
          </a:prstGeom>
          <a:noFill/>
          <a:ln w="38100">
            <a:solidFill>
              <a:srgbClr val="3366FF"/>
            </a:solidFill>
            <a:round/>
            <a:headEnd/>
            <a:tailEnd type="stealth" w="med" len="med"/>
          </a:ln>
        </p:spPr>
        <p:txBody>
          <a:bodyPr wrap="square" anchor="ctr">
            <a:spAutoFit/>
          </a:bodyPr>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57" name="Line 12"/>
          <p:cNvSpPr>
            <a:spLocks noChangeShapeType="1"/>
          </p:cNvSpPr>
          <p:nvPr/>
        </p:nvSpPr>
        <p:spPr bwMode="auto">
          <a:xfrm>
            <a:off x="3000364" y="3000372"/>
            <a:ext cx="779474" cy="500066"/>
          </a:xfrm>
          <a:prstGeom prst="line">
            <a:avLst/>
          </a:prstGeom>
          <a:noFill/>
          <a:ln w="38100">
            <a:solidFill>
              <a:srgbClr val="3366FF"/>
            </a:solidFill>
            <a:round/>
            <a:headEnd/>
            <a:tailEnd type="stealth" w="med" len="med"/>
          </a:ln>
        </p:spPr>
        <p:txBody>
          <a:bodyPr wrap="square" anchor="ctr">
            <a:spAutoFit/>
          </a:bodyPr>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pic>
        <p:nvPicPr>
          <p:cNvPr id="58" name="Picture 16" descr="IMG_0261"/>
          <p:cNvPicPr>
            <a:picLocks noChangeAspect="1" noChangeArrowheads="1"/>
          </p:cNvPicPr>
          <p:nvPr/>
        </p:nvPicPr>
        <p:blipFill>
          <a:blip r:embed="rId4" cstate="print"/>
          <a:srcRect/>
          <a:stretch>
            <a:fillRect/>
          </a:stretch>
        </p:blipFill>
        <p:spPr bwMode="auto">
          <a:xfrm>
            <a:off x="4643438" y="5276850"/>
            <a:ext cx="1812925" cy="1104900"/>
          </a:xfrm>
          <a:prstGeom prst="rect">
            <a:avLst/>
          </a:prstGeom>
          <a:noFill/>
          <a:ln w="9525">
            <a:noFill/>
            <a:miter lim="800000"/>
            <a:headEnd/>
            <a:tailEnd/>
          </a:ln>
        </p:spPr>
      </p:pic>
      <p:pic>
        <p:nvPicPr>
          <p:cNvPr id="59" name="Picture 17"/>
          <p:cNvPicPr>
            <a:picLocks noChangeAspect="1" noChangeArrowheads="1"/>
          </p:cNvPicPr>
          <p:nvPr/>
        </p:nvPicPr>
        <p:blipFill>
          <a:blip r:embed="rId5" cstate="print"/>
          <a:srcRect/>
          <a:stretch>
            <a:fillRect/>
          </a:stretch>
        </p:blipFill>
        <p:spPr bwMode="auto">
          <a:xfrm>
            <a:off x="611188" y="3141663"/>
            <a:ext cx="1511300" cy="1417637"/>
          </a:xfrm>
          <a:prstGeom prst="rect">
            <a:avLst/>
          </a:prstGeom>
          <a:noFill/>
          <a:ln w="15875">
            <a:noFill/>
            <a:miter lim="800000"/>
            <a:headEnd/>
            <a:tailEnd/>
          </a:ln>
        </p:spPr>
      </p:pic>
      <p:pic>
        <p:nvPicPr>
          <p:cNvPr id="60" name="Picture 18"/>
          <p:cNvPicPr>
            <a:picLocks noChangeAspect="1" noChangeArrowheads="1"/>
          </p:cNvPicPr>
          <p:nvPr/>
        </p:nvPicPr>
        <p:blipFill>
          <a:blip r:embed="rId6" cstate="print"/>
          <a:srcRect/>
          <a:stretch>
            <a:fillRect/>
          </a:stretch>
        </p:blipFill>
        <p:spPr bwMode="auto">
          <a:xfrm>
            <a:off x="379413" y="4797425"/>
            <a:ext cx="1493837" cy="1511300"/>
          </a:xfrm>
          <a:prstGeom prst="rect">
            <a:avLst/>
          </a:prstGeom>
          <a:noFill/>
          <a:ln w="15875">
            <a:noFill/>
            <a:miter lim="800000"/>
            <a:headEnd/>
            <a:tailEnd/>
          </a:ln>
        </p:spPr>
      </p:pic>
      <p:sp>
        <p:nvSpPr>
          <p:cNvPr id="61" name="Rectangle 19"/>
          <p:cNvSpPr>
            <a:spLocks noChangeArrowheads="1"/>
          </p:cNvSpPr>
          <p:nvPr/>
        </p:nvSpPr>
        <p:spPr bwMode="auto">
          <a:xfrm>
            <a:off x="285720" y="1916113"/>
            <a:ext cx="5689600" cy="523220"/>
          </a:xfrm>
          <a:prstGeom prst="rect">
            <a:avLst/>
          </a:prstGeom>
          <a:noFill/>
          <a:ln w="15875">
            <a:noFill/>
            <a:miter lim="800000"/>
            <a:headEnd/>
            <a:tailEnd/>
          </a:ln>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sz="1400" b="1" kern="1200" dirty="0">
                <a:solidFill>
                  <a:srgbClr val="F8F8F8"/>
                </a:solidFill>
                <a:latin typeface="Tahoma" pitchFamily="34" charset="0"/>
                <a:ea typeface="HGP創英角ｺﾞｼｯｸUB" pitchFamily="50" charset="-128"/>
                <a:cs typeface="+mn-cs"/>
              </a:rPr>
              <a:t>TAM: Torsion Antenna Module with free-falling test mass        </a:t>
            </a:r>
          </a:p>
          <a:p>
            <a:pPr algn="l" rtl="0" fontAlgn="base">
              <a:spcBef>
                <a:spcPct val="0"/>
              </a:spcBef>
              <a:spcAft>
                <a:spcPct val="0"/>
              </a:spcAft>
              <a:buClr>
                <a:srgbClr val="003366"/>
              </a:buClr>
              <a:buSzPct val="70000"/>
              <a:buFont typeface="Wingdings" pitchFamily="2" charset="2"/>
              <a:buNone/>
            </a:pPr>
            <a:r>
              <a:rPr kumimoji="1" lang="en-US" altLang="ja-JP" sz="1400" b="1" kern="1200" dirty="0">
                <a:solidFill>
                  <a:srgbClr val="CCECFF"/>
                </a:solidFill>
                <a:latin typeface="Tahoma" pitchFamily="34" charset="0"/>
                <a:ea typeface="HGP創英角ｺﾞｼｯｸUB" pitchFamily="50" charset="-128"/>
                <a:cs typeface="+mn-cs"/>
              </a:rPr>
              <a:t>                                  (Size : 80mm cube, Weight : ~500g)</a:t>
            </a:r>
          </a:p>
        </p:txBody>
      </p:sp>
      <p:sp>
        <p:nvSpPr>
          <p:cNvPr id="62" name="Rectangle 20"/>
          <p:cNvSpPr>
            <a:spLocks noChangeAspect="1" noChangeArrowheads="1"/>
          </p:cNvSpPr>
          <p:nvPr/>
        </p:nvSpPr>
        <p:spPr bwMode="auto">
          <a:xfrm>
            <a:off x="1928794" y="5342295"/>
            <a:ext cx="2663825" cy="1015663"/>
          </a:xfrm>
          <a:prstGeom prst="rect">
            <a:avLst/>
          </a:prstGeom>
          <a:noFill/>
          <a:ln w="15875">
            <a:noFill/>
            <a:miter lim="800000"/>
            <a:headEnd/>
            <a:tailEnd/>
          </a:ln>
        </p:spPr>
        <p:txBody>
          <a:bodyPr wrap="square">
            <a:spAutoFit/>
          </a:bodyPr>
          <a:lstStyle/>
          <a:p>
            <a:pPr algn="l" rtl="0" fontAlgn="base">
              <a:spcBef>
                <a:spcPct val="0"/>
              </a:spcBef>
              <a:spcAft>
                <a:spcPct val="0"/>
              </a:spcAft>
              <a:buClr>
                <a:srgbClr val="003366"/>
              </a:buClr>
              <a:buSzPct val="70000"/>
              <a:buFont typeface="Wingdings" pitchFamily="2" charset="2"/>
              <a:buNone/>
            </a:pPr>
            <a:r>
              <a:rPr kumimoji="1" lang="en-US" altLang="ja-JP" sz="1200" b="1" kern="1200" dirty="0">
                <a:solidFill>
                  <a:srgbClr val="CCECFF"/>
                </a:solidFill>
                <a:latin typeface="Tahoma" pitchFamily="34" charset="0"/>
                <a:ea typeface="HGP創英角ｺﾞｼｯｸUB" pitchFamily="50" charset="-128"/>
                <a:cs typeface="+mn-cs"/>
              </a:rPr>
              <a:t>Reflective-type  optical </a:t>
            </a:r>
          </a:p>
          <a:p>
            <a:pPr algn="l" rtl="0" fontAlgn="base">
              <a:spcBef>
                <a:spcPct val="0"/>
              </a:spcBef>
              <a:spcAft>
                <a:spcPct val="0"/>
              </a:spcAft>
              <a:buClr>
                <a:srgbClr val="003366"/>
              </a:buClr>
              <a:buSzPct val="70000"/>
              <a:buFont typeface="Wingdings" pitchFamily="2" charset="2"/>
              <a:buNone/>
            </a:pPr>
            <a:r>
              <a:rPr kumimoji="1" lang="en-US" altLang="ja-JP" sz="1200" b="1" kern="1200" dirty="0">
                <a:solidFill>
                  <a:srgbClr val="CCECFF"/>
                </a:solidFill>
                <a:latin typeface="Tahoma" pitchFamily="34" charset="0"/>
                <a:ea typeface="HGP創英角ｺﾞｼｯｸUB" pitchFamily="50" charset="-128"/>
                <a:cs typeface="+mn-cs"/>
              </a:rPr>
              <a:t>          displacement sensor</a:t>
            </a:r>
          </a:p>
          <a:p>
            <a:pPr algn="l" rtl="0" fontAlgn="base">
              <a:spcBef>
                <a:spcPct val="0"/>
              </a:spcBef>
              <a:spcAft>
                <a:spcPct val="0"/>
              </a:spcAft>
              <a:buClr>
                <a:srgbClr val="003366"/>
              </a:buClr>
              <a:buSzPct val="70000"/>
              <a:buFont typeface="Wingdings" pitchFamily="2" charset="2"/>
              <a:buNone/>
            </a:pPr>
            <a:r>
              <a:rPr kumimoji="1" lang="en-US" altLang="ja-JP" sz="1200" b="1" kern="1200" dirty="0">
                <a:solidFill>
                  <a:srgbClr val="CCECFF"/>
                </a:solidFill>
                <a:latin typeface="Tahoma" pitchFamily="34" charset="0"/>
                <a:ea typeface="HGP創英角ｺﾞｼｯｸUB" pitchFamily="50" charset="-128"/>
                <a:cs typeface="+mn-cs"/>
              </a:rPr>
              <a:t>Separation to mass ~1mm</a:t>
            </a:r>
          </a:p>
          <a:p>
            <a:pPr algn="l" rtl="0" fontAlgn="base">
              <a:spcBef>
                <a:spcPct val="0"/>
              </a:spcBef>
              <a:spcAft>
                <a:spcPct val="0"/>
              </a:spcAft>
              <a:buClr>
                <a:srgbClr val="003366"/>
              </a:buClr>
              <a:buSzPct val="70000"/>
              <a:buFont typeface="Wingdings" pitchFamily="2" charset="2"/>
              <a:buNone/>
            </a:pPr>
            <a:r>
              <a:rPr kumimoji="1" lang="en-US" altLang="ja-JP" sz="1200" b="1" kern="1200" dirty="0">
                <a:solidFill>
                  <a:srgbClr val="CCECFF"/>
                </a:solidFill>
                <a:latin typeface="Tahoma" pitchFamily="34" charset="0"/>
                <a:ea typeface="HGP創英角ｺﾞｼｯｸUB" pitchFamily="50" charset="-128"/>
                <a:cs typeface="+mn-cs"/>
              </a:rPr>
              <a:t>Sensitivity ~ 10</a:t>
            </a:r>
            <a:r>
              <a:rPr kumimoji="1" lang="en-US" altLang="ja-JP" sz="1200" b="1" kern="1200" baseline="30000" dirty="0">
                <a:solidFill>
                  <a:srgbClr val="CCECFF"/>
                </a:solidFill>
                <a:latin typeface="Tahoma" pitchFamily="34" charset="0"/>
                <a:ea typeface="HGP創英角ｺﾞｼｯｸUB" pitchFamily="50" charset="-128"/>
                <a:cs typeface="+mn-cs"/>
              </a:rPr>
              <a:t>-9</a:t>
            </a:r>
            <a:r>
              <a:rPr kumimoji="1" lang="en-US" altLang="ja-JP" sz="1200" b="1" kern="1200" dirty="0">
                <a:solidFill>
                  <a:srgbClr val="CCECFF"/>
                </a:solidFill>
                <a:latin typeface="Tahoma" pitchFamily="34" charset="0"/>
                <a:ea typeface="HGP創英角ｺﾞｼｯｸUB" pitchFamily="50" charset="-128"/>
                <a:cs typeface="+mn-cs"/>
              </a:rPr>
              <a:t> m/Hz</a:t>
            </a:r>
            <a:r>
              <a:rPr kumimoji="1" lang="en-US" altLang="ja-JP" sz="1200" b="1" kern="1200" baseline="30000" dirty="0">
                <a:solidFill>
                  <a:srgbClr val="CCECFF"/>
                </a:solidFill>
                <a:latin typeface="Tahoma" pitchFamily="34" charset="0"/>
                <a:ea typeface="HGP創英角ｺﾞｼｯｸUB" pitchFamily="50" charset="-128"/>
                <a:cs typeface="+mn-cs"/>
              </a:rPr>
              <a:t>1/2</a:t>
            </a:r>
          </a:p>
          <a:p>
            <a:pPr algn="l" rtl="0" fontAlgn="base">
              <a:spcBef>
                <a:spcPct val="0"/>
              </a:spcBef>
              <a:spcAft>
                <a:spcPct val="0"/>
              </a:spcAft>
              <a:buClr>
                <a:srgbClr val="003366"/>
              </a:buClr>
              <a:buSzPct val="70000"/>
              <a:buFont typeface="Wingdings" pitchFamily="2" charset="2"/>
              <a:buNone/>
            </a:pPr>
            <a:r>
              <a:rPr kumimoji="1" lang="en-US" altLang="ja-JP" sz="1200" b="1" kern="1200" dirty="0">
                <a:solidFill>
                  <a:srgbClr val="CCECFF"/>
                </a:solidFill>
                <a:latin typeface="Tahoma" pitchFamily="34" charset="0"/>
                <a:ea typeface="HGP創英角ｺﾞｼｯｸUB" pitchFamily="50" charset="-128"/>
                <a:cs typeface="+mn-cs"/>
              </a:rPr>
              <a:t>6 PSs to monitor mass motion</a:t>
            </a:r>
          </a:p>
        </p:txBody>
      </p:sp>
      <p:sp>
        <p:nvSpPr>
          <p:cNvPr id="63" name="Rectangle 21"/>
          <p:cNvSpPr>
            <a:spLocks noChangeAspect="1" noChangeArrowheads="1"/>
          </p:cNvSpPr>
          <p:nvPr/>
        </p:nvSpPr>
        <p:spPr bwMode="auto">
          <a:xfrm>
            <a:off x="263515" y="2610145"/>
            <a:ext cx="2879725" cy="461665"/>
          </a:xfrm>
          <a:prstGeom prst="rect">
            <a:avLst/>
          </a:prstGeom>
          <a:noFill/>
          <a:ln w="15875">
            <a:noFill/>
            <a:miter lim="800000"/>
            <a:headEnd/>
            <a:tailEnd/>
          </a:ln>
        </p:spPr>
        <p:txBody>
          <a:bodyPr>
            <a:spAutoFit/>
          </a:bodyPr>
          <a:lstStyle/>
          <a:p>
            <a:pPr algn="l" rtl="0" fontAlgn="base">
              <a:spcBef>
                <a:spcPct val="0"/>
              </a:spcBef>
              <a:spcAft>
                <a:spcPct val="0"/>
              </a:spcAft>
              <a:buClr>
                <a:srgbClr val="003366"/>
              </a:buClr>
              <a:buSzPct val="70000"/>
              <a:buFont typeface="Wingdings" pitchFamily="2" charset="2"/>
              <a:buNone/>
            </a:pPr>
            <a:r>
              <a:rPr kumimoji="1" lang="en-US" altLang="ja-JP" sz="1200" b="1" kern="1200" dirty="0">
                <a:solidFill>
                  <a:srgbClr val="CCECFF"/>
                </a:solidFill>
                <a:latin typeface="Tahoma" pitchFamily="34" charset="0"/>
                <a:ea typeface="HGP創英角ｺﾞｼｯｸUB" pitchFamily="50" charset="-128"/>
                <a:cs typeface="+mn-cs"/>
              </a:rPr>
              <a:t>~47g Aluminum, Surface polished</a:t>
            </a:r>
          </a:p>
          <a:p>
            <a:pPr algn="l" rtl="0" fontAlgn="base">
              <a:spcBef>
                <a:spcPct val="0"/>
              </a:spcBef>
              <a:spcAft>
                <a:spcPct val="0"/>
              </a:spcAft>
              <a:buClr>
                <a:srgbClr val="003366"/>
              </a:buClr>
              <a:buSzPct val="70000"/>
              <a:buFont typeface="Wingdings" pitchFamily="2" charset="2"/>
              <a:buNone/>
            </a:pPr>
            <a:r>
              <a:rPr kumimoji="1" lang="en-US" altLang="ja-JP" sz="1200" b="1" kern="1200" dirty="0">
                <a:solidFill>
                  <a:srgbClr val="CCECFF"/>
                </a:solidFill>
                <a:latin typeface="Tahoma" pitchFamily="34" charset="0"/>
                <a:ea typeface="HGP創英角ｺﾞｼｯｸUB" pitchFamily="50" charset="-128"/>
                <a:cs typeface="+mn-cs"/>
              </a:rPr>
              <a:t>Small magnets for position control</a:t>
            </a:r>
          </a:p>
        </p:txBody>
      </p:sp>
      <p:sp>
        <p:nvSpPr>
          <p:cNvPr id="64" name="Line 23"/>
          <p:cNvSpPr>
            <a:spLocks noChangeShapeType="1"/>
          </p:cNvSpPr>
          <p:nvPr/>
        </p:nvSpPr>
        <p:spPr bwMode="auto">
          <a:xfrm flipH="1" flipV="1">
            <a:off x="4716462" y="3933825"/>
            <a:ext cx="498479" cy="495307"/>
          </a:xfrm>
          <a:prstGeom prst="line">
            <a:avLst/>
          </a:prstGeom>
          <a:noFill/>
          <a:ln w="38100">
            <a:solidFill>
              <a:srgbClr val="3366FF"/>
            </a:solidFill>
            <a:round/>
            <a:headEnd/>
            <a:tailEnd type="stealth" w="med" len="med"/>
          </a:ln>
        </p:spPr>
        <p:txBody>
          <a:bodyPr wrap="square" anchor="ctr">
            <a:spAutoFit/>
          </a:bodyPr>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pic>
        <p:nvPicPr>
          <p:cNvPr id="25" name="図 16" descr="photo_sat_3_01L.jpg"/>
          <p:cNvPicPr>
            <a:picLocks noChangeAspect="1"/>
          </p:cNvPicPr>
          <p:nvPr/>
        </p:nvPicPr>
        <p:blipFill>
          <a:blip r:embed="rId7" cstate="print"/>
          <a:srcRect/>
          <a:stretch>
            <a:fillRect/>
          </a:stretch>
        </p:blipFill>
        <p:spPr bwMode="auto">
          <a:xfrm>
            <a:off x="5714949" y="785794"/>
            <a:ext cx="2947303" cy="2357454"/>
          </a:xfrm>
          <a:prstGeom prst="rect">
            <a:avLst/>
          </a:prstGeom>
          <a:noFill/>
          <a:ln w="9525">
            <a:noFill/>
            <a:miter lim="800000"/>
            <a:headEnd/>
            <a:tailEnd/>
          </a:ln>
        </p:spPr>
      </p:pic>
      <p:sp>
        <p:nvSpPr>
          <p:cNvPr id="1125401" name="Rectangle 25"/>
          <p:cNvSpPr>
            <a:spLocks noChangeArrowheads="1"/>
          </p:cNvSpPr>
          <p:nvPr/>
        </p:nvSpPr>
        <p:spPr bwMode="auto">
          <a:xfrm>
            <a:off x="8215338" y="857232"/>
            <a:ext cx="925513" cy="523220"/>
          </a:xfrm>
          <a:prstGeom prst="rect">
            <a:avLst/>
          </a:prstGeom>
          <a:noFill/>
          <a:ln w="15875">
            <a:noFill/>
            <a:miter lim="800000"/>
            <a:headEnd/>
            <a:tailEnd/>
          </a:ln>
          <a:effectLst/>
        </p:spPr>
        <p:txBody>
          <a:bodyPr>
            <a:spAutoFit/>
          </a:bodyPr>
          <a:lstStyle/>
          <a:p>
            <a:pPr algn="l" rtl="0" fontAlgn="base">
              <a:spcBef>
                <a:spcPct val="0"/>
              </a:spcBef>
              <a:spcAft>
                <a:spcPct val="0"/>
              </a:spcAft>
              <a:buClr>
                <a:srgbClr val="003366"/>
              </a:buClr>
              <a:buSzPct val="70000"/>
              <a:buFont typeface="Wingdings" pitchFamily="2" charset="2"/>
              <a:buNone/>
            </a:pPr>
            <a:r>
              <a:rPr lang="en-US" altLang="ja-JP" sz="1400" b="1" dirty="0" smtClean="0">
                <a:solidFill>
                  <a:srgbClr val="F8F8F8"/>
                </a:solidFill>
              </a:rPr>
              <a:t>Photo</a:t>
            </a:r>
            <a:r>
              <a:rPr kumimoji="1" lang="ja-JP" altLang="en-US" sz="1400" b="1" kern="1200" dirty="0" smtClean="0">
                <a:solidFill>
                  <a:srgbClr val="F8F8F8"/>
                </a:solidFill>
                <a:latin typeface="Tahoma" pitchFamily="34" charset="0"/>
                <a:ea typeface="HGP創英角ｺﾞｼｯｸUB" pitchFamily="50" charset="-128"/>
                <a:cs typeface="+mn-cs"/>
              </a:rPr>
              <a:t>：   </a:t>
            </a:r>
            <a:endParaRPr kumimoji="1" lang="en-US" altLang="ja-JP" sz="1400" b="1" kern="1200" dirty="0" smtClean="0">
              <a:solidFill>
                <a:srgbClr val="F8F8F8"/>
              </a:solidFill>
              <a:latin typeface="Tahoma" pitchFamily="34" charset="0"/>
              <a:ea typeface="HGP創英角ｺﾞｼｯｸUB" pitchFamily="50" charset="-128"/>
              <a:cs typeface="+mn-cs"/>
            </a:endParaRPr>
          </a:p>
          <a:p>
            <a:pPr algn="l" rtl="0" fontAlgn="base">
              <a:spcBef>
                <a:spcPct val="0"/>
              </a:spcBef>
              <a:spcAft>
                <a:spcPct val="0"/>
              </a:spcAft>
              <a:buClr>
                <a:srgbClr val="003366"/>
              </a:buClr>
              <a:buSzPct val="70000"/>
              <a:buFont typeface="Wingdings" pitchFamily="2" charset="2"/>
              <a:buNone/>
            </a:pPr>
            <a:r>
              <a:rPr lang="en-US" altLang="ja-JP" sz="1400" b="1" dirty="0" smtClean="0">
                <a:solidFill>
                  <a:srgbClr val="F8F8F8"/>
                </a:solidFill>
              </a:rPr>
              <a:t>   </a:t>
            </a:r>
            <a:r>
              <a:rPr kumimoji="1" lang="en-US" altLang="ja-JP" sz="1400" b="1" kern="1200" dirty="0" smtClean="0">
                <a:solidFill>
                  <a:srgbClr val="F8F8F8"/>
                </a:solidFill>
                <a:latin typeface="Tahoma" pitchFamily="34" charset="0"/>
                <a:ea typeface="HGP創英角ｺﾞｼｯｸUB" pitchFamily="50" charset="-128"/>
                <a:cs typeface="+mn-cs"/>
              </a:rPr>
              <a:t>JAXA</a:t>
            </a:r>
            <a:endParaRPr kumimoji="1" lang="en-US" altLang="ja-JP" sz="1400" b="1" kern="1200" dirty="0">
              <a:solidFill>
                <a:srgbClr val="F8F8F8"/>
              </a:solidFill>
              <a:latin typeface="Tahoma" pitchFamily="34" charset="0"/>
              <a:ea typeface="HGP創英角ｺﾞｼｯｸUB" pitchFamily="50" charset="-128"/>
              <a:cs typeface="+mn-cs"/>
            </a:endParaRPr>
          </a:p>
        </p:txBody>
      </p:sp>
      <p:sp>
        <p:nvSpPr>
          <p:cNvPr id="21" name="円/楕円 20"/>
          <p:cNvSpPr/>
          <p:nvPr/>
        </p:nvSpPr>
        <p:spPr bwMode="auto">
          <a:xfrm>
            <a:off x="6643702" y="2571744"/>
            <a:ext cx="357190" cy="357190"/>
          </a:xfrm>
          <a:prstGeom prst="ellipse">
            <a:avLst/>
          </a:prstGeom>
          <a:noFill/>
          <a:ln w="63500" cap="flat" cmpd="sng" algn="ctr">
            <a:solidFill>
              <a:srgbClr val="99CC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65" name="Line 12"/>
          <p:cNvSpPr>
            <a:spLocks noChangeShapeType="1"/>
          </p:cNvSpPr>
          <p:nvPr/>
        </p:nvSpPr>
        <p:spPr bwMode="auto">
          <a:xfrm flipH="1">
            <a:off x="5715008" y="2857496"/>
            <a:ext cx="928694" cy="500066"/>
          </a:xfrm>
          <a:prstGeom prst="line">
            <a:avLst/>
          </a:prstGeom>
          <a:noFill/>
          <a:ln w="127000">
            <a:solidFill>
              <a:srgbClr val="99CCFF"/>
            </a:solidFill>
            <a:round/>
            <a:headEnd/>
            <a:tailEnd type="stealth" w="med" len="med"/>
          </a:ln>
        </p:spPr>
        <p:txBody>
          <a:bodyPr wrap="square" anchor="ctr">
            <a:spAutoFit/>
          </a:bodyPr>
          <a:lstStyle/>
          <a:p>
            <a:pPr algn="l" rtl="0" fontAlgn="base">
              <a:spcBef>
                <a:spcPct val="0"/>
              </a:spcBef>
              <a:spcAft>
                <a:spcPct val="0"/>
              </a:spcAft>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66" name="下矢印 65"/>
          <p:cNvSpPr/>
          <p:nvPr/>
        </p:nvSpPr>
        <p:spPr bwMode="auto">
          <a:xfrm rot="5400000" flipV="1">
            <a:off x="1035819" y="1535893"/>
            <a:ext cx="285752" cy="214314"/>
          </a:xfrm>
          <a:prstGeom prst="downArrow">
            <a:avLst/>
          </a:prstGeom>
          <a:solidFill>
            <a:srgbClr val="99CCFF">
              <a:alpha val="10000"/>
            </a:srgbClr>
          </a:solidFill>
          <a:ln w="15875" cap="flat" cmpd="sng" algn="ctr">
            <a:solidFill>
              <a:srgbClr val="99CC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67" name="Rectangle 16"/>
          <p:cNvSpPr>
            <a:spLocks noChangeArrowheads="1"/>
          </p:cNvSpPr>
          <p:nvPr/>
        </p:nvSpPr>
        <p:spPr bwMode="auto">
          <a:xfrm>
            <a:off x="1285852" y="1445113"/>
            <a:ext cx="3214710" cy="398892"/>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lang="en-US" altLang="ja-JP" sz="2000" b="1" dirty="0" smtClean="0">
                <a:solidFill>
                  <a:srgbClr val="99CCFF"/>
                </a:solidFill>
              </a:rPr>
              <a:t>In-orbit operation</a:t>
            </a:r>
            <a:endParaRPr kumimoji="1" lang="en-US" altLang="ja-JP" sz="2000" b="1" kern="1200" dirty="0" smtClean="0">
              <a:solidFill>
                <a:srgbClr val="99CCFF"/>
              </a:solidFill>
              <a:latin typeface="Tahoma" pitchFamily="34" charset="0"/>
              <a:ea typeface="HGP創英角ｺﾞｼｯｸUB" pitchFamily="50" charset="-128"/>
              <a:cs typeface="+mn-cs"/>
            </a:endParaRPr>
          </a:p>
        </p:txBody>
      </p:sp>
    </p:spTree>
  </p:cSld>
  <p:clrMapOvr>
    <a:masterClrMapping/>
  </p:clrMapOvr>
  <p:transition advTm="52992"/>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AutoShape 2"/>
          <p:cNvSpPr>
            <a:spLocks noChangeArrowheads="1"/>
          </p:cNvSpPr>
          <p:nvPr/>
        </p:nvSpPr>
        <p:spPr bwMode="auto">
          <a:xfrm>
            <a:off x="714347" y="2571744"/>
            <a:ext cx="2500331" cy="2571768"/>
          </a:xfrm>
          <a:prstGeom prst="roundRect">
            <a:avLst>
              <a:gd name="adj" fmla="val 3069"/>
            </a:avLst>
          </a:prstGeom>
          <a:solidFill>
            <a:srgbClr val="C0C0C0">
              <a:alpha val="15000"/>
            </a:srgbClr>
          </a:solidFill>
          <a:ln w="15875">
            <a:noFill/>
            <a:round/>
            <a:headEnd/>
            <a:tailEnd/>
          </a:ln>
        </p:spPr>
        <p:txBody>
          <a:bodyPr anchor="ctr">
            <a:no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125378" name="Rectangle 2"/>
          <p:cNvSpPr>
            <a:spLocks noGrp="1" noChangeArrowheads="1"/>
          </p:cNvSpPr>
          <p:nvPr>
            <p:ph type="title"/>
          </p:nvPr>
        </p:nvSpPr>
        <p:spPr/>
        <p:txBody>
          <a:bodyPr/>
          <a:lstStyle/>
          <a:p>
            <a:r>
              <a:rPr lang="en-US" altLang="ja-JP" dirty="0" smtClean="0"/>
              <a:t>Successful control</a:t>
            </a:r>
            <a:endParaRPr lang="ja-JP" altLang="en-US" dirty="0"/>
          </a:p>
        </p:txBody>
      </p:sp>
      <p:sp>
        <p:nvSpPr>
          <p:cNvPr id="18"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a:ea typeface="HGP創英角ｺﾞｼｯｸUB" pitchFamily="50" charset="-128"/>
              <a:cs typeface="+mn-cs"/>
            </a:endParaRPr>
          </a:p>
        </p:txBody>
      </p:sp>
      <p:sp>
        <p:nvSpPr>
          <p:cNvPr id="1125390" name="Rectangle 14"/>
          <p:cNvSpPr>
            <a:spLocks noChangeArrowheads="1"/>
          </p:cNvSpPr>
          <p:nvPr/>
        </p:nvSpPr>
        <p:spPr bwMode="auto">
          <a:xfrm>
            <a:off x="357158" y="928670"/>
            <a:ext cx="3000396" cy="769441"/>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F8F8F8"/>
                </a:solidFill>
              </a:rPr>
              <a:t>SWIM </a:t>
            </a:r>
          </a:p>
          <a:p>
            <a:pPr algn="l">
              <a:lnSpc>
                <a:spcPct val="110000"/>
              </a:lnSpc>
              <a:buClr>
                <a:srgbClr val="003366"/>
              </a:buClr>
              <a:buSzPct val="70000"/>
              <a:buNone/>
            </a:pPr>
            <a:r>
              <a:rPr lang="en-US" altLang="ja-JP" sz="2000" b="1" dirty="0" smtClean="0">
                <a:solidFill>
                  <a:srgbClr val="F8F8F8"/>
                </a:solidFill>
              </a:rPr>
              <a:t>  In-orbit operation</a:t>
            </a:r>
            <a:endParaRPr kumimoji="1" lang="ja-JP" altLang="en-US" sz="2000" b="1" kern="1200" dirty="0">
              <a:solidFill>
                <a:srgbClr val="F8F8F8"/>
              </a:solidFill>
              <a:latin typeface="Tahoma" pitchFamily="34" charset="0"/>
              <a:ea typeface="HGP創英角ｺﾞｼｯｸUB" pitchFamily="50" charset="-128"/>
              <a:cs typeface="+mn-cs"/>
            </a:endParaRPr>
          </a:p>
        </p:txBody>
      </p:sp>
      <p:pic>
        <p:nvPicPr>
          <p:cNvPr id="14" name="図 13" descr="090512_SWIM_seigyo.jpg"/>
          <p:cNvPicPr>
            <a:picLocks noChangeAspect="1"/>
          </p:cNvPicPr>
          <p:nvPr/>
        </p:nvPicPr>
        <p:blipFill>
          <a:blip r:embed="rId3" cstate="print"/>
          <a:stretch>
            <a:fillRect/>
          </a:stretch>
        </p:blipFill>
        <p:spPr>
          <a:xfrm>
            <a:off x="3571868" y="844398"/>
            <a:ext cx="5357850" cy="5513560"/>
          </a:xfrm>
          <a:prstGeom prst="rect">
            <a:avLst/>
          </a:prstGeom>
        </p:spPr>
      </p:pic>
      <p:sp>
        <p:nvSpPr>
          <p:cNvPr id="1125391" name="Rectangle 15"/>
          <p:cNvSpPr>
            <a:spLocks noChangeArrowheads="1"/>
          </p:cNvSpPr>
          <p:nvPr/>
        </p:nvSpPr>
        <p:spPr bwMode="auto">
          <a:xfrm>
            <a:off x="5357818" y="917554"/>
            <a:ext cx="1714512" cy="368306"/>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kumimoji="1" lang="en-US" altLang="ja-JP" sz="1800" b="1" kern="1200" dirty="0" smtClean="0">
                <a:solidFill>
                  <a:srgbClr val="FF5050"/>
                </a:solidFill>
                <a:latin typeface="Tahoma" pitchFamily="34" charset="0"/>
                <a:ea typeface="HGP創英角ｺﾞｼｯｸUB" pitchFamily="50" charset="-128"/>
                <a:cs typeface="+mn-cs"/>
                <a:sym typeface="Wingdings" pitchFamily="2" charset="2"/>
              </a:rPr>
              <a:t>z control on</a:t>
            </a:r>
            <a:endParaRPr kumimoji="1" lang="ja-JP" altLang="en-US" sz="1800" b="1" kern="1200" dirty="0">
              <a:solidFill>
                <a:srgbClr val="FF5050"/>
              </a:solidFill>
              <a:latin typeface="Tahoma" pitchFamily="34" charset="0"/>
              <a:ea typeface="HGP創英角ｺﾞｼｯｸUB" pitchFamily="50" charset="-128"/>
              <a:cs typeface="+mn-cs"/>
            </a:endParaRPr>
          </a:p>
        </p:txBody>
      </p:sp>
      <p:sp>
        <p:nvSpPr>
          <p:cNvPr id="16" name="Rectangle 15"/>
          <p:cNvSpPr>
            <a:spLocks noChangeArrowheads="1"/>
          </p:cNvSpPr>
          <p:nvPr/>
        </p:nvSpPr>
        <p:spPr bwMode="auto">
          <a:xfrm>
            <a:off x="7000892" y="3460596"/>
            <a:ext cx="1928826" cy="397032"/>
          </a:xfrm>
          <a:prstGeom prst="rect">
            <a:avLst/>
          </a:prstGeom>
          <a:noFill/>
          <a:ln w="15875">
            <a:noFill/>
            <a:miter lim="800000"/>
            <a:headEnd/>
            <a:tailEnd/>
          </a:ln>
          <a:effectLst/>
        </p:spPr>
        <p:txBody>
          <a:bodyPr wrap="square">
            <a:spAutoFit/>
          </a:bodyPr>
          <a:lstStyle/>
          <a:p>
            <a:pPr algn="l" rtl="0" fontAlgn="base">
              <a:lnSpc>
                <a:spcPct val="110000"/>
              </a:lnSpc>
              <a:spcBef>
                <a:spcPct val="0"/>
              </a:spcBef>
              <a:spcAft>
                <a:spcPct val="0"/>
              </a:spcAft>
              <a:buClr>
                <a:srgbClr val="003366"/>
              </a:buClr>
              <a:buSzPct val="70000"/>
              <a:buFont typeface="Wingdings" pitchFamily="2" charset="2"/>
              <a:buNone/>
            </a:pPr>
            <a:r>
              <a:rPr lang="en-US" altLang="ja-JP" sz="1800" b="1" dirty="0" smtClean="0">
                <a:solidFill>
                  <a:schemeClr val="tx1">
                    <a:lumMod val="60000"/>
                    <a:lumOff val="40000"/>
                  </a:schemeClr>
                </a:solidFill>
                <a:sym typeface="Wingdings" pitchFamily="2" charset="2"/>
              </a:rPr>
              <a:t>yaw</a:t>
            </a:r>
            <a:r>
              <a:rPr kumimoji="1" lang="en-US" altLang="ja-JP" sz="1800" b="1" kern="1200" dirty="0" smtClean="0">
                <a:solidFill>
                  <a:schemeClr val="tx1">
                    <a:lumMod val="60000"/>
                    <a:lumOff val="40000"/>
                  </a:schemeClr>
                </a:solidFill>
                <a:latin typeface="Tahoma" pitchFamily="34" charset="0"/>
                <a:ea typeface="HGP創英角ｺﾞｼｯｸUB" pitchFamily="50" charset="-128"/>
                <a:cs typeface="+mn-cs"/>
                <a:sym typeface="Wingdings" pitchFamily="2" charset="2"/>
              </a:rPr>
              <a:t> control on</a:t>
            </a:r>
            <a:endParaRPr kumimoji="1" lang="ja-JP" altLang="en-US" sz="1800" b="1" kern="1200" dirty="0">
              <a:solidFill>
                <a:schemeClr val="tx1">
                  <a:lumMod val="60000"/>
                  <a:lumOff val="40000"/>
                </a:schemeClr>
              </a:solidFill>
              <a:latin typeface="Tahoma" pitchFamily="34" charset="0"/>
              <a:ea typeface="HGP創英角ｺﾞｼｯｸUB" pitchFamily="50" charset="-128"/>
              <a:cs typeface="+mn-cs"/>
            </a:endParaRPr>
          </a:p>
        </p:txBody>
      </p:sp>
      <p:sp>
        <p:nvSpPr>
          <p:cNvPr id="17" name="Line 224"/>
          <p:cNvSpPr>
            <a:spLocks noChangeShapeType="1"/>
          </p:cNvSpPr>
          <p:nvPr/>
        </p:nvSpPr>
        <p:spPr bwMode="auto">
          <a:xfrm flipH="1">
            <a:off x="5072065" y="1142984"/>
            <a:ext cx="285752" cy="214315"/>
          </a:xfrm>
          <a:prstGeom prst="line">
            <a:avLst/>
          </a:prstGeom>
          <a:noFill/>
          <a:ln w="38100">
            <a:solidFill>
              <a:srgbClr val="FF7C80"/>
            </a:solidFill>
            <a:round/>
            <a:headEnd/>
            <a:tailEnd type="stealth" w="lg" len="lg"/>
          </a:ln>
          <a:effectLst/>
        </p:spPr>
        <p:txBody>
          <a:bodyPr wrap="square" anchor="ctr">
            <a:sp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19" name="Line 224"/>
          <p:cNvSpPr>
            <a:spLocks noChangeShapeType="1"/>
          </p:cNvSpPr>
          <p:nvPr/>
        </p:nvSpPr>
        <p:spPr bwMode="auto">
          <a:xfrm flipH="1" flipV="1">
            <a:off x="6643702" y="3643313"/>
            <a:ext cx="428628" cy="45719"/>
          </a:xfrm>
          <a:prstGeom prst="line">
            <a:avLst/>
          </a:prstGeom>
          <a:noFill/>
          <a:ln w="38100">
            <a:solidFill>
              <a:schemeClr val="tx2">
                <a:lumMod val="60000"/>
                <a:lumOff val="40000"/>
              </a:schemeClr>
            </a:solidFill>
            <a:round/>
            <a:headEnd/>
            <a:tailEnd type="stealth" w="lg" len="lg"/>
          </a:ln>
          <a:effectLst/>
        </p:spPr>
        <p:txBody>
          <a:bodyPr wrap="square" anchor="ctr">
            <a:sp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HGP創英角ｺﾞｼｯｸUB" pitchFamily="50" charset="-128"/>
              <a:cs typeface="+mn-cs"/>
            </a:endParaRPr>
          </a:p>
        </p:txBody>
      </p:sp>
      <p:sp>
        <p:nvSpPr>
          <p:cNvPr id="20" name="Rectangle 14"/>
          <p:cNvSpPr>
            <a:spLocks noChangeArrowheads="1"/>
          </p:cNvSpPr>
          <p:nvPr/>
        </p:nvSpPr>
        <p:spPr bwMode="auto">
          <a:xfrm>
            <a:off x="357159" y="5572140"/>
            <a:ext cx="3643337" cy="397032"/>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1800" b="1" dirty="0" smtClean="0">
                <a:solidFill>
                  <a:srgbClr val="F8F8F8"/>
                </a:solidFill>
              </a:rPr>
              <a:t>Operation:  May 12, 2009</a:t>
            </a:r>
            <a:endParaRPr kumimoji="1" lang="ja-JP" altLang="en-US" sz="1800" b="1" kern="1200" dirty="0">
              <a:solidFill>
                <a:srgbClr val="F8F8F8"/>
              </a:solidFill>
              <a:latin typeface="Tahoma" pitchFamily="34" charset="0"/>
              <a:ea typeface="HGP創英角ｺﾞｼｯｸUB" pitchFamily="50" charset="-128"/>
              <a:cs typeface="+mn-cs"/>
            </a:endParaRPr>
          </a:p>
        </p:txBody>
      </p:sp>
      <p:sp>
        <p:nvSpPr>
          <p:cNvPr id="21" name="Rectangle 14"/>
          <p:cNvSpPr>
            <a:spLocks noChangeArrowheads="1"/>
          </p:cNvSpPr>
          <p:nvPr/>
        </p:nvSpPr>
        <p:spPr bwMode="auto">
          <a:xfrm>
            <a:off x="357159" y="5960926"/>
            <a:ext cx="3286148" cy="397032"/>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1800" b="1" dirty="0" smtClean="0">
                <a:solidFill>
                  <a:srgbClr val="F8F8F8"/>
                </a:solidFill>
              </a:rPr>
              <a:t>Downlink:   ~ a week</a:t>
            </a:r>
            <a:endParaRPr kumimoji="1" lang="ja-JP" altLang="en-US" sz="1800" b="1" kern="1200" dirty="0">
              <a:solidFill>
                <a:srgbClr val="F8F8F8"/>
              </a:solidFill>
              <a:latin typeface="Tahoma" pitchFamily="34" charset="0"/>
              <a:ea typeface="HGP創英角ｺﾞｼｯｸUB" pitchFamily="50" charset="-128"/>
              <a:cs typeface="+mn-cs"/>
            </a:endParaRPr>
          </a:p>
        </p:txBody>
      </p:sp>
      <p:sp>
        <p:nvSpPr>
          <p:cNvPr id="22" name="Rectangle 14"/>
          <p:cNvSpPr>
            <a:spLocks noChangeArrowheads="1"/>
          </p:cNvSpPr>
          <p:nvPr/>
        </p:nvSpPr>
        <p:spPr bwMode="auto">
          <a:xfrm>
            <a:off x="500034" y="2071678"/>
            <a:ext cx="2857520" cy="430887"/>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2000" b="1" dirty="0" smtClean="0">
                <a:solidFill>
                  <a:srgbClr val="F8F8F8"/>
                </a:solidFill>
              </a:rPr>
              <a:t>Test mass controlled</a:t>
            </a:r>
            <a:endParaRPr kumimoji="1" lang="ja-JP" altLang="en-US" sz="2000" b="1" kern="1200" dirty="0">
              <a:solidFill>
                <a:srgbClr val="F8F8F8"/>
              </a:solidFill>
              <a:latin typeface="Tahoma" pitchFamily="34" charset="0"/>
              <a:ea typeface="HGP創英角ｺﾞｼｯｸUB" pitchFamily="50" charset="-128"/>
              <a:cs typeface="+mn-cs"/>
            </a:endParaRPr>
          </a:p>
        </p:txBody>
      </p:sp>
      <p:sp>
        <p:nvSpPr>
          <p:cNvPr id="23" name="Rectangle 14"/>
          <p:cNvSpPr>
            <a:spLocks noChangeArrowheads="1"/>
          </p:cNvSpPr>
          <p:nvPr/>
        </p:nvSpPr>
        <p:spPr bwMode="auto">
          <a:xfrm>
            <a:off x="785786" y="3084459"/>
            <a:ext cx="2643206" cy="701731"/>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1800" b="1" dirty="0" smtClean="0">
                <a:solidFill>
                  <a:srgbClr val="F8F8F8"/>
                </a:solidFill>
              </a:rPr>
              <a:t>Damped oscillation</a:t>
            </a:r>
          </a:p>
          <a:p>
            <a:pPr algn="l">
              <a:lnSpc>
                <a:spcPct val="110000"/>
              </a:lnSpc>
              <a:buClr>
                <a:srgbClr val="003366"/>
              </a:buClr>
              <a:buSzPct val="70000"/>
              <a:buNone/>
            </a:pPr>
            <a:r>
              <a:rPr kumimoji="1" lang="en-US" altLang="ja-JP" sz="1800" b="1" kern="1200" dirty="0" smtClean="0">
                <a:solidFill>
                  <a:srgbClr val="F8F8F8"/>
                </a:solidFill>
                <a:latin typeface="Tahoma" pitchFamily="34" charset="0"/>
                <a:ea typeface="HGP創英角ｺﾞｼｯｸUB" pitchFamily="50" charset="-128"/>
                <a:cs typeface="+mn-cs"/>
              </a:rPr>
              <a:t>      (in pitch DoF)</a:t>
            </a:r>
            <a:endParaRPr kumimoji="1" lang="ja-JP" altLang="en-US" sz="1800" b="1" kern="1200" dirty="0">
              <a:solidFill>
                <a:srgbClr val="F8F8F8"/>
              </a:solidFill>
              <a:latin typeface="Tahoma" pitchFamily="34" charset="0"/>
              <a:ea typeface="HGP創英角ｺﾞｼｯｸUB" pitchFamily="50" charset="-128"/>
              <a:cs typeface="+mn-cs"/>
            </a:endParaRPr>
          </a:p>
        </p:txBody>
      </p:sp>
      <p:sp>
        <p:nvSpPr>
          <p:cNvPr id="24" name="Rectangle 14"/>
          <p:cNvSpPr>
            <a:spLocks noChangeArrowheads="1"/>
          </p:cNvSpPr>
          <p:nvPr/>
        </p:nvSpPr>
        <p:spPr bwMode="auto">
          <a:xfrm>
            <a:off x="785786" y="2674778"/>
            <a:ext cx="2643206" cy="397032"/>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1800" b="1" dirty="0" smtClean="0">
                <a:solidFill>
                  <a:srgbClr val="F8F8F8"/>
                </a:solidFill>
              </a:rPr>
              <a:t>Error signal </a:t>
            </a:r>
            <a:r>
              <a:rPr lang="en-US" altLang="ja-JP" sz="1800" b="1" dirty="0" smtClean="0">
                <a:solidFill>
                  <a:srgbClr val="F8F8F8"/>
                </a:solidFill>
                <a:sym typeface="Wingdings" pitchFamily="2" charset="2"/>
              </a:rPr>
              <a:t> zero</a:t>
            </a:r>
            <a:r>
              <a:rPr lang="en-US" altLang="ja-JP" sz="1800" b="1" dirty="0" smtClean="0">
                <a:solidFill>
                  <a:srgbClr val="F8F8F8"/>
                </a:solidFill>
              </a:rPr>
              <a:t> </a:t>
            </a:r>
            <a:endParaRPr kumimoji="1" lang="ja-JP" altLang="en-US" sz="1800" b="1" kern="1200" dirty="0">
              <a:solidFill>
                <a:srgbClr val="F8F8F8"/>
              </a:solidFill>
              <a:latin typeface="Tahoma" pitchFamily="34" charset="0"/>
              <a:ea typeface="HGP創英角ｺﾞｼｯｸUB" pitchFamily="50" charset="-128"/>
              <a:cs typeface="+mn-cs"/>
            </a:endParaRPr>
          </a:p>
        </p:txBody>
      </p:sp>
      <p:sp>
        <p:nvSpPr>
          <p:cNvPr id="25" name="Rectangle 14"/>
          <p:cNvSpPr>
            <a:spLocks noChangeArrowheads="1"/>
          </p:cNvSpPr>
          <p:nvPr/>
        </p:nvSpPr>
        <p:spPr bwMode="auto">
          <a:xfrm>
            <a:off x="785786" y="4441781"/>
            <a:ext cx="2643206" cy="701731"/>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lang="en-US" altLang="ja-JP" sz="1800" b="1" dirty="0" smtClean="0">
                <a:solidFill>
                  <a:srgbClr val="F8F8F8"/>
                </a:solidFill>
              </a:rPr>
              <a:t>Signal injection</a:t>
            </a:r>
          </a:p>
          <a:p>
            <a:pPr algn="l">
              <a:lnSpc>
                <a:spcPct val="110000"/>
              </a:lnSpc>
              <a:buClr>
                <a:srgbClr val="003366"/>
              </a:buClr>
              <a:buSzPct val="70000"/>
              <a:buNone/>
            </a:pPr>
            <a:r>
              <a:rPr kumimoji="1" lang="en-US" altLang="ja-JP" sz="1800" b="1" kern="1200" dirty="0" smtClean="0">
                <a:solidFill>
                  <a:srgbClr val="F8F8F8"/>
                </a:solidFill>
                <a:latin typeface="Tahoma" pitchFamily="34" charset="0"/>
                <a:ea typeface="HGP創英角ｺﾞｼｯｸUB" pitchFamily="50" charset="-128"/>
                <a:cs typeface="+mn-cs"/>
              </a:rPr>
              <a:t>    </a:t>
            </a:r>
            <a:r>
              <a:rPr kumimoji="1" lang="en-US" altLang="ja-JP" sz="1800" b="1" kern="1200" dirty="0" smtClean="0">
                <a:solidFill>
                  <a:srgbClr val="F8F8F8"/>
                </a:solidFill>
                <a:latin typeface="Tahoma" pitchFamily="34" charset="0"/>
                <a:ea typeface="HGP創英角ｺﾞｼｯｸUB" pitchFamily="50" charset="-128"/>
                <a:cs typeface="+mn-cs"/>
                <a:sym typeface="Wingdings" pitchFamily="2" charset="2"/>
              </a:rPr>
              <a:t> OL trans. Fn.</a:t>
            </a:r>
            <a:endParaRPr kumimoji="1" lang="ja-JP" altLang="en-US" sz="1800" b="1" kern="1200" dirty="0">
              <a:solidFill>
                <a:srgbClr val="F8F8F8"/>
              </a:solidFill>
              <a:latin typeface="Tahoma" pitchFamily="34" charset="0"/>
              <a:ea typeface="HGP創英角ｺﾞｼｯｸUB" pitchFamily="50" charset="-128"/>
              <a:cs typeface="+mn-cs"/>
            </a:endParaRPr>
          </a:p>
        </p:txBody>
      </p:sp>
      <p:sp>
        <p:nvSpPr>
          <p:cNvPr id="26" name="Rectangle 14"/>
          <p:cNvSpPr>
            <a:spLocks noChangeArrowheads="1"/>
          </p:cNvSpPr>
          <p:nvPr/>
        </p:nvSpPr>
        <p:spPr bwMode="auto">
          <a:xfrm>
            <a:off x="785786" y="3743778"/>
            <a:ext cx="2643206" cy="701731"/>
          </a:xfrm>
          <a:prstGeom prst="rect">
            <a:avLst/>
          </a:prstGeom>
          <a:noFill/>
          <a:ln w="15875">
            <a:noFill/>
            <a:miter lim="800000"/>
            <a:headEnd/>
            <a:tailEnd/>
          </a:ln>
          <a:effectLst/>
        </p:spPr>
        <p:txBody>
          <a:bodyPr wrap="square">
            <a:spAutoFit/>
          </a:bodyPr>
          <a:lstStyle/>
          <a:p>
            <a:pPr algn="l">
              <a:lnSpc>
                <a:spcPct val="110000"/>
              </a:lnSpc>
              <a:buClr>
                <a:srgbClr val="003366"/>
              </a:buClr>
              <a:buSzPct val="70000"/>
              <a:buNone/>
            </a:pPr>
            <a:r>
              <a:rPr kumimoji="1" lang="en-US" altLang="ja-JP" sz="1800" b="1" kern="1200" dirty="0" smtClean="0">
                <a:solidFill>
                  <a:srgbClr val="F8F8F8"/>
                </a:solidFill>
                <a:latin typeface="Tahoma" pitchFamily="34" charset="0"/>
                <a:ea typeface="HGP創英角ｺﾞｼｯｸUB" pitchFamily="50" charset="-128"/>
                <a:cs typeface="+mn-cs"/>
                <a:sym typeface="Wingdings" pitchFamily="2" charset="2"/>
              </a:rPr>
              <a:t>Free oscillation</a:t>
            </a:r>
          </a:p>
          <a:p>
            <a:pPr algn="l">
              <a:lnSpc>
                <a:spcPct val="110000"/>
              </a:lnSpc>
              <a:buClr>
                <a:srgbClr val="003366"/>
              </a:buClr>
              <a:buSzPct val="70000"/>
              <a:buNone/>
            </a:pPr>
            <a:r>
              <a:rPr lang="en-US" altLang="ja-JP" sz="1800" b="1" dirty="0" smtClean="0">
                <a:solidFill>
                  <a:srgbClr val="F8F8F8"/>
                </a:solidFill>
                <a:sym typeface="Wingdings" pitchFamily="2" charset="2"/>
              </a:rPr>
              <a:t>    in x and y DoF</a:t>
            </a:r>
            <a:r>
              <a:rPr kumimoji="1" lang="en-US" altLang="ja-JP" sz="1800" b="1" kern="1200" dirty="0" smtClean="0">
                <a:solidFill>
                  <a:srgbClr val="F8F8F8"/>
                </a:solidFill>
                <a:latin typeface="Tahoma" pitchFamily="34" charset="0"/>
                <a:ea typeface="HGP創英角ｺﾞｼｯｸUB" pitchFamily="50" charset="-128"/>
                <a:cs typeface="+mn-cs"/>
                <a:sym typeface="Wingdings" pitchFamily="2" charset="2"/>
              </a:rPr>
              <a:t> </a:t>
            </a:r>
            <a:endParaRPr kumimoji="1" lang="ja-JP" altLang="en-US" sz="1800" b="1" kern="1200" dirty="0">
              <a:solidFill>
                <a:srgbClr val="F8F8F8"/>
              </a:solidFill>
              <a:latin typeface="Tahoma" pitchFamily="34" charset="0"/>
              <a:ea typeface="HGP創英角ｺﾞｼｯｸUB" pitchFamily="50" charset="-128"/>
              <a:cs typeface="+mn-cs"/>
            </a:endParaRPr>
          </a:p>
        </p:txBody>
      </p:sp>
      <p:sp>
        <p:nvSpPr>
          <p:cNvPr id="28" name="Rectangle 21"/>
          <p:cNvSpPr>
            <a:spLocks noChangeArrowheads="1"/>
          </p:cNvSpPr>
          <p:nvPr/>
        </p:nvSpPr>
        <p:spPr bwMode="auto">
          <a:xfrm>
            <a:off x="7504139" y="5929330"/>
            <a:ext cx="1568455" cy="523220"/>
          </a:xfrm>
          <a:prstGeom prst="rect">
            <a:avLst/>
          </a:prstGeom>
          <a:noFill/>
          <a:ln w="15875">
            <a:noFill/>
            <a:miter lim="800000"/>
            <a:headEnd/>
            <a:tailEnd/>
          </a:ln>
          <a:effectLst/>
        </p:spPr>
        <p:txBody>
          <a:bodyPr wrap="square">
            <a:spAutoFit/>
          </a:bodyPr>
          <a:lstStyle/>
          <a:p>
            <a:pPr algn="l" rtl="0" fontAlgn="base">
              <a:spcBef>
                <a:spcPct val="0"/>
              </a:spcBef>
              <a:spcAft>
                <a:spcPct val="0"/>
              </a:spcAft>
              <a:buClr>
                <a:srgbClr val="003366"/>
              </a:buClr>
              <a:buSzPct val="70000"/>
              <a:buFont typeface="Wingdings" pitchFamily="2" charset="2"/>
              <a:buNone/>
            </a:pPr>
            <a:r>
              <a:rPr kumimoji="1" lang="en-US" altLang="ja-JP" sz="1400" b="1" kern="1200" dirty="0" smtClean="0">
                <a:solidFill>
                  <a:srgbClr val="969696"/>
                </a:solidFill>
                <a:latin typeface="Tahoma" pitchFamily="34" charset="0"/>
                <a:ea typeface="HGP創英角ｺﾞｼｯｸUB" pitchFamily="50" charset="-128"/>
                <a:cs typeface="+mn-cs"/>
              </a:rPr>
              <a:t>By </a:t>
            </a:r>
            <a:endParaRPr lang="en-US" altLang="ja-JP" sz="1400" b="1" dirty="0" smtClean="0">
              <a:solidFill>
                <a:srgbClr val="969696"/>
              </a:solidFill>
            </a:endParaRPr>
          </a:p>
          <a:p>
            <a:pPr algn="l" rtl="0" fontAlgn="base">
              <a:spcBef>
                <a:spcPct val="0"/>
              </a:spcBef>
              <a:spcAft>
                <a:spcPct val="0"/>
              </a:spcAft>
              <a:buClr>
                <a:srgbClr val="003366"/>
              </a:buClr>
              <a:buSzPct val="70000"/>
              <a:buFont typeface="Wingdings" pitchFamily="2" charset="2"/>
              <a:buNone/>
            </a:pPr>
            <a:r>
              <a:rPr kumimoji="1" lang="en-US" altLang="ja-JP" sz="1400" b="1" kern="1200" dirty="0" smtClean="0">
                <a:solidFill>
                  <a:srgbClr val="969696"/>
                </a:solidFill>
                <a:latin typeface="Tahoma" pitchFamily="34" charset="0"/>
                <a:ea typeface="HGP創英角ｺﾞｼｯｸUB" pitchFamily="50" charset="-128"/>
                <a:cs typeface="+mn-cs"/>
              </a:rPr>
              <a:t>W.Kokuyama</a:t>
            </a:r>
            <a:endParaRPr kumimoji="1" lang="ja-JP" altLang="en-US" sz="1400" b="1" kern="1200" dirty="0">
              <a:solidFill>
                <a:srgbClr val="969696"/>
              </a:solidFill>
              <a:latin typeface="Tahoma" pitchFamily="34" charset="0"/>
              <a:ea typeface="HGP創英角ｺﾞｼｯｸUB" pitchFamily="50" charset="-128"/>
              <a:cs typeface="+mn-cs"/>
            </a:endParaRPr>
          </a:p>
        </p:txBody>
      </p:sp>
    </p:spTree>
  </p:cSld>
  <p:clrMapOvr>
    <a:masterClrMapping/>
  </p:clrMapOvr>
  <p:transition advTm="52992"/>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1" name="Rectangle 3"/>
          <p:cNvSpPr>
            <a:spLocks noGrp="1" noChangeArrowheads="1"/>
          </p:cNvSpPr>
          <p:nvPr>
            <p:ph type="title"/>
          </p:nvPr>
        </p:nvSpPr>
        <p:spPr/>
        <p:txBody>
          <a:bodyPr/>
          <a:lstStyle/>
          <a:p>
            <a:r>
              <a:rPr lang="en-US" altLang="ja-JP" dirty="0" smtClean="0"/>
              <a:t>DPF mission status</a:t>
            </a:r>
            <a:endParaRPr lang="ja-JP" altLang="en-US" dirty="0"/>
          </a:p>
        </p:txBody>
      </p:sp>
      <p:sp>
        <p:nvSpPr>
          <p:cNvPr id="16"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sp>
        <p:nvSpPr>
          <p:cNvPr id="826384" name="Rectangle 16"/>
          <p:cNvSpPr>
            <a:spLocks noChangeArrowheads="1"/>
          </p:cNvSpPr>
          <p:nvPr/>
        </p:nvSpPr>
        <p:spPr bwMode="auto">
          <a:xfrm>
            <a:off x="357158" y="1214422"/>
            <a:ext cx="4824413" cy="791307"/>
          </a:xfrm>
          <a:prstGeom prst="rect">
            <a:avLst/>
          </a:prstGeom>
          <a:noFill/>
          <a:ln w="15875">
            <a:noFill/>
            <a:miter lim="800000"/>
            <a:headEnd/>
            <a:tailEnd/>
          </a:ln>
          <a:effectLst/>
        </p:spPr>
        <p:txBody>
          <a:bodyPr>
            <a:spAutoFit/>
          </a:bodyPr>
          <a:lstStyle/>
          <a:p>
            <a:pPr algn="l">
              <a:lnSpc>
                <a:spcPct val="120000"/>
              </a:lnSpc>
              <a:buClr>
                <a:schemeClr val="accent2"/>
              </a:buClr>
              <a:buSzPct val="70000"/>
              <a:buFont typeface="Wingdings" pitchFamily="2" charset="2"/>
              <a:buNone/>
            </a:pPr>
            <a:r>
              <a:rPr lang="en-US" altLang="ja-JP" sz="2000" b="1" dirty="0" smtClean="0">
                <a:solidFill>
                  <a:srgbClr val="DDDDDD"/>
                </a:solidFill>
                <a:latin typeface="Tahoma" pitchFamily="34" charset="0"/>
                <a:ea typeface="HGP創英角ｺﾞｼｯｸUB" pitchFamily="50" charset="-128"/>
              </a:rPr>
              <a:t>DPF </a:t>
            </a:r>
            <a:r>
              <a:rPr lang="en-US" altLang="ja-JP" sz="2000" b="1" dirty="0" smtClean="0">
                <a:solidFill>
                  <a:srgbClr val="DDDDDD"/>
                </a:solidFill>
              </a:rPr>
              <a:t>: O</a:t>
            </a:r>
            <a:r>
              <a:rPr lang="en-US" altLang="ja-JP" sz="2000" b="1" dirty="0" smtClean="0">
                <a:solidFill>
                  <a:srgbClr val="DDDDDD"/>
                </a:solidFill>
                <a:latin typeface="Tahoma" pitchFamily="34" charset="0"/>
                <a:ea typeface="HGP創英角ｺﾞｼｯｸUB" pitchFamily="50" charset="-128"/>
              </a:rPr>
              <a:t>ne of the candidate of</a:t>
            </a:r>
          </a:p>
          <a:p>
            <a:pPr algn="l">
              <a:lnSpc>
                <a:spcPct val="120000"/>
              </a:lnSpc>
              <a:buClr>
                <a:schemeClr val="accent2"/>
              </a:buClr>
              <a:buSzPct val="70000"/>
              <a:buFont typeface="Wingdings" pitchFamily="2" charset="2"/>
              <a:buNone/>
            </a:pPr>
            <a:r>
              <a:rPr lang="en-US" altLang="ja-JP" sz="2000" b="1" dirty="0" smtClean="0">
                <a:solidFill>
                  <a:srgbClr val="DDDDDD"/>
                </a:solidFill>
              </a:rPr>
              <a:t>     </a:t>
            </a:r>
            <a:r>
              <a:rPr lang="en-US" altLang="ja-JP" sz="2000" b="1" dirty="0" smtClean="0">
                <a:solidFill>
                  <a:srgbClr val="DDDDDD"/>
                </a:solidFill>
                <a:latin typeface="Tahoma" pitchFamily="34" charset="0"/>
                <a:ea typeface="HGP創英角ｺﾞｼｯｸUB" pitchFamily="50" charset="-128"/>
              </a:rPr>
              <a:t>JAXA’s</a:t>
            </a:r>
            <a:r>
              <a:rPr lang="ja-JP" altLang="en-US" sz="2000" b="1" dirty="0" smtClean="0">
                <a:solidFill>
                  <a:srgbClr val="DDDDDD"/>
                </a:solidFill>
              </a:rPr>
              <a:t> </a:t>
            </a:r>
            <a:r>
              <a:rPr lang="en-US" altLang="ja-JP" sz="2000" b="1" dirty="0" smtClean="0">
                <a:solidFill>
                  <a:srgbClr val="99FF99"/>
                </a:solidFill>
              </a:rPr>
              <a:t>s</a:t>
            </a:r>
            <a:r>
              <a:rPr lang="en-US" altLang="ja-JP" sz="2000" b="1" dirty="0" smtClean="0">
                <a:solidFill>
                  <a:srgbClr val="99FF99"/>
                </a:solidFill>
                <a:latin typeface="Tahoma" pitchFamily="34" charset="0"/>
                <a:ea typeface="HGP創英角ｺﾞｼｯｸUB" pitchFamily="50" charset="-128"/>
              </a:rPr>
              <a:t>mall satellite series</a:t>
            </a:r>
            <a:endParaRPr lang="ja-JP" altLang="en-US" sz="2000" b="1" dirty="0">
              <a:solidFill>
                <a:srgbClr val="DDDDDD"/>
              </a:solidFill>
              <a:latin typeface="Tahoma" pitchFamily="34" charset="0"/>
              <a:ea typeface="HGP創英角ｺﾞｼｯｸUB" pitchFamily="50" charset="-128"/>
            </a:endParaRPr>
          </a:p>
        </p:txBody>
      </p:sp>
      <p:sp>
        <p:nvSpPr>
          <p:cNvPr id="826391" name="Rectangle 23"/>
          <p:cNvSpPr>
            <a:spLocks noChangeArrowheads="1"/>
          </p:cNvSpPr>
          <p:nvPr/>
        </p:nvSpPr>
        <p:spPr bwMode="auto">
          <a:xfrm>
            <a:off x="1142976" y="2457556"/>
            <a:ext cx="4786346" cy="757130"/>
          </a:xfrm>
          <a:prstGeom prst="rect">
            <a:avLst/>
          </a:prstGeom>
          <a:noFill/>
          <a:ln w="15875">
            <a:noFill/>
            <a:miter lim="800000"/>
            <a:headEnd/>
            <a:tailEnd/>
          </a:ln>
          <a:effectLst/>
        </p:spPr>
        <p:txBody>
          <a:bodyPr wrap="square">
            <a:spAutoFit/>
          </a:bodyPr>
          <a:lstStyle/>
          <a:p>
            <a:pPr algn="l">
              <a:lnSpc>
                <a:spcPct val="120000"/>
              </a:lnSpc>
              <a:buClr>
                <a:schemeClr val="accent2"/>
              </a:buClr>
              <a:buSzPct val="70000"/>
              <a:buFont typeface="Wingdings" pitchFamily="2" charset="2"/>
              <a:buNone/>
            </a:pPr>
            <a:r>
              <a:rPr lang="en-US" altLang="ja-JP" sz="1800" b="1" dirty="0" smtClean="0">
                <a:solidFill>
                  <a:srgbClr val="DDDDDD"/>
                </a:solidFill>
                <a:latin typeface="Tahoma" pitchFamily="34" charset="0"/>
                <a:ea typeface="HGP創英角ｺﾞｼｯｸUB" pitchFamily="50" charset="-128"/>
              </a:rPr>
              <a:t>At  </a:t>
            </a:r>
            <a:r>
              <a:rPr lang="en-US" altLang="ja-JP" sz="1800" b="1" dirty="0" smtClean="0">
                <a:solidFill>
                  <a:srgbClr val="DDDDDD"/>
                </a:solidFill>
              </a:rPr>
              <a:t>l</a:t>
            </a:r>
            <a:r>
              <a:rPr lang="en-US" altLang="ja-JP" sz="1800" b="1" dirty="0" smtClean="0">
                <a:solidFill>
                  <a:srgbClr val="DDDDDD"/>
                </a:solidFill>
                <a:latin typeface="Tahoma" pitchFamily="34" charset="0"/>
                <a:ea typeface="HGP創英角ｺﾞｼｯｸUB" pitchFamily="50" charset="-128"/>
              </a:rPr>
              <a:t>east </a:t>
            </a:r>
            <a:r>
              <a:rPr lang="en-US" altLang="ja-JP" sz="1800" b="1" dirty="0" smtClean="0">
                <a:solidFill>
                  <a:srgbClr val="99FF99"/>
                </a:solidFill>
                <a:latin typeface="Tahoma" pitchFamily="34" charset="0"/>
                <a:ea typeface="HGP創英角ｺﾞｼｯｸUB" pitchFamily="50" charset="-128"/>
              </a:rPr>
              <a:t>3 satellite</a:t>
            </a:r>
            <a:r>
              <a:rPr lang="ja-JP" altLang="en-US" sz="1800" b="1" dirty="0" smtClean="0">
                <a:solidFill>
                  <a:srgbClr val="99FF99"/>
                </a:solidFill>
                <a:latin typeface="Tahoma" pitchFamily="34" charset="0"/>
                <a:ea typeface="HGP創英角ｺﾞｼｯｸUB" pitchFamily="50" charset="-128"/>
              </a:rPr>
              <a:t> </a:t>
            </a:r>
            <a:r>
              <a:rPr lang="en-US" altLang="ja-JP" sz="1800" b="1" dirty="0" smtClean="0">
                <a:solidFill>
                  <a:srgbClr val="DDDDDD"/>
                </a:solidFill>
                <a:latin typeface="Tahoma" pitchFamily="34" charset="0"/>
                <a:ea typeface="HGP創英角ｺﾞｼｯｸUB" pitchFamily="50" charset="-128"/>
              </a:rPr>
              <a:t>in 5 years with</a:t>
            </a:r>
            <a:endParaRPr lang="ja-JP" altLang="en-US" sz="1800" b="1" dirty="0" smtClean="0">
              <a:solidFill>
                <a:srgbClr val="DDDDDD"/>
              </a:solidFill>
              <a:latin typeface="Tahoma" pitchFamily="34" charset="0"/>
              <a:ea typeface="HGP創英角ｺﾞｼｯｸUB" pitchFamily="50" charset="-128"/>
            </a:endParaRPr>
          </a:p>
          <a:p>
            <a:pPr algn="l">
              <a:lnSpc>
                <a:spcPct val="120000"/>
              </a:lnSpc>
              <a:buClr>
                <a:schemeClr val="accent2"/>
              </a:buClr>
              <a:buSzPct val="70000"/>
              <a:buFont typeface="Wingdings" pitchFamily="2" charset="2"/>
              <a:buNone/>
            </a:pPr>
            <a:r>
              <a:rPr lang="en-US" altLang="ja-JP" sz="1800" b="1" dirty="0" smtClean="0">
                <a:solidFill>
                  <a:schemeClr val="bg1"/>
                </a:solidFill>
                <a:latin typeface="Tahoma" pitchFamily="34" charset="0"/>
                <a:ea typeface="HGP創英角ｺﾞｼｯｸUB" pitchFamily="50" charset="-128"/>
              </a:rPr>
              <a:t>Standard Bus</a:t>
            </a:r>
            <a:r>
              <a:rPr lang="ja-JP" altLang="en-US" sz="1800" b="1" dirty="0" smtClean="0">
                <a:solidFill>
                  <a:schemeClr val="bg1"/>
                </a:solidFill>
                <a:latin typeface="Tahoma" pitchFamily="34" charset="0"/>
                <a:ea typeface="HGP創英角ｺﾞｼｯｸUB" pitchFamily="50" charset="-128"/>
              </a:rPr>
              <a:t> </a:t>
            </a:r>
            <a:r>
              <a:rPr lang="en-US" altLang="ja-JP" sz="1800" b="1" dirty="0">
                <a:solidFill>
                  <a:srgbClr val="DDDDDD"/>
                </a:solidFill>
                <a:latin typeface="Tahoma" pitchFamily="34" charset="0"/>
                <a:ea typeface="HGP創英角ｺﾞｼｯｸUB" pitchFamily="50" charset="-128"/>
              </a:rPr>
              <a:t>+ </a:t>
            </a:r>
            <a:r>
              <a:rPr lang="en-US" altLang="ja-JP" sz="1800" b="1" dirty="0" smtClean="0">
                <a:solidFill>
                  <a:srgbClr val="DDDDDD"/>
                </a:solidFill>
              </a:rPr>
              <a:t>M-V follow-on rocket</a:t>
            </a:r>
            <a:endParaRPr lang="ja-JP" altLang="en-US" sz="1800" b="1" dirty="0">
              <a:solidFill>
                <a:srgbClr val="000000"/>
              </a:solidFill>
              <a:latin typeface="Tahoma" pitchFamily="34" charset="0"/>
              <a:ea typeface="HGP創英角ｺﾞｼｯｸUB" pitchFamily="50" charset="-128"/>
            </a:endParaRPr>
          </a:p>
        </p:txBody>
      </p:sp>
      <p:sp>
        <p:nvSpPr>
          <p:cNvPr id="826394" name="Line 26"/>
          <p:cNvSpPr>
            <a:spLocks noChangeShapeType="1"/>
          </p:cNvSpPr>
          <p:nvPr/>
        </p:nvSpPr>
        <p:spPr bwMode="auto">
          <a:xfrm flipV="1">
            <a:off x="1640166" y="2000240"/>
            <a:ext cx="2684149" cy="0"/>
          </a:xfrm>
          <a:prstGeom prst="line">
            <a:avLst/>
          </a:prstGeom>
          <a:noFill/>
          <a:ln w="38100">
            <a:solidFill>
              <a:srgbClr val="99FF99"/>
            </a:solidFill>
            <a:round/>
            <a:headEnd/>
            <a:tailEnd/>
          </a:ln>
          <a:effectLst/>
        </p:spPr>
        <p:txBody>
          <a:bodyPr wrap="square" anchor="ctr">
            <a:spAutoFit/>
          </a:bodyPr>
          <a:lstStyle/>
          <a:p>
            <a:endParaRPr lang="ja-JP" altLang="en-US" dirty="0"/>
          </a:p>
        </p:txBody>
      </p:sp>
      <p:sp>
        <p:nvSpPr>
          <p:cNvPr id="826392" name="Rectangle 24"/>
          <p:cNvSpPr>
            <a:spLocks noChangeArrowheads="1"/>
          </p:cNvSpPr>
          <p:nvPr/>
        </p:nvSpPr>
        <p:spPr bwMode="auto">
          <a:xfrm>
            <a:off x="928662" y="3643314"/>
            <a:ext cx="5357850" cy="1200329"/>
          </a:xfrm>
          <a:prstGeom prst="rect">
            <a:avLst/>
          </a:prstGeom>
          <a:noFill/>
          <a:ln w="15875">
            <a:noFill/>
            <a:miter lim="800000"/>
            <a:headEnd/>
            <a:tailEnd/>
          </a:ln>
          <a:effectLst/>
        </p:spPr>
        <p:txBody>
          <a:bodyPr wrap="square">
            <a:spAutoFit/>
          </a:bodyPr>
          <a:lstStyle/>
          <a:p>
            <a:pPr algn="l">
              <a:lnSpc>
                <a:spcPct val="120000"/>
              </a:lnSpc>
              <a:buClr>
                <a:schemeClr val="accent2"/>
              </a:buClr>
              <a:buSzPct val="70000"/>
              <a:buFont typeface="Wingdings" pitchFamily="2" charset="2"/>
              <a:buNone/>
            </a:pPr>
            <a:r>
              <a:rPr lang="en-US" altLang="ja-JP" sz="2000" b="1" dirty="0" smtClean="0">
                <a:solidFill>
                  <a:srgbClr val="DDDDDD"/>
                </a:solidFill>
              </a:rPr>
              <a:t>1</a:t>
            </a:r>
            <a:r>
              <a:rPr lang="en-US" altLang="ja-JP" sz="2000" b="1" baseline="30000" dirty="0" smtClean="0">
                <a:solidFill>
                  <a:srgbClr val="DDDDDD"/>
                </a:solidFill>
              </a:rPr>
              <a:t>st</a:t>
            </a:r>
            <a:r>
              <a:rPr lang="en-US" altLang="ja-JP" sz="2000" b="1" dirty="0" smtClean="0">
                <a:solidFill>
                  <a:srgbClr val="DDDDDD"/>
                </a:solidFill>
              </a:rPr>
              <a:t>  mission </a:t>
            </a:r>
            <a:r>
              <a:rPr lang="en-US" altLang="ja-JP" sz="2000" b="1" dirty="0" smtClean="0">
                <a:solidFill>
                  <a:srgbClr val="DDDDDD"/>
                </a:solidFill>
                <a:latin typeface="Tahoma" pitchFamily="34" charset="0"/>
                <a:ea typeface="HGP創英角ｺﾞｼｯｸUB" pitchFamily="50" charset="-128"/>
              </a:rPr>
              <a:t>(2012):  SPRINT-A/EXCEED</a:t>
            </a:r>
            <a:endParaRPr lang="en-US" altLang="ja-JP" sz="2000" b="1" dirty="0">
              <a:solidFill>
                <a:srgbClr val="DDDDDD"/>
              </a:solidFill>
              <a:latin typeface="Tahoma" pitchFamily="34" charset="0"/>
              <a:ea typeface="HGP創英角ｺﾞｼｯｸUB" pitchFamily="50" charset="-128"/>
            </a:endParaRPr>
          </a:p>
          <a:p>
            <a:pPr algn="l">
              <a:lnSpc>
                <a:spcPct val="120000"/>
              </a:lnSpc>
              <a:buClr>
                <a:schemeClr val="accent2"/>
              </a:buClr>
              <a:buSzPct val="70000"/>
              <a:buFont typeface="Wingdings" pitchFamily="2" charset="2"/>
              <a:buNone/>
            </a:pPr>
            <a:r>
              <a:rPr lang="en-US" altLang="ja-JP" sz="2000" b="1" dirty="0" smtClean="0">
                <a:solidFill>
                  <a:srgbClr val="DDDDDD"/>
                </a:solidFill>
                <a:latin typeface="Tahoma" pitchFamily="34" charset="0"/>
                <a:ea typeface="HGP創英角ｺﾞｼｯｸUB" pitchFamily="50" charset="-128"/>
              </a:rPr>
              <a:t>2</a:t>
            </a:r>
            <a:r>
              <a:rPr lang="en-US" altLang="ja-JP" sz="2000" b="1" baseline="30000" dirty="0" smtClean="0">
                <a:solidFill>
                  <a:srgbClr val="DDDDDD"/>
                </a:solidFill>
                <a:latin typeface="Tahoma" pitchFamily="34" charset="0"/>
                <a:ea typeface="HGP創英角ｺﾞｼｯｸUB" pitchFamily="50" charset="-128"/>
              </a:rPr>
              <a:t>nd</a:t>
            </a:r>
            <a:r>
              <a:rPr lang="en-US" altLang="ja-JP" sz="2000" b="1" dirty="0" smtClean="0">
                <a:solidFill>
                  <a:srgbClr val="DDDDDD"/>
                </a:solidFill>
                <a:latin typeface="Tahoma" pitchFamily="34" charset="0"/>
                <a:ea typeface="HGP創英角ｺﾞｼｯｸUB" pitchFamily="50" charset="-128"/>
              </a:rPr>
              <a:t> mission  (~2013/14) : ERG</a:t>
            </a:r>
          </a:p>
          <a:p>
            <a:pPr algn="l">
              <a:lnSpc>
                <a:spcPct val="120000"/>
              </a:lnSpc>
              <a:buClr>
                <a:schemeClr val="accent2"/>
              </a:buClr>
              <a:buSzPct val="70000"/>
              <a:buFont typeface="Wingdings" pitchFamily="2" charset="2"/>
              <a:buNone/>
            </a:pPr>
            <a:r>
              <a:rPr lang="en-US" altLang="ja-JP" sz="2000" b="1" dirty="0" smtClean="0">
                <a:solidFill>
                  <a:srgbClr val="DDDDDD"/>
                </a:solidFill>
              </a:rPr>
              <a:t>3</a:t>
            </a:r>
            <a:r>
              <a:rPr lang="en-US" altLang="ja-JP" sz="2000" b="1" baseline="30000" dirty="0" smtClean="0">
                <a:solidFill>
                  <a:srgbClr val="DDDDDD"/>
                </a:solidFill>
              </a:rPr>
              <a:t>rd</a:t>
            </a:r>
            <a:r>
              <a:rPr lang="en-US" altLang="ja-JP" sz="2000" b="1" dirty="0" smtClean="0">
                <a:solidFill>
                  <a:srgbClr val="DDDDDD"/>
                </a:solidFill>
              </a:rPr>
              <a:t> mission (~2015/16) : TBD</a:t>
            </a:r>
            <a:endParaRPr lang="en-US" altLang="ja-JP" sz="2000" b="1" dirty="0" smtClean="0">
              <a:solidFill>
                <a:srgbClr val="DDDDDD"/>
              </a:solidFill>
              <a:latin typeface="Tahoma" pitchFamily="34" charset="0"/>
              <a:ea typeface="HGP創英角ｺﾞｼｯｸUB" pitchFamily="50" charset="-128"/>
            </a:endParaRPr>
          </a:p>
        </p:txBody>
      </p:sp>
      <p:sp>
        <p:nvSpPr>
          <p:cNvPr id="826395" name="Text Box 27"/>
          <p:cNvSpPr txBox="1">
            <a:spLocks noChangeArrowheads="1"/>
          </p:cNvSpPr>
          <p:nvPr/>
        </p:nvSpPr>
        <p:spPr bwMode="auto">
          <a:xfrm>
            <a:off x="6786578" y="3184929"/>
            <a:ext cx="2278084" cy="276999"/>
          </a:xfrm>
          <a:prstGeom prst="rect">
            <a:avLst/>
          </a:prstGeom>
          <a:noFill/>
          <a:ln w="15875">
            <a:noFill/>
            <a:miter lim="800000"/>
            <a:headEnd/>
            <a:tailEnd/>
          </a:ln>
          <a:effectLst/>
        </p:spPr>
        <p:txBody>
          <a:bodyPr wrap="square">
            <a:spAutoFit/>
          </a:bodyPr>
          <a:lstStyle/>
          <a:p>
            <a:pPr algn="l">
              <a:buFontTx/>
              <a:buNone/>
            </a:pPr>
            <a:r>
              <a:rPr lang="en-US" altLang="ja-JP" sz="1200" b="1" dirty="0" smtClean="0">
                <a:solidFill>
                  <a:srgbClr val="C0C0C0"/>
                </a:solidFill>
                <a:latin typeface="Tahoma" pitchFamily="34" charset="0"/>
                <a:ea typeface="HGP創英角ｺﾞｼｯｸUB" pitchFamily="50" charset="-128"/>
                <a:sym typeface="Wingdings" pitchFamily="2" charset="2"/>
              </a:rPr>
              <a:t>SPRINT-A /EXCEED</a:t>
            </a:r>
            <a:endParaRPr lang="en-US" altLang="ja-JP" sz="1200" b="1" dirty="0">
              <a:solidFill>
                <a:srgbClr val="C0C0C0"/>
              </a:solidFill>
              <a:latin typeface="Tahoma" pitchFamily="34" charset="0"/>
              <a:ea typeface="HGP創英角ｺﾞｼｯｸUB" pitchFamily="50" charset="-128"/>
            </a:endParaRPr>
          </a:p>
        </p:txBody>
      </p:sp>
      <p:sp>
        <p:nvSpPr>
          <p:cNvPr id="18" name="角丸四角形 17"/>
          <p:cNvSpPr/>
          <p:nvPr/>
        </p:nvSpPr>
        <p:spPr bwMode="auto">
          <a:xfrm>
            <a:off x="6151568" y="1693484"/>
            <a:ext cx="2571768" cy="1714512"/>
          </a:xfrm>
          <a:prstGeom prst="roundRect">
            <a:avLst>
              <a:gd name="adj" fmla="val 15252"/>
            </a:avLst>
          </a:prstGeom>
          <a:solidFill>
            <a:srgbClr val="DDDDDD">
              <a:alpha val="23000"/>
            </a:srgbClr>
          </a:solidFill>
          <a:ln w="6350">
            <a:noFill/>
            <a:miter lim="800000"/>
            <a:headEnd/>
            <a:tailEnd/>
          </a:ln>
          <a:effectLst/>
        </p:spPr>
        <p:txBody>
          <a:bodyPr rtlCol="0" anchor="ctr">
            <a:noAutofit/>
          </a:bodyPr>
          <a:lstStyle/>
          <a:p>
            <a:pPr algn="ctr" rtl="0" fontAlgn="base">
              <a:spcBef>
                <a:spcPct val="0"/>
              </a:spcBef>
              <a:spcAft>
                <a:spcPct val="0"/>
              </a:spcAft>
            </a:pPr>
            <a:endParaRPr kumimoji="1" lang="ja-JP" altLang="en-US" sz="2400" kern="1200" dirty="0">
              <a:solidFill>
                <a:srgbClr val="003366"/>
              </a:solidFill>
              <a:latin typeface="Tahoma" pitchFamily="34" charset="0"/>
              <a:ea typeface="HGP創英角ｺﾞｼｯｸUB" pitchFamily="50" charset="-128"/>
              <a:cs typeface="+mn-cs"/>
            </a:endParaRPr>
          </a:p>
        </p:txBody>
      </p:sp>
      <p:pic>
        <p:nvPicPr>
          <p:cNvPr id="19"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744504" y="1071546"/>
            <a:ext cx="3185214" cy="2399135"/>
          </a:xfrm>
          <a:prstGeom prst="rect">
            <a:avLst/>
          </a:prstGeom>
          <a:noFill/>
          <a:ln w="9525">
            <a:noFill/>
            <a:miter lim="800000"/>
            <a:headEnd/>
            <a:tailEnd/>
          </a:ln>
        </p:spPr>
      </p:pic>
      <p:sp>
        <p:nvSpPr>
          <p:cNvPr id="21" name="Rectangle 25"/>
          <p:cNvSpPr>
            <a:spLocks noChangeArrowheads="1"/>
          </p:cNvSpPr>
          <p:nvPr/>
        </p:nvSpPr>
        <p:spPr bwMode="auto">
          <a:xfrm>
            <a:off x="928662" y="5174797"/>
            <a:ext cx="5214974" cy="1040285"/>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2800" b="1" dirty="0" smtClean="0">
                <a:solidFill>
                  <a:srgbClr val="FFFFFF"/>
                </a:solidFill>
              </a:rPr>
              <a:t>DPF is  one of the </a:t>
            </a:r>
          </a:p>
          <a:p>
            <a:pPr algn="l">
              <a:lnSpc>
                <a:spcPct val="110000"/>
              </a:lnSpc>
              <a:buClr>
                <a:schemeClr val="accent2"/>
              </a:buClr>
              <a:buSzPct val="70000"/>
              <a:buFont typeface="Wingdings" pitchFamily="2" charset="2"/>
              <a:buNone/>
            </a:pPr>
            <a:r>
              <a:rPr lang="en-US" altLang="ja-JP" sz="2800" b="1" dirty="0" smtClean="0">
                <a:solidFill>
                  <a:srgbClr val="FFFFFF"/>
                </a:solidFill>
              </a:rPr>
              <a:t>  candidates of 3</a:t>
            </a:r>
            <a:r>
              <a:rPr lang="en-US" altLang="ja-JP" sz="2800" b="1" baseline="30000" dirty="0" smtClean="0">
                <a:solidFill>
                  <a:srgbClr val="FFFFFF"/>
                </a:solidFill>
              </a:rPr>
              <a:t>rd</a:t>
            </a:r>
            <a:r>
              <a:rPr lang="en-US" altLang="ja-JP" sz="2800" b="1" dirty="0" smtClean="0">
                <a:solidFill>
                  <a:srgbClr val="FFFFFF"/>
                </a:solidFill>
              </a:rPr>
              <a:t> mission</a:t>
            </a:r>
            <a:endParaRPr lang="ja-JP" altLang="en-US" sz="2800" b="1" dirty="0">
              <a:solidFill>
                <a:srgbClr val="FFFFFF"/>
              </a:solidFill>
              <a:latin typeface="Tahoma" pitchFamily="34" charset="0"/>
              <a:ea typeface="HGP創英角ｺﾞｼｯｸUB" pitchFamily="50" charset="-128"/>
            </a:endParaRPr>
          </a:p>
        </p:txBody>
      </p:sp>
      <p:sp>
        <p:nvSpPr>
          <p:cNvPr id="24" name="Line 224"/>
          <p:cNvSpPr>
            <a:spLocks noChangeShapeType="1"/>
          </p:cNvSpPr>
          <p:nvPr/>
        </p:nvSpPr>
        <p:spPr bwMode="auto">
          <a:xfrm flipH="1" flipV="1">
            <a:off x="2643174" y="2071676"/>
            <a:ext cx="142876" cy="428629"/>
          </a:xfrm>
          <a:prstGeom prst="line">
            <a:avLst/>
          </a:prstGeom>
          <a:noFill/>
          <a:ln w="38100">
            <a:solidFill>
              <a:schemeClr val="bg1">
                <a:lumMod val="90000"/>
              </a:schemeClr>
            </a:solidFill>
            <a:round/>
            <a:headEnd/>
            <a:tailEnd type="stealth" w="lg" len="lg"/>
          </a:ln>
          <a:effectLst/>
        </p:spPr>
        <p:txBody>
          <a:bodyPr wrap="square" anchor="ctr">
            <a:spAutoFit/>
          </a:bodyPr>
          <a:lstStyle/>
          <a:p>
            <a:pPr algn="ctr" rtl="0" fontAlgn="base">
              <a:spcBef>
                <a:spcPct val="0"/>
              </a:spcBef>
              <a:spcAft>
                <a:spcPct val="0"/>
              </a:spcAft>
              <a:buFontTx/>
              <a:buChar char="•"/>
            </a:pPr>
            <a:endParaRPr kumimoji="1" lang="ja-JP" altLang="en-US" sz="2400" kern="1200" dirty="0">
              <a:solidFill>
                <a:srgbClr val="003366"/>
              </a:solidFill>
              <a:latin typeface="Times New Roman" pitchFamily="18" charset="0"/>
              <a:ea typeface="HGP創英角ｺﾞｼｯｸUB" pitchFamily="50" charset="-128"/>
              <a:cs typeface="+mn-cs"/>
            </a:endParaRPr>
          </a:p>
        </p:txBody>
      </p:sp>
      <p:pic>
        <p:nvPicPr>
          <p:cNvPr id="14" name="Picture 44" descr="新小型固体ロケット（イメージ）">
            <a:hlinkClick r:id="rId4"/>
          </p:cNvPr>
          <p:cNvPicPr>
            <a:picLocks noChangeAspect="1" noChangeArrowheads="1"/>
          </p:cNvPicPr>
          <p:nvPr/>
        </p:nvPicPr>
        <p:blipFill>
          <a:blip r:embed="rId5" cstate="print"/>
          <a:srcRect/>
          <a:stretch>
            <a:fillRect/>
          </a:stretch>
        </p:blipFill>
        <p:spPr bwMode="auto">
          <a:xfrm>
            <a:off x="6357950" y="3643314"/>
            <a:ext cx="2307898" cy="1571636"/>
          </a:xfrm>
          <a:prstGeom prst="rect">
            <a:avLst/>
          </a:prstGeom>
          <a:noFill/>
        </p:spPr>
      </p:pic>
      <p:sp>
        <p:nvSpPr>
          <p:cNvPr id="15" name="Text Box 27"/>
          <p:cNvSpPr txBox="1">
            <a:spLocks noChangeArrowheads="1"/>
          </p:cNvSpPr>
          <p:nvPr/>
        </p:nvSpPr>
        <p:spPr bwMode="auto">
          <a:xfrm>
            <a:off x="6357950" y="5214950"/>
            <a:ext cx="2492398" cy="646331"/>
          </a:xfrm>
          <a:prstGeom prst="rect">
            <a:avLst/>
          </a:prstGeom>
          <a:noFill/>
          <a:ln w="15875">
            <a:noFill/>
            <a:miter lim="800000"/>
            <a:headEnd/>
            <a:tailEnd/>
          </a:ln>
          <a:effectLst/>
        </p:spPr>
        <p:txBody>
          <a:bodyPr wrap="square">
            <a:spAutoFit/>
          </a:bodyPr>
          <a:lstStyle/>
          <a:p>
            <a:pPr algn="l">
              <a:buFontTx/>
              <a:buNone/>
            </a:pPr>
            <a:r>
              <a:rPr lang="en-US" altLang="ja-JP" sz="1200" b="1" dirty="0" smtClean="0">
                <a:solidFill>
                  <a:srgbClr val="C0C0C0"/>
                </a:solidFill>
                <a:latin typeface="Tahoma" pitchFamily="34" charset="0"/>
                <a:ea typeface="HGP創英角ｺﾞｼｯｸUB" pitchFamily="50" charset="-128"/>
                <a:sym typeface="Wingdings" pitchFamily="2" charset="2"/>
              </a:rPr>
              <a:t>Next-generation</a:t>
            </a:r>
          </a:p>
          <a:p>
            <a:pPr algn="l">
              <a:buFontTx/>
              <a:buNone/>
            </a:pPr>
            <a:r>
              <a:rPr lang="en-US" altLang="ja-JP" sz="1200" b="1" dirty="0" smtClean="0">
                <a:solidFill>
                  <a:srgbClr val="C0C0C0"/>
                </a:solidFill>
                <a:sym typeface="Wingdings" pitchFamily="2" charset="2"/>
              </a:rPr>
              <a:t>Solid rocket booster (M-V FO)</a:t>
            </a:r>
          </a:p>
          <a:p>
            <a:pPr algn="l">
              <a:buFontTx/>
              <a:buNone/>
            </a:pPr>
            <a:r>
              <a:rPr lang="en-US" altLang="ja-JP" sz="1200" b="1" dirty="0" smtClean="0">
                <a:solidFill>
                  <a:srgbClr val="C0C0C0"/>
                </a:solidFill>
                <a:latin typeface="Tahoma" pitchFamily="34" charset="0"/>
                <a:ea typeface="HGP創英角ｺﾞｼｯｸUB" pitchFamily="50" charset="-128"/>
                <a:sym typeface="Wingdings" pitchFamily="2" charset="2"/>
              </a:rPr>
              <a:t>                            Fig. by JAXA</a:t>
            </a:r>
            <a:endParaRPr lang="en-US" altLang="ja-JP" sz="1200" b="1" dirty="0">
              <a:solidFill>
                <a:srgbClr val="C0C0C0"/>
              </a:solidFill>
              <a:latin typeface="Tahoma" pitchFamily="34" charset="0"/>
              <a:ea typeface="HGP創英角ｺﾞｼｯｸUB" pitchFamily="50" charset="-128"/>
            </a:endParaRPr>
          </a:p>
        </p:txBody>
      </p:sp>
    </p:spTree>
  </p:cSld>
  <p:clrMapOvr>
    <a:masterClrMapping/>
  </p:clrMapOvr>
  <p:transition advTm="5299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63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6392" grpId="0"/>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pic>
        <p:nvPicPr>
          <p:cNvPr id="1964034" name="Picture 2"/>
          <p:cNvPicPr>
            <a:picLocks noChangeAspect="1" noChangeArrowheads="1"/>
          </p:cNvPicPr>
          <p:nvPr/>
        </p:nvPicPr>
        <p:blipFill>
          <a:blip r:embed="rId3" cstate="print">
            <a:clrChange>
              <a:clrFrom>
                <a:srgbClr val="829DC4"/>
              </a:clrFrom>
              <a:clrTo>
                <a:srgbClr val="829DC4">
                  <a:alpha val="0"/>
                </a:srgbClr>
              </a:clrTo>
            </a:clrChange>
            <a:lum bright="-50000" contrast="-40000"/>
          </a:blip>
          <a:srcRect/>
          <a:stretch>
            <a:fillRect/>
          </a:stretch>
        </p:blipFill>
        <p:spPr bwMode="auto">
          <a:xfrm>
            <a:off x="2124075" y="873125"/>
            <a:ext cx="6732588" cy="5508625"/>
          </a:xfrm>
          <a:prstGeom prst="rect">
            <a:avLst/>
          </a:prstGeom>
          <a:noFill/>
          <a:ln w="15875">
            <a:noFill/>
            <a:miter lim="800000"/>
            <a:headEnd/>
            <a:tailEnd/>
          </a:ln>
          <a:effectLst/>
        </p:spPr>
      </p:pic>
      <p:sp>
        <p:nvSpPr>
          <p:cNvPr id="1964035" name="Rectangle 3"/>
          <p:cNvSpPr>
            <a:spLocks noGrp="1" noChangeArrowheads="1"/>
          </p:cNvSpPr>
          <p:nvPr>
            <p:ph type="body" idx="1"/>
          </p:nvPr>
        </p:nvSpPr>
        <p:spPr>
          <a:xfrm>
            <a:off x="714348" y="789009"/>
            <a:ext cx="7386631" cy="5711825"/>
          </a:xfrm>
        </p:spPr>
        <p:txBody>
          <a:bodyPr/>
          <a:lstStyle/>
          <a:p>
            <a:pPr lvl="2">
              <a:lnSpc>
                <a:spcPct val="130000"/>
              </a:lnSpc>
              <a:spcBef>
                <a:spcPct val="0"/>
              </a:spcBef>
              <a:buClrTx/>
              <a:buFontTx/>
              <a:buNone/>
            </a:pPr>
            <a:r>
              <a:rPr lang="en-US" altLang="ja-JP" sz="2800" b="1" dirty="0"/>
              <a:t>   </a:t>
            </a:r>
          </a:p>
          <a:p>
            <a:pPr lvl="2">
              <a:lnSpc>
                <a:spcPct val="130000"/>
              </a:lnSpc>
              <a:spcBef>
                <a:spcPct val="0"/>
              </a:spcBef>
              <a:buClrTx/>
              <a:buFontTx/>
              <a:buNone/>
            </a:pPr>
            <a:r>
              <a:rPr lang="en-US" altLang="ja-JP" sz="2800" b="1" dirty="0" smtClean="0"/>
              <a:t>   </a:t>
            </a:r>
            <a:r>
              <a:rPr lang="en-US" altLang="ja-JP" sz="3600" b="1" dirty="0" smtClean="0">
                <a:effectLst>
                  <a:outerShdw blurRad="38100" dist="38100" dir="2700000" algn="tl">
                    <a:srgbClr val="C0C0C0"/>
                  </a:outerShdw>
                </a:effectLst>
              </a:rPr>
              <a:t>1. DECIGO</a:t>
            </a:r>
          </a:p>
          <a:p>
            <a:pPr lvl="2">
              <a:lnSpc>
                <a:spcPct val="130000"/>
              </a:lnSpc>
              <a:spcBef>
                <a:spcPct val="0"/>
              </a:spcBef>
              <a:buClrTx/>
              <a:buFontTx/>
              <a:buNone/>
            </a:pPr>
            <a:r>
              <a:rPr lang="en-US" altLang="ja-JP" sz="2800" b="1" dirty="0" smtClean="0">
                <a:solidFill>
                  <a:srgbClr val="DDDDDD"/>
                </a:solidFill>
              </a:rPr>
              <a:t>         Overview and Science</a:t>
            </a:r>
          </a:p>
          <a:p>
            <a:pPr lvl="2">
              <a:lnSpc>
                <a:spcPct val="130000"/>
              </a:lnSpc>
              <a:spcBef>
                <a:spcPct val="0"/>
              </a:spcBef>
              <a:buClrTx/>
              <a:buFontTx/>
              <a:buNone/>
            </a:pPr>
            <a:r>
              <a:rPr lang="en-US" altLang="ja-JP" sz="2800" b="1" dirty="0" smtClean="0">
                <a:solidFill>
                  <a:srgbClr val="DDDDDD"/>
                </a:solidFill>
              </a:rPr>
              <a:t>         Pre-conceptual Design</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2. DECIGO Pathfinder</a:t>
            </a:r>
          </a:p>
          <a:p>
            <a:pPr lvl="2">
              <a:lnSpc>
                <a:spcPct val="130000"/>
              </a:lnSpc>
              <a:spcBef>
                <a:spcPct val="0"/>
              </a:spcBef>
              <a:buClrTx/>
              <a:buFontTx/>
              <a:buNone/>
            </a:pPr>
            <a:r>
              <a:rPr lang="en-US" altLang="ja-JP" sz="2800" b="1" dirty="0" smtClean="0">
                <a:solidFill>
                  <a:srgbClr val="DDDDDD"/>
                </a:solidFill>
              </a:rPr>
              <a:t>         Overview and Science</a:t>
            </a:r>
          </a:p>
          <a:p>
            <a:pPr lvl="2">
              <a:lnSpc>
                <a:spcPct val="130000"/>
              </a:lnSpc>
              <a:spcBef>
                <a:spcPct val="0"/>
              </a:spcBef>
              <a:buClrTx/>
              <a:buFontTx/>
              <a:buNone/>
            </a:pPr>
            <a:r>
              <a:rPr lang="en-US" altLang="ja-JP" sz="2800" b="1" dirty="0" smtClean="0">
                <a:solidFill>
                  <a:srgbClr val="DDDDDD"/>
                </a:solidFill>
              </a:rPr>
              <a:t>          Design and Status</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a:t>
            </a:r>
            <a:r>
              <a:rPr lang="en-US" altLang="ja-JP" sz="3600" b="1" dirty="0" smtClean="0">
                <a:solidFill>
                  <a:srgbClr val="FF7C80"/>
                </a:solidFill>
                <a:effectLst>
                  <a:outerShdw blurRad="38100" dist="38100" dir="2700000" algn="tl">
                    <a:srgbClr val="C0C0C0"/>
                  </a:outerShdw>
                </a:effectLst>
              </a:rPr>
              <a:t>3. Summary</a:t>
            </a:r>
            <a:r>
              <a:rPr lang="ja-JP" altLang="en-US" sz="2800" b="1" dirty="0" smtClean="0">
                <a:solidFill>
                  <a:srgbClr val="FF7C80"/>
                </a:solidFill>
                <a:effectLst>
                  <a:outerShdw blurRad="38100" dist="38100" dir="2700000" algn="tl">
                    <a:srgbClr val="C0C0C0"/>
                  </a:outerShdw>
                </a:effectLst>
              </a:rPr>
              <a:t>          </a:t>
            </a:r>
            <a:endParaRPr lang="ja-JP" altLang="en-US" sz="2800" b="1" dirty="0">
              <a:solidFill>
                <a:srgbClr val="FF7C80"/>
              </a:solidFill>
              <a:effectLst>
                <a:outerShdw blurRad="38100" dist="38100" dir="2700000" algn="tl">
                  <a:srgbClr val="C0C0C0"/>
                </a:outerShdw>
              </a:effectLst>
            </a:endParaRPr>
          </a:p>
        </p:txBody>
      </p:sp>
      <p:sp>
        <p:nvSpPr>
          <p:cNvPr id="1964036" name="Rectangle 4"/>
          <p:cNvSpPr>
            <a:spLocks noGrp="1" noChangeArrowheads="1"/>
          </p:cNvSpPr>
          <p:nvPr>
            <p:ph type="title"/>
          </p:nvPr>
        </p:nvSpPr>
        <p:spPr/>
        <p:txBody>
          <a:bodyPr/>
          <a:lstStyle/>
          <a:p>
            <a:endParaRPr lang="ja-JP" altLang="ja-JP" dirty="0"/>
          </a:p>
        </p:txBody>
      </p:sp>
      <p:sp>
        <p:nvSpPr>
          <p:cNvPr id="6" name="下矢印 5"/>
          <p:cNvSpPr/>
          <p:nvPr/>
        </p:nvSpPr>
        <p:spPr bwMode="auto">
          <a:xfrm rot="5400000" flipV="1">
            <a:off x="1285852" y="5286388"/>
            <a:ext cx="428628" cy="285752"/>
          </a:xfrm>
          <a:prstGeom prst="downArrow">
            <a:avLst/>
          </a:prstGeom>
          <a:solidFill>
            <a:srgbClr val="FFFFFF">
              <a:alpha val="10000"/>
            </a:srgbClr>
          </a:solidFill>
          <a:ln w="158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Tree>
  </p:cSld>
  <p:clrMapOvr>
    <a:masterClrMapping/>
  </p:clrMapOvr>
  <p:transition advTm="1712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pic>
        <p:nvPicPr>
          <p:cNvPr id="1964034" name="Picture 2"/>
          <p:cNvPicPr>
            <a:picLocks noChangeAspect="1" noChangeArrowheads="1"/>
          </p:cNvPicPr>
          <p:nvPr/>
        </p:nvPicPr>
        <p:blipFill>
          <a:blip r:embed="rId3" cstate="print">
            <a:clrChange>
              <a:clrFrom>
                <a:srgbClr val="829DC4"/>
              </a:clrFrom>
              <a:clrTo>
                <a:srgbClr val="829DC4">
                  <a:alpha val="0"/>
                </a:srgbClr>
              </a:clrTo>
            </a:clrChange>
            <a:lum bright="-50000" contrast="-40000"/>
          </a:blip>
          <a:srcRect/>
          <a:stretch>
            <a:fillRect/>
          </a:stretch>
        </p:blipFill>
        <p:spPr bwMode="auto">
          <a:xfrm>
            <a:off x="2124075" y="873125"/>
            <a:ext cx="6732588" cy="5508625"/>
          </a:xfrm>
          <a:prstGeom prst="rect">
            <a:avLst/>
          </a:prstGeom>
          <a:noFill/>
          <a:ln w="15875">
            <a:noFill/>
            <a:miter lim="800000"/>
            <a:headEnd/>
            <a:tailEnd/>
          </a:ln>
          <a:effectLst/>
        </p:spPr>
      </p:pic>
      <p:sp>
        <p:nvSpPr>
          <p:cNvPr id="1964035" name="Rectangle 3"/>
          <p:cNvSpPr>
            <a:spLocks noGrp="1" noChangeArrowheads="1"/>
          </p:cNvSpPr>
          <p:nvPr>
            <p:ph type="body" idx="1"/>
          </p:nvPr>
        </p:nvSpPr>
        <p:spPr>
          <a:xfrm>
            <a:off x="714348" y="789009"/>
            <a:ext cx="7386631" cy="5711825"/>
          </a:xfrm>
        </p:spPr>
        <p:txBody>
          <a:bodyPr/>
          <a:lstStyle/>
          <a:p>
            <a:pPr lvl="2">
              <a:lnSpc>
                <a:spcPct val="130000"/>
              </a:lnSpc>
              <a:spcBef>
                <a:spcPct val="0"/>
              </a:spcBef>
              <a:buClrTx/>
              <a:buFontTx/>
              <a:buNone/>
            </a:pPr>
            <a:r>
              <a:rPr lang="en-US" altLang="ja-JP" sz="2800" b="1" dirty="0"/>
              <a:t>   </a:t>
            </a:r>
          </a:p>
          <a:p>
            <a:pPr lvl="2">
              <a:lnSpc>
                <a:spcPct val="130000"/>
              </a:lnSpc>
              <a:spcBef>
                <a:spcPct val="0"/>
              </a:spcBef>
              <a:buClrTx/>
              <a:buFontTx/>
              <a:buNone/>
            </a:pPr>
            <a:r>
              <a:rPr lang="en-US" altLang="ja-JP" sz="2800" b="1" dirty="0" smtClean="0"/>
              <a:t>   </a:t>
            </a:r>
            <a:r>
              <a:rPr lang="en-US" altLang="ja-JP" sz="3600" b="1" dirty="0" smtClean="0">
                <a:solidFill>
                  <a:srgbClr val="FF7C80"/>
                </a:solidFill>
                <a:effectLst>
                  <a:outerShdw blurRad="38100" dist="38100" dir="2700000" algn="tl">
                    <a:srgbClr val="C0C0C0"/>
                  </a:outerShdw>
                </a:effectLst>
              </a:rPr>
              <a:t>1. DECIGO</a:t>
            </a:r>
          </a:p>
          <a:p>
            <a:pPr lvl="2">
              <a:lnSpc>
                <a:spcPct val="130000"/>
              </a:lnSpc>
              <a:spcBef>
                <a:spcPct val="0"/>
              </a:spcBef>
              <a:buClrTx/>
              <a:buFontTx/>
              <a:buNone/>
            </a:pPr>
            <a:r>
              <a:rPr lang="en-US" altLang="ja-JP" sz="2800" b="1" dirty="0" smtClean="0">
                <a:solidFill>
                  <a:srgbClr val="FF7C80"/>
                </a:solidFill>
              </a:rPr>
              <a:t>         Overview and Science</a:t>
            </a:r>
          </a:p>
          <a:p>
            <a:pPr lvl="2">
              <a:lnSpc>
                <a:spcPct val="130000"/>
              </a:lnSpc>
              <a:spcBef>
                <a:spcPct val="0"/>
              </a:spcBef>
              <a:buClrTx/>
              <a:buFontTx/>
              <a:buNone/>
            </a:pPr>
            <a:r>
              <a:rPr lang="en-US" altLang="ja-JP" sz="2800" b="1" dirty="0" smtClean="0">
                <a:solidFill>
                  <a:srgbClr val="DDDDDD"/>
                </a:solidFill>
              </a:rPr>
              <a:t>         Pre-conceptual Design</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2. DECIGO Pathfinder</a:t>
            </a:r>
          </a:p>
          <a:p>
            <a:pPr lvl="2">
              <a:lnSpc>
                <a:spcPct val="130000"/>
              </a:lnSpc>
              <a:spcBef>
                <a:spcPct val="0"/>
              </a:spcBef>
              <a:buClrTx/>
              <a:buFontTx/>
              <a:buNone/>
            </a:pPr>
            <a:r>
              <a:rPr lang="en-US" altLang="ja-JP" sz="2800" b="1" dirty="0" smtClean="0">
                <a:solidFill>
                  <a:srgbClr val="DDDDDD"/>
                </a:solidFill>
              </a:rPr>
              <a:t>         Overview and Science</a:t>
            </a:r>
          </a:p>
          <a:p>
            <a:pPr lvl="2">
              <a:lnSpc>
                <a:spcPct val="130000"/>
              </a:lnSpc>
              <a:spcBef>
                <a:spcPct val="0"/>
              </a:spcBef>
              <a:buClrTx/>
              <a:buFontTx/>
              <a:buNone/>
            </a:pPr>
            <a:r>
              <a:rPr lang="en-US" altLang="ja-JP" sz="2800" b="1" dirty="0" smtClean="0">
                <a:solidFill>
                  <a:srgbClr val="DDDDDD"/>
                </a:solidFill>
              </a:rPr>
              <a:t>         Design and Status</a:t>
            </a:r>
          </a:p>
          <a:p>
            <a:pPr lvl="2">
              <a:lnSpc>
                <a:spcPct val="130000"/>
              </a:lnSpc>
              <a:spcBef>
                <a:spcPct val="0"/>
              </a:spcBef>
              <a:buClrTx/>
              <a:buFontTx/>
              <a:buNone/>
            </a:pPr>
            <a:r>
              <a:rPr lang="en-US" altLang="ja-JP" sz="3600" b="1" dirty="0" smtClean="0">
                <a:effectLst>
                  <a:outerShdw blurRad="38100" dist="38100" dir="2700000" algn="tl">
                    <a:srgbClr val="C0C0C0"/>
                  </a:outerShdw>
                </a:effectLst>
              </a:rPr>
              <a:t>   3. Summary</a:t>
            </a:r>
            <a:r>
              <a:rPr lang="ja-JP" altLang="en-US" sz="2800" b="1" dirty="0" smtClean="0">
                <a:solidFill>
                  <a:srgbClr val="008000"/>
                </a:solidFill>
                <a:effectLst>
                  <a:outerShdw blurRad="38100" dist="38100" dir="2700000" algn="tl">
                    <a:srgbClr val="C0C0C0"/>
                  </a:outerShdw>
                </a:effectLst>
              </a:rPr>
              <a:t>          </a:t>
            </a:r>
            <a:endParaRPr lang="ja-JP" altLang="en-US" sz="2800" b="1" dirty="0">
              <a:effectLst>
                <a:outerShdw blurRad="38100" dist="38100" dir="2700000" algn="tl">
                  <a:srgbClr val="C0C0C0"/>
                </a:outerShdw>
              </a:effectLst>
            </a:endParaRPr>
          </a:p>
        </p:txBody>
      </p:sp>
      <p:sp>
        <p:nvSpPr>
          <p:cNvPr id="1964036" name="Rectangle 4"/>
          <p:cNvSpPr>
            <a:spLocks noGrp="1" noChangeArrowheads="1"/>
          </p:cNvSpPr>
          <p:nvPr>
            <p:ph type="title"/>
          </p:nvPr>
        </p:nvSpPr>
        <p:spPr/>
        <p:txBody>
          <a:bodyPr/>
          <a:lstStyle/>
          <a:p>
            <a:endParaRPr lang="ja-JP" altLang="ja-JP" dirty="0"/>
          </a:p>
        </p:txBody>
      </p:sp>
      <p:sp>
        <p:nvSpPr>
          <p:cNvPr id="6" name="下矢印 5"/>
          <p:cNvSpPr/>
          <p:nvPr/>
        </p:nvSpPr>
        <p:spPr bwMode="auto">
          <a:xfrm rot="5400000" flipV="1">
            <a:off x="1285852" y="1643050"/>
            <a:ext cx="428628" cy="285752"/>
          </a:xfrm>
          <a:prstGeom prst="downArrow">
            <a:avLst/>
          </a:prstGeom>
          <a:solidFill>
            <a:srgbClr val="FFFFFF">
              <a:alpha val="10000"/>
            </a:srgbClr>
          </a:solidFill>
          <a:ln w="158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Tree>
  </p:cSld>
  <p:clrMapOvr>
    <a:masterClrMapping/>
  </p:clrMapOvr>
  <p:transition advTm="1712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4898" name="Rectangle 2"/>
          <p:cNvSpPr>
            <a:spLocks noGrp="1" noChangeArrowheads="1"/>
          </p:cNvSpPr>
          <p:nvPr>
            <p:ph type="title"/>
          </p:nvPr>
        </p:nvSpPr>
        <p:spPr/>
        <p:txBody>
          <a:bodyPr/>
          <a:lstStyle/>
          <a:p>
            <a:r>
              <a:rPr lang="en-US" altLang="ja-JP" dirty="0" smtClean="0">
                <a:solidFill>
                  <a:srgbClr val="F8F8F8"/>
                </a:solidFill>
              </a:rPr>
              <a:t>Summary</a:t>
            </a:r>
            <a:endParaRPr lang="ja-JP" altLang="en-US" dirty="0">
              <a:solidFill>
                <a:srgbClr val="F8F8F8"/>
              </a:solidFill>
            </a:endParaRPr>
          </a:p>
        </p:txBody>
      </p:sp>
      <p:sp>
        <p:nvSpPr>
          <p:cNvPr id="13"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sp>
        <p:nvSpPr>
          <p:cNvPr id="1104900" name="Rectangle 4"/>
          <p:cNvSpPr>
            <a:spLocks noChangeArrowheads="1"/>
          </p:cNvSpPr>
          <p:nvPr/>
        </p:nvSpPr>
        <p:spPr bwMode="auto">
          <a:xfrm>
            <a:off x="1214414" y="1142984"/>
            <a:ext cx="6286544" cy="461665"/>
          </a:xfrm>
          <a:prstGeom prst="rect">
            <a:avLst/>
          </a:prstGeom>
          <a:noFill/>
          <a:ln w="15875">
            <a:noFill/>
            <a:miter lim="800000"/>
            <a:headEnd/>
            <a:tailEnd/>
          </a:ln>
          <a:effectLst/>
        </p:spPr>
        <p:txBody>
          <a:bodyPr wrap="square">
            <a:spAutoFit/>
          </a:bodyPr>
          <a:lstStyle/>
          <a:p>
            <a:pPr algn="l" rtl="0" fontAlgn="base">
              <a:spcBef>
                <a:spcPct val="0"/>
              </a:spcBef>
              <a:spcAft>
                <a:spcPct val="0"/>
              </a:spcAft>
              <a:buNone/>
            </a:pPr>
            <a:r>
              <a:rPr lang="en-US" altLang="ja-JP" b="1" kern="1200" dirty="0" smtClean="0">
                <a:solidFill>
                  <a:srgbClr val="99CCFF"/>
                </a:solidFill>
                <a:latin typeface="Tahoma" pitchFamily="34" charset="0"/>
                <a:ea typeface="HGP創英角ｺﾞｼｯｸUB" pitchFamily="50" charset="-128"/>
                <a:cs typeface="+mn-cs"/>
              </a:rPr>
              <a:t>DECIGO</a:t>
            </a:r>
            <a:r>
              <a:rPr lang="en-US" altLang="ja-JP" b="1" kern="1200" dirty="0" smtClean="0">
                <a:solidFill>
                  <a:srgbClr val="EAEAEA"/>
                </a:solidFill>
                <a:latin typeface="Tahoma" pitchFamily="34" charset="0"/>
                <a:ea typeface="HGP創英角ｺﾞｼｯｸUB" pitchFamily="50" charset="-128"/>
                <a:cs typeface="+mn-cs"/>
              </a:rPr>
              <a:t> :  Fruitful Sciences</a:t>
            </a:r>
            <a:endParaRPr lang="ja-JP" altLang="en-US" b="1" kern="1200" dirty="0">
              <a:solidFill>
                <a:srgbClr val="CCECFF"/>
              </a:solidFill>
              <a:latin typeface="Tahoma" pitchFamily="34" charset="0"/>
              <a:ea typeface="HGP創英角ｺﾞｼｯｸUB" pitchFamily="50" charset="-128"/>
              <a:cs typeface="+mn-cs"/>
            </a:endParaRPr>
          </a:p>
        </p:txBody>
      </p:sp>
      <p:sp>
        <p:nvSpPr>
          <p:cNvPr id="14" name="Rectangle 4"/>
          <p:cNvSpPr>
            <a:spLocks noChangeArrowheads="1"/>
          </p:cNvSpPr>
          <p:nvPr/>
        </p:nvSpPr>
        <p:spPr bwMode="auto">
          <a:xfrm>
            <a:off x="1714480" y="1643050"/>
            <a:ext cx="6286544" cy="1421928"/>
          </a:xfrm>
          <a:prstGeom prst="rect">
            <a:avLst/>
          </a:prstGeom>
          <a:noFill/>
          <a:ln w="1587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b="1" kern="1200" dirty="0" smtClean="0">
                <a:solidFill>
                  <a:srgbClr val="FFFFFF"/>
                </a:solidFill>
                <a:latin typeface="Tahoma" pitchFamily="34" charset="0"/>
                <a:ea typeface="HGP創英角ｺﾞｼｯｸUB" pitchFamily="50" charset="-128"/>
                <a:cs typeface="+mn-cs"/>
              </a:rPr>
              <a:t>Very beginning of the </a:t>
            </a:r>
            <a:r>
              <a:rPr lang="en-US" altLang="ja-JP" b="1" dirty="0" smtClean="0">
                <a:solidFill>
                  <a:srgbClr val="CCECFF"/>
                </a:solidFill>
              </a:rPr>
              <a:t>U</a:t>
            </a:r>
            <a:r>
              <a:rPr lang="en-US" altLang="ja-JP" b="1" kern="1200" dirty="0" smtClean="0">
                <a:solidFill>
                  <a:srgbClr val="CCECFF"/>
                </a:solidFill>
                <a:latin typeface="Tahoma" pitchFamily="34" charset="0"/>
                <a:ea typeface="HGP創英角ｺﾞｼｯｸUB" pitchFamily="50" charset="-128"/>
                <a:cs typeface="+mn-cs"/>
              </a:rPr>
              <a:t>niverse</a:t>
            </a:r>
          </a:p>
          <a:p>
            <a:pPr algn="l" rtl="0" fontAlgn="base">
              <a:lnSpc>
                <a:spcPct val="120000"/>
              </a:lnSpc>
              <a:spcBef>
                <a:spcPct val="0"/>
              </a:spcBef>
              <a:spcAft>
                <a:spcPct val="0"/>
              </a:spcAft>
              <a:buNone/>
            </a:pPr>
            <a:r>
              <a:rPr lang="en-US" altLang="ja-JP" b="1" kern="1200" dirty="0" smtClean="0">
                <a:solidFill>
                  <a:srgbClr val="CCECFF"/>
                </a:solidFill>
                <a:latin typeface="Tahoma" pitchFamily="34" charset="0"/>
                <a:ea typeface="HGP創英角ｺﾞｼｯｸUB" pitchFamily="50" charset="-128"/>
                <a:cs typeface="+mn-cs"/>
              </a:rPr>
              <a:t>Dark energy</a:t>
            </a:r>
          </a:p>
          <a:p>
            <a:pPr algn="l" rtl="0" fontAlgn="base">
              <a:lnSpc>
                <a:spcPct val="120000"/>
              </a:lnSpc>
              <a:spcBef>
                <a:spcPct val="0"/>
              </a:spcBef>
              <a:spcAft>
                <a:spcPct val="0"/>
              </a:spcAft>
              <a:buNone/>
            </a:pPr>
            <a:r>
              <a:rPr lang="en-US" altLang="ja-JP" b="1" dirty="0" smtClean="0">
                <a:solidFill>
                  <a:srgbClr val="CCECFF"/>
                </a:solidFill>
              </a:rPr>
              <a:t>Galaxy</a:t>
            </a:r>
            <a:r>
              <a:rPr lang="en-US" altLang="ja-JP" b="1" dirty="0" smtClean="0">
                <a:solidFill>
                  <a:srgbClr val="FFFFFF"/>
                </a:solidFill>
              </a:rPr>
              <a:t> formation</a:t>
            </a:r>
            <a:endParaRPr lang="en-US" altLang="ja-JP" b="1" kern="1200" dirty="0" smtClean="0">
              <a:solidFill>
                <a:srgbClr val="FFFFFF"/>
              </a:solidFill>
              <a:latin typeface="Tahoma" pitchFamily="34" charset="0"/>
              <a:ea typeface="HGP創英角ｺﾞｼｯｸUB" pitchFamily="50" charset="-128"/>
              <a:cs typeface="+mn-cs"/>
            </a:endParaRPr>
          </a:p>
        </p:txBody>
      </p:sp>
      <p:sp>
        <p:nvSpPr>
          <p:cNvPr id="15" name="Rectangle 4"/>
          <p:cNvSpPr>
            <a:spLocks noChangeArrowheads="1"/>
          </p:cNvSpPr>
          <p:nvPr/>
        </p:nvSpPr>
        <p:spPr bwMode="auto">
          <a:xfrm>
            <a:off x="1214414" y="3450403"/>
            <a:ext cx="6286544" cy="461665"/>
          </a:xfrm>
          <a:prstGeom prst="rect">
            <a:avLst/>
          </a:prstGeom>
          <a:noFill/>
          <a:ln w="15875">
            <a:noFill/>
            <a:miter lim="800000"/>
            <a:headEnd/>
            <a:tailEnd/>
          </a:ln>
          <a:effectLst/>
        </p:spPr>
        <p:txBody>
          <a:bodyPr wrap="square">
            <a:spAutoFit/>
          </a:bodyPr>
          <a:lstStyle/>
          <a:p>
            <a:pPr algn="l" rtl="0" fontAlgn="base">
              <a:spcBef>
                <a:spcPct val="0"/>
              </a:spcBef>
              <a:spcAft>
                <a:spcPct val="0"/>
              </a:spcAft>
              <a:buNone/>
            </a:pPr>
            <a:r>
              <a:rPr lang="en-US" altLang="ja-JP" b="1" kern="1200" dirty="0" smtClean="0">
                <a:solidFill>
                  <a:srgbClr val="99FF99"/>
                </a:solidFill>
                <a:latin typeface="Tahoma" pitchFamily="34" charset="0"/>
                <a:ea typeface="HGP創英角ｺﾞｼｯｸUB" pitchFamily="50" charset="-128"/>
                <a:cs typeface="+mn-cs"/>
              </a:rPr>
              <a:t>DECIGO Pathfinder</a:t>
            </a:r>
            <a:endParaRPr lang="ja-JP" altLang="en-US" b="1" kern="1200" dirty="0">
              <a:solidFill>
                <a:srgbClr val="99FF99"/>
              </a:solidFill>
              <a:latin typeface="Tahoma" pitchFamily="34" charset="0"/>
              <a:ea typeface="HGP創英角ｺﾞｼｯｸUB" pitchFamily="50" charset="-128"/>
              <a:cs typeface="+mn-cs"/>
            </a:endParaRPr>
          </a:p>
        </p:txBody>
      </p:sp>
      <p:sp>
        <p:nvSpPr>
          <p:cNvPr id="16" name="Rectangle 4"/>
          <p:cNvSpPr>
            <a:spLocks noChangeArrowheads="1"/>
          </p:cNvSpPr>
          <p:nvPr/>
        </p:nvSpPr>
        <p:spPr bwMode="auto">
          <a:xfrm>
            <a:off x="1500166" y="3950469"/>
            <a:ext cx="7072362" cy="978729"/>
          </a:xfrm>
          <a:prstGeom prst="rect">
            <a:avLst/>
          </a:prstGeom>
          <a:noFill/>
          <a:ln w="1587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b="1" dirty="0" smtClean="0">
                <a:solidFill>
                  <a:srgbClr val="EAEAEA"/>
                </a:solidFill>
              </a:rPr>
              <a:t>Important</a:t>
            </a:r>
            <a:r>
              <a:rPr lang="en-US" altLang="ja-JP" b="1" kern="1200" dirty="0" smtClean="0">
                <a:solidFill>
                  <a:srgbClr val="EAEAEA"/>
                </a:solidFill>
                <a:latin typeface="Tahoma" pitchFamily="34" charset="0"/>
                <a:ea typeface="HGP創英角ｺﾞｼｯｸUB" pitchFamily="50" charset="-128"/>
                <a:cs typeface="+mn-cs"/>
              </a:rPr>
              <a:t> </a:t>
            </a:r>
            <a:r>
              <a:rPr lang="en-US" altLang="ja-JP" b="1" kern="1200" dirty="0" smtClean="0">
                <a:solidFill>
                  <a:srgbClr val="CCFFCC"/>
                </a:solidFill>
                <a:latin typeface="Tahoma" pitchFamily="34" charset="0"/>
                <a:ea typeface="HGP創英角ｺﾞｼｯｸUB" pitchFamily="50" charset="-128"/>
                <a:cs typeface="+mn-cs"/>
              </a:rPr>
              <a:t>milestone</a:t>
            </a:r>
            <a:r>
              <a:rPr lang="en-US" altLang="ja-JP" b="1" kern="1200" dirty="0" smtClean="0">
                <a:solidFill>
                  <a:srgbClr val="EAEAEA"/>
                </a:solidFill>
                <a:latin typeface="Tahoma" pitchFamily="34" charset="0"/>
                <a:ea typeface="HGP創英角ｺﾞｼｯｸUB" pitchFamily="50" charset="-128"/>
                <a:cs typeface="+mn-cs"/>
              </a:rPr>
              <a:t> for DECIGO</a:t>
            </a:r>
          </a:p>
          <a:p>
            <a:pPr algn="l" rtl="0" fontAlgn="base">
              <a:lnSpc>
                <a:spcPct val="120000"/>
              </a:lnSpc>
              <a:spcBef>
                <a:spcPct val="0"/>
              </a:spcBef>
              <a:spcAft>
                <a:spcPct val="0"/>
              </a:spcAft>
              <a:buNone/>
            </a:pPr>
            <a:r>
              <a:rPr lang="en-US" altLang="ja-JP" b="1" dirty="0" smtClean="0">
                <a:solidFill>
                  <a:srgbClr val="EAEAEA"/>
                </a:solidFill>
              </a:rPr>
              <a:t>Strong candidate of </a:t>
            </a:r>
            <a:r>
              <a:rPr lang="en-US" altLang="ja-JP" b="1" dirty="0" smtClean="0">
                <a:solidFill>
                  <a:srgbClr val="CCFFCC"/>
                </a:solidFill>
              </a:rPr>
              <a:t>JAXA’s satellite series</a:t>
            </a:r>
            <a:endParaRPr lang="en-US" altLang="ja-JP" b="1" kern="1200" dirty="0" smtClean="0">
              <a:solidFill>
                <a:srgbClr val="CCFFCC"/>
              </a:solidFill>
              <a:latin typeface="Tahoma" pitchFamily="34" charset="0"/>
              <a:ea typeface="HGP創英角ｺﾞｼｯｸUB" pitchFamily="50" charset="-128"/>
              <a:cs typeface="+mn-cs"/>
            </a:endParaRPr>
          </a:p>
        </p:txBody>
      </p:sp>
      <p:sp>
        <p:nvSpPr>
          <p:cNvPr id="17" name="Rectangle 4"/>
          <p:cNvSpPr>
            <a:spLocks noChangeArrowheads="1"/>
          </p:cNvSpPr>
          <p:nvPr/>
        </p:nvSpPr>
        <p:spPr bwMode="auto">
          <a:xfrm>
            <a:off x="1643042" y="5022039"/>
            <a:ext cx="6286544" cy="978729"/>
          </a:xfrm>
          <a:prstGeom prst="rect">
            <a:avLst/>
          </a:prstGeom>
          <a:noFill/>
          <a:ln w="15875">
            <a:noFill/>
            <a:miter lim="800000"/>
            <a:headEnd/>
            <a:tailEnd/>
          </a:ln>
          <a:effectLst/>
        </p:spPr>
        <p:txBody>
          <a:bodyPr wrap="square">
            <a:spAutoFit/>
          </a:bodyPr>
          <a:lstStyle/>
          <a:p>
            <a:pPr algn="l" rtl="0" fontAlgn="base">
              <a:lnSpc>
                <a:spcPct val="120000"/>
              </a:lnSpc>
              <a:spcBef>
                <a:spcPct val="0"/>
              </a:spcBef>
              <a:spcAft>
                <a:spcPct val="0"/>
              </a:spcAft>
              <a:buNone/>
            </a:pPr>
            <a:r>
              <a:rPr lang="en-US" altLang="ja-JP" b="1" dirty="0" smtClean="0">
                <a:solidFill>
                  <a:srgbClr val="FFFF99"/>
                </a:solidFill>
              </a:rPr>
              <a:t>SWIM</a:t>
            </a:r>
            <a:r>
              <a:rPr lang="en-US" altLang="ja-JP" b="1" dirty="0" smtClean="0">
                <a:solidFill>
                  <a:srgbClr val="EAEAEA"/>
                </a:solidFill>
              </a:rPr>
              <a:t> – under operation in orbit</a:t>
            </a:r>
          </a:p>
          <a:p>
            <a:pPr algn="l" rtl="0" fontAlgn="base">
              <a:lnSpc>
                <a:spcPct val="120000"/>
              </a:lnSpc>
              <a:spcBef>
                <a:spcPct val="0"/>
              </a:spcBef>
              <a:spcAft>
                <a:spcPct val="0"/>
              </a:spcAft>
              <a:buNone/>
            </a:pPr>
            <a:r>
              <a:rPr lang="en-US" altLang="ja-JP" b="1" dirty="0" smtClean="0">
                <a:solidFill>
                  <a:srgbClr val="EAEAEA"/>
                </a:solidFill>
              </a:rPr>
              <a:t>              </a:t>
            </a:r>
            <a:r>
              <a:rPr lang="en-US" altLang="ja-JP" b="1" dirty="0" smtClean="0">
                <a:solidFill>
                  <a:srgbClr val="FFFF99"/>
                </a:solidFill>
              </a:rPr>
              <a:t>first precursor </a:t>
            </a:r>
            <a:r>
              <a:rPr lang="en-US" altLang="ja-JP" b="1" dirty="0" smtClean="0">
                <a:solidFill>
                  <a:srgbClr val="EAEAEA"/>
                </a:solidFill>
              </a:rPr>
              <a:t>to space!</a:t>
            </a:r>
            <a:endParaRPr lang="en-US" altLang="ja-JP" b="1" kern="1200" dirty="0" smtClean="0">
              <a:solidFill>
                <a:srgbClr val="EAEAEA"/>
              </a:solidFill>
              <a:latin typeface="Tahoma" pitchFamily="34" charset="0"/>
              <a:ea typeface="HGP創英角ｺﾞｼｯｸUB" pitchFamily="50" charset="-128"/>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 3"/>
          <p:cNvSpPr>
            <a:spLocks noGrp="1"/>
          </p:cNvSpPr>
          <p:nvPr>
            <p:ph type="ftr" sz="quarter" idx="10"/>
          </p:nvPr>
        </p:nvSpPr>
        <p:spPr/>
        <p:txBody>
          <a:bodyPr/>
          <a:lstStyle/>
          <a:p>
            <a:pPr algn="ctr" rtl="0" fontAlgn="base">
              <a:spcBef>
                <a:spcPct val="0"/>
              </a:spcBef>
              <a:spcAft>
                <a:spcPct val="0"/>
              </a:spcAft>
            </a:pPr>
            <a:r>
              <a:rPr lang="en-US" altLang="ja-JP" sz="1200" b="1" kern="1200" smtClean="0">
                <a:solidFill>
                  <a:srgbClr val="EAEAEA"/>
                </a:solidFill>
                <a:latin typeface="Tahoma" pitchFamily="34" charset="0"/>
                <a:ea typeface="HGP創英角ｺﾞｼｯｸUB" pitchFamily="50" charset="-128"/>
                <a:cs typeface="+mn-cs"/>
              </a:rPr>
              <a:t>KEK Theory Center Cosmophysics Group Workshop (November 11, 2009, Tskuba, Ibaraki)</a:t>
            </a:r>
            <a:endParaRPr lang="en-US" altLang="ja-JP" sz="1200" b="1" kern="1200" dirty="0">
              <a:solidFill>
                <a:srgbClr val="EAEAEA"/>
              </a:solidFill>
              <a:latin typeface="Tahoma" pitchFamily="34" charset="0"/>
              <a:ea typeface="HGP創英角ｺﾞｼｯｸUB" pitchFamily="50" charset="-128"/>
              <a:cs typeface="+mn-cs"/>
            </a:endParaRPr>
          </a:p>
        </p:txBody>
      </p:sp>
      <p:pic>
        <p:nvPicPr>
          <p:cNvPr id="1964034" name="Picture 2"/>
          <p:cNvPicPr>
            <a:picLocks noChangeAspect="1" noChangeArrowheads="1"/>
          </p:cNvPicPr>
          <p:nvPr/>
        </p:nvPicPr>
        <p:blipFill>
          <a:blip r:embed="rId3" cstate="print">
            <a:clrChange>
              <a:clrFrom>
                <a:srgbClr val="829DC4"/>
              </a:clrFrom>
              <a:clrTo>
                <a:srgbClr val="829DC4">
                  <a:alpha val="0"/>
                </a:srgbClr>
              </a:clrTo>
            </a:clrChange>
            <a:lum bright="-50000" contrast="-40000"/>
          </a:blip>
          <a:srcRect/>
          <a:stretch>
            <a:fillRect/>
          </a:stretch>
        </p:blipFill>
        <p:spPr bwMode="auto">
          <a:xfrm>
            <a:off x="2124075" y="873125"/>
            <a:ext cx="6732588" cy="5508625"/>
          </a:xfrm>
          <a:prstGeom prst="rect">
            <a:avLst/>
          </a:prstGeom>
          <a:noFill/>
          <a:ln w="15875">
            <a:noFill/>
            <a:miter lim="800000"/>
            <a:headEnd/>
            <a:tailEnd/>
          </a:ln>
          <a:effectLst/>
        </p:spPr>
      </p:pic>
      <p:sp>
        <p:nvSpPr>
          <p:cNvPr id="1964035" name="Rectangle 3"/>
          <p:cNvSpPr>
            <a:spLocks noGrp="1" noChangeArrowheads="1"/>
          </p:cNvSpPr>
          <p:nvPr>
            <p:ph type="body" idx="1"/>
          </p:nvPr>
        </p:nvSpPr>
        <p:spPr/>
        <p:txBody>
          <a:bodyPr/>
          <a:lstStyle/>
          <a:p>
            <a:pPr lvl="2">
              <a:lnSpc>
                <a:spcPct val="120000"/>
              </a:lnSpc>
              <a:spcBef>
                <a:spcPct val="0"/>
              </a:spcBef>
              <a:buClrTx/>
              <a:buFontTx/>
              <a:buNone/>
            </a:pPr>
            <a:r>
              <a:rPr lang="en-US" altLang="ja-JP" sz="2800" b="1" dirty="0"/>
              <a:t>   </a:t>
            </a:r>
          </a:p>
          <a:p>
            <a:pPr lvl="2">
              <a:lnSpc>
                <a:spcPct val="120000"/>
              </a:lnSpc>
              <a:spcBef>
                <a:spcPct val="0"/>
              </a:spcBef>
              <a:buClrTx/>
              <a:buFontTx/>
              <a:buNone/>
            </a:pPr>
            <a:endParaRPr lang="en-US" altLang="ja-JP" sz="2800" b="1" dirty="0"/>
          </a:p>
          <a:p>
            <a:pPr lvl="2">
              <a:lnSpc>
                <a:spcPct val="120000"/>
              </a:lnSpc>
              <a:spcBef>
                <a:spcPct val="0"/>
              </a:spcBef>
              <a:buClrTx/>
              <a:buFontTx/>
              <a:buNone/>
            </a:pPr>
            <a:endParaRPr lang="en-US" altLang="ja-JP" sz="2800" b="1" dirty="0" smtClean="0"/>
          </a:p>
          <a:p>
            <a:pPr lvl="2">
              <a:lnSpc>
                <a:spcPct val="120000"/>
              </a:lnSpc>
              <a:spcBef>
                <a:spcPct val="0"/>
              </a:spcBef>
              <a:buClrTx/>
              <a:buFontTx/>
              <a:buNone/>
            </a:pPr>
            <a:endParaRPr lang="en-US" altLang="ja-JP" sz="2800" b="1" dirty="0"/>
          </a:p>
          <a:p>
            <a:pPr lvl="2">
              <a:lnSpc>
                <a:spcPct val="120000"/>
              </a:lnSpc>
              <a:spcBef>
                <a:spcPct val="0"/>
              </a:spcBef>
              <a:buClrTx/>
              <a:buFontTx/>
              <a:buNone/>
            </a:pPr>
            <a:r>
              <a:rPr lang="en-US" altLang="ja-JP" sz="2800" b="1" dirty="0"/>
              <a:t>                      </a:t>
            </a:r>
            <a:r>
              <a:rPr lang="en-US" altLang="ja-JP" sz="3600" b="1" dirty="0" smtClean="0">
                <a:effectLst>
                  <a:outerShdw blurRad="38100" dist="38100" dir="2700000" algn="tl">
                    <a:srgbClr val="C0C0C0"/>
                  </a:outerShdw>
                </a:effectLst>
              </a:rPr>
              <a:t>  End</a:t>
            </a:r>
            <a:endParaRPr lang="ja-JP" altLang="en-US" sz="3600" b="1" dirty="0">
              <a:effectLst>
                <a:outerShdw blurRad="38100" dist="38100" dir="2700000" algn="tl">
                  <a:srgbClr val="C0C0C0"/>
                </a:outerShdw>
              </a:effectLst>
            </a:endParaRPr>
          </a:p>
          <a:p>
            <a:pPr lvl="3">
              <a:lnSpc>
                <a:spcPct val="120000"/>
              </a:lnSpc>
              <a:spcBef>
                <a:spcPct val="0"/>
              </a:spcBef>
              <a:buClrTx/>
              <a:buFontTx/>
              <a:buNone/>
            </a:pPr>
            <a:r>
              <a:rPr lang="ja-JP" altLang="en-US" b="1" dirty="0">
                <a:solidFill>
                  <a:srgbClr val="008000"/>
                </a:solidFill>
                <a:effectLst>
                  <a:outerShdw blurRad="38100" dist="38100" dir="2700000" algn="tl">
                    <a:srgbClr val="C0C0C0"/>
                  </a:outerShdw>
                </a:effectLst>
              </a:rPr>
              <a:t>　            </a:t>
            </a:r>
          </a:p>
          <a:p>
            <a:pPr lvl="3">
              <a:lnSpc>
                <a:spcPct val="120000"/>
              </a:lnSpc>
              <a:spcBef>
                <a:spcPct val="0"/>
              </a:spcBef>
              <a:buClrTx/>
              <a:buFontTx/>
              <a:buNone/>
            </a:pPr>
            <a:r>
              <a:rPr lang="ja-JP" altLang="en-US" sz="2800" b="1" dirty="0">
                <a:solidFill>
                  <a:srgbClr val="008000"/>
                </a:solidFill>
                <a:effectLst>
                  <a:outerShdw blurRad="38100" dist="38100" dir="2700000" algn="tl">
                    <a:srgbClr val="C0C0C0"/>
                  </a:outerShdw>
                </a:effectLst>
              </a:rPr>
              <a:t>            </a:t>
            </a:r>
            <a:endParaRPr lang="ja-JP" altLang="en-US" sz="2800" b="1" dirty="0">
              <a:effectLst>
                <a:outerShdw blurRad="38100" dist="38100" dir="2700000" algn="tl">
                  <a:srgbClr val="C0C0C0"/>
                </a:outerShdw>
              </a:effectLst>
            </a:endParaRPr>
          </a:p>
        </p:txBody>
      </p:sp>
      <p:sp>
        <p:nvSpPr>
          <p:cNvPr id="1964036" name="Rectangle 4"/>
          <p:cNvSpPr>
            <a:spLocks noGrp="1" noChangeArrowheads="1"/>
          </p:cNvSpPr>
          <p:nvPr>
            <p:ph type="title"/>
          </p:nvPr>
        </p:nvSpPr>
        <p:spPr/>
        <p:txBody>
          <a:bodyPr/>
          <a:lstStyle/>
          <a:p>
            <a:endParaRPr lang="ja-JP" altLang="ja-JP" dirty="0"/>
          </a:p>
        </p:txBody>
      </p:sp>
    </p:spTree>
  </p:cSld>
  <p:clrMapOvr>
    <a:masterClrMapping/>
  </p:clrMapOvr>
  <p:transition advTm="1712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a:p>
        </p:txBody>
      </p:sp>
      <p:sp>
        <p:nvSpPr>
          <p:cNvPr id="1020930" name="AutoShape 2"/>
          <p:cNvSpPr>
            <a:spLocks noChangeArrowheads="1"/>
          </p:cNvSpPr>
          <p:nvPr/>
        </p:nvSpPr>
        <p:spPr bwMode="auto">
          <a:xfrm>
            <a:off x="4786314" y="2500306"/>
            <a:ext cx="4000528" cy="2377421"/>
          </a:xfrm>
          <a:prstGeom prst="roundRect">
            <a:avLst>
              <a:gd name="adj" fmla="val 8815"/>
            </a:avLst>
          </a:prstGeom>
          <a:solidFill>
            <a:srgbClr val="FAFFC9">
              <a:alpha val="20000"/>
            </a:srgbClr>
          </a:solidFill>
          <a:ln w="15875">
            <a:noFill/>
            <a:round/>
            <a:headEnd/>
            <a:tailEnd/>
          </a:ln>
          <a:effectLst/>
        </p:spPr>
        <p:txBody>
          <a:bodyPr wrap="square" anchor="ctr">
            <a:noAutofit/>
          </a:bodyPr>
          <a:lstStyle/>
          <a:p>
            <a:endParaRPr lang="ja-JP" altLang="en-US"/>
          </a:p>
        </p:txBody>
      </p:sp>
      <p:sp>
        <p:nvSpPr>
          <p:cNvPr id="1020931" name="AutoShape 3"/>
          <p:cNvSpPr>
            <a:spLocks noChangeArrowheads="1"/>
          </p:cNvSpPr>
          <p:nvPr/>
        </p:nvSpPr>
        <p:spPr bwMode="auto">
          <a:xfrm>
            <a:off x="5364164" y="3343940"/>
            <a:ext cx="790575" cy="431800"/>
          </a:xfrm>
          <a:prstGeom prst="roundRect">
            <a:avLst>
              <a:gd name="adj" fmla="val 16667"/>
            </a:avLst>
          </a:prstGeom>
          <a:solidFill>
            <a:srgbClr val="F8F8F8">
              <a:alpha val="20000"/>
            </a:srgbClr>
          </a:solidFill>
          <a:ln w="15875">
            <a:noFill/>
            <a:round/>
            <a:headEnd/>
            <a:tailEnd/>
          </a:ln>
          <a:effectLst/>
        </p:spPr>
        <p:txBody>
          <a:bodyPr wrap="none" anchor="ctr">
            <a:spAutoFit/>
          </a:bodyPr>
          <a:lstStyle/>
          <a:p>
            <a:endParaRPr lang="ja-JP" altLang="en-US"/>
          </a:p>
        </p:txBody>
      </p:sp>
      <p:sp>
        <p:nvSpPr>
          <p:cNvPr id="1020932" name="Rectangle 4"/>
          <p:cNvSpPr>
            <a:spLocks noGrp="1" noChangeArrowheads="1"/>
          </p:cNvSpPr>
          <p:nvPr>
            <p:ph type="title"/>
          </p:nvPr>
        </p:nvSpPr>
        <p:spPr/>
        <p:txBody>
          <a:bodyPr/>
          <a:lstStyle/>
          <a:p>
            <a:r>
              <a:rPr lang="en-US" altLang="ja-JP" dirty="0" smtClean="0"/>
              <a:t>Gravitational Waves</a:t>
            </a:r>
            <a:endParaRPr lang="ja-JP" altLang="en-US" dirty="0"/>
          </a:p>
        </p:txBody>
      </p:sp>
      <p:pic>
        <p:nvPicPr>
          <p:cNvPr id="1020933" name="Picture 5" descr="GR1transparent"/>
          <p:cNvPicPr>
            <a:picLocks noChangeAspect="1" noChangeArrowheads="1"/>
          </p:cNvPicPr>
          <p:nvPr/>
        </p:nvPicPr>
        <p:blipFill>
          <a:blip r:embed="rId4" cstate="print"/>
          <a:srcRect/>
          <a:stretch>
            <a:fillRect/>
          </a:stretch>
        </p:blipFill>
        <p:spPr bwMode="auto">
          <a:xfrm>
            <a:off x="442914" y="1357298"/>
            <a:ext cx="3983038" cy="2773362"/>
          </a:xfrm>
          <a:prstGeom prst="rect">
            <a:avLst/>
          </a:prstGeom>
          <a:noFill/>
        </p:spPr>
      </p:pic>
      <p:sp>
        <p:nvSpPr>
          <p:cNvPr id="1020934" name="Rectangle 6"/>
          <p:cNvSpPr>
            <a:spLocks noChangeArrowheads="1"/>
          </p:cNvSpPr>
          <p:nvPr/>
        </p:nvSpPr>
        <p:spPr bwMode="auto">
          <a:xfrm>
            <a:off x="673078" y="4133355"/>
            <a:ext cx="4184674" cy="871008"/>
          </a:xfrm>
          <a:prstGeom prst="rect">
            <a:avLst/>
          </a:prstGeom>
          <a:noFill/>
          <a:ln w="12700">
            <a:noFill/>
            <a:miter lim="800000"/>
            <a:headEnd type="none" w="sm" len="sm"/>
            <a:tailEnd type="none" w="sm" len="sm"/>
          </a:ln>
          <a:effectLst/>
        </p:spPr>
        <p:txBody>
          <a:bodyPr wrap="square" anchor="ctr">
            <a:spAutoFit/>
          </a:bodyPr>
          <a:lstStyle/>
          <a:p>
            <a:pPr algn="l" eaLnBrk="0" hangingPunct="0">
              <a:lnSpc>
                <a:spcPct val="110000"/>
              </a:lnSpc>
              <a:buFontTx/>
              <a:buNone/>
            </a:pPr>
            <a:r>
              <a:rPr kumimoji="0" lang="en-US" altLang="ja-JP" sz="1600" i="1" dirty="0">
                <a:solidFill>
                  <a:srgbClr val="CCECFF"/>
                </a:solidFill>
                <a:latin typeface=""/>
              </a:rPr>
              <a:t>"Mass tells space-time how to curve, </a:t>
            </a:r>
          </a:p>
          <a:p>
            <a:pPr algn="l" eaLnBrk="0" hangingPunct="0">
              <a:lnSpc>
                <a:spcPct val="110000"/>
              </a:lnSpc>
              <a:buFontTx/>
              <a:buNone/>
            </a:pPr>
            <a:r>
              <a:rPr kumimoji="0" lang="en-US" altLang="ja-JP" sz="1600" i="1" dirty="0">
                <a:solidFill>
                  <a:srgbClr val="CCECFF"/>
                </a:solidFill>
                <a:latin typeface=""/>
              </a:rPr>
              <a:t>and space-time tells mass how to move.</a:t>
            </a:r>
            <a:r>
              <a:rPr kumimoji="0" lang="en-US" altLang="ja-JP" sz="1600" i="1" dirty="0">
                <a:solidFill>
                  <a:srgbClr val="CCECFF"/>
                </a:solidFill>
                <a:latin typeface="Tahoma"/>
              </a:rPr>
              <a:t>“</a:t>
            </a:r>
            <a:endParaRPr kumimoji="0" lang="en-US" altLang="ja-JP" sz="1600" i="1" dirty="0">
              <a:solidFill>
                <a:srgbClr val="CCECFF"/>
              </a:solidFill>
              <a:latin typeface=""/>
            </a:endParaRPr>
          </a:p>
          <a:p>
            <a:pPr algn="l" eaLnBrk="0" hangingPunct="0">
              <a:lnSpc>
                <a:spcPct val="110000"/>
              </a:lnSpc>
              <a:buFontTx/>
              <a:buNone/>
            </a:pPr>
            <a:r>
              <a:rPr kumimoji="0" lang="en-US" altLang="ja-JP" sz="1400" i="1" dirty="0">
                <a:solidFill>
                  <a:srgbClr val="CCECFF"/>
                </a:solidFill>
                <a:latin typeface=""/>
              </a:rPr>
              <a:t>                                   </a:t>
            </a:r>
            <a:r>
              <a:rPr kumimoji="0" lang="en-US" altLang="ja-JP" sz="1400" i="1" dirty="0" smtClean="0">
                <a:solidFill>
                  <a:srgbClr val="CCECFF"/>
                </a:solidFill>
                <a:latin typeface=""/>
              </a:rPr>
              <a:t> </a:t>
            </a:r>
            <a:r>
              <a:rPr kumimoji="0" lang="en-US" altLang="ja-JP" sz="1400" i="1" dirty="0">
                <a:solidFill>
                  <a:srgbClr val="CCECFF"/>
                </a:solidFill>
                <a:latin typeface=""/>
              </a:rPr>
              <a:t>John Archibald Wheeler</a:t>
            </a:r>
          </a:p>
        </p:txBody>
      </p:sp>
      <p:sp>
        <p:nvSpPr>
          <p:cNvPr id="1020935" name="Text Box 7"/>
          <p:cNvSpPr txBox="1">
            <a:spLocks noChangeArrowheads="1"/>
          </p:cNvSpPr>
          <p:nvPr/>
        </p:nvSpPr>
        <p:spPr bwMode="auto">
          <a:xfrm>
            <a:off x="2984497" y="3429000"/>
            <a:ext cx="1158875" cy="336550"/>
          </a:xfrm>
          <a:prstGeom prst="rect">
            <a:avLst/>
          </a:prstGeom>
          <a:noFill/>
          <a:ln w="15875">
            <a:noFill/>
            <a:miter lim="800000"/>
            <a:headEnd/>
            <a:tailEnd/>
          </a:ln>
          <a:effectLst/>
        </p:spPr>
        <p:txBody>
          <a:bodyPr wrap="none">
            <a:spAutoFit/>
          </a:bodyPr>
          <a:lstStyle/>
          <a:p>
            <a:pPr>
              <a:buFontTx/>
              <a:buNone/>
            </a:pPr>
            <a:r>
              <a:rPr lang="en-US" altLang="ja-JP" sz="800" b="1" dirty="0">
                <a:solidFill>
                  <a:srgbClr val="DDDDDD"/>
                </a:solidFill>
              </a:rPr>
              <a:t>From presentation </a:t>
            </a:r>
          </a:p>
          <a:p>
            <a:pPr>
              <a:buFontTx/>
              <a:buNone/>
            </a:pPr>
            <a:r>
              <a:rPr lang="en-US" altLang="ja-JP" sz="800" b="1" dirty="0">
                <a:solidFill>
                  <a:srgbClr val="DDDDDD"/>
                </a:solidFill>
              </a:rPr>
              <a:t>by </a:t>
            </a:r>
            <a:r>
              <a:rPr lang="ja-JP" altLang="ja-JP" sz="800" b="1" dirty="0">
                <a:solidFill>
                  <a:srgbClr val="DDDDDD"/>
                </a:solidFill>
              </a:rPr>
              <a:t>Laura Cadonati</a:t>
            </a:r>
            <a:endParaRPr lang="en-US" altLang="ja-JP" sz="800" b="1" dirty="0">
              <a:solidFill>
                <a:srgbClr val="DDDDDD"/>
              </a:solidFill>
            </a:endParaRPr>
          </a:p>
        </p:txBody>
      </p:sp>
      <p:sp>
        <p:nvSpPr>
          <p:cNvPr id="1020936" name="Rectangle 8"/>
          <p:cNvSpPr>
            <a:spLocks noChangeArrowheads="1"/>
          </p:cNvSpPr>
          <p:nvPr/>
        </p:nvSpPr>
        <p:spPr bwMode="auto">
          <a:xfrm>
            <a:off x="4194190" y="1071546"/>
            <a:ext cx="3592520" cy="461665"/>
          </a:xfrm>
          <a:prstGeom prst="rect">
            <a:avLst/>
          </a:prstGeom>
          <a:noFill/>
          <a:ln w="15875">
            <a:noFill/>
            <a:miter lim="800000"/>
            <a:headEnd/>
            <a:tailEnd/>
          </a:ln>
          <a:effectLst/>
        </p:spPr>
        <p:txBody>
          <a:bodyPr wrap="square">
            <a:spAutoFit/>
          </a:bodyPr>
          <a:lstStyle/>
          <a:p>
            <a:pPr algn="l">
              <a:buFontTx/>
              <a:buNone/>
            </a:pPr>
            <a:r>
              <a:rPr lang="en-US" altLang="ja-JP" b="1" dirty="0" smtClean="0">
                <a:solidFill>
                  <a:srgbClr val="F8F8F8"/>
                </a:solidFill>
              </a:rPr>
              <a:t>General Relativity</a:t>
            </a:r>
            <a:endParaRPr lang="ja-JP" altLang="en-US" b="1" dirty="0">
              <a:solidFill>
                <a:srgbClr val="F8F8F8"/>
              </a:solidFill>
              <a:sym typeface="Wingdings" pitchFamily="2" charset="2"/>
            </a:endParaRPr>
          </a:p>
        </p:txBody>
      </p:sp>
      <p:sp>
        <p:nvSpPr>
          <p:cNvPr id="1020937" name="Rectangle 9"/>
          <p:cNvSpPr>
            <a:spLocks noChangeArrowheads="1"/>
          </p:cNvSpPr>
          <p:nvPr/>
        </p:nvSpPr>
        <p:spPr bwMode="auto">
          <a:xfrm>
            <a:off x="4860926" y="2562890"/>
            <a:ext cx="3382963" cy="400110"/>
          </a:xfrm>
          <a:prstGeom prst="rect">
            <a:avLst/>
          </a:prstGeom>
          <a:noFill/>
          <a:ln w="15875">
            <a:noFill/>
            <a:miter lim="800000"/>
            <a:headEnd/>
            <a:tailEnd/>
          </a:ln>
          <a:effectLst/>
        </p:spPr>
        <p:txBody>
          <a:bodyPr>
            <a:spAutoFit/>
          </a:bodyPr>
          <a:lstStyle/>
          <a:p>
            <a:pPr algn="l">
              <a:buFontTx/>
              <a:buNone/>
            </a:pPr>
            <a:r>
              <a:rPr lang="en-US" altLang="ja-JP" sz="2000" b="1" dirty="0" smtClean="0">
                <a:solidFill>
                  <a:srgbClr val="FFFFCC"/>
                </a:solidFill>
              </a:rPr>
              <a:t>Einstein equation</a:t>
            </a:r>
            <a:endParaRPr lang="ja-JP" altLang="en-US" sz="2000" b="1" dirty="0">
              <a:solidFill>
                <a:srgbClr val="FFFFCC"/>
              </a:solidFill>
              <a:sym typeface="Wingdings" pitchFamily="2" charset="2"/>
            </a:endParaRPr>
          </a:p>
        </p:txBody>
      </p:sp>
      <p:pic>
        <p:nvPicPr>
          <p:cNvPr id="1020938" name="Picture 10" descr="txp_fig"/>
          <p:cNvPicPr>
            <a:picLocks noChangeAspect="1" noChangeArrowheads="1"/>
          </p:cNvPicPr>
          <p:nvPr>
            <p:custDataLst>
              <p:tags r:id="rId1"/>
            </p:custDataLst>
          </p:nvPr>
        </p:nvPicPr>
        <p:blipFill>
          <a:blip r:embed="rId5" cstate="print">
            <a:clrChange>
              <a:clrFrom>
                <a:srgbClr val="FFFFFF"/>
              </a:clrFrom>
              <a:clrTo>
                <a:srgbClr val="FFFFFF">
                  <a:alpha val="0"/>
                </a:srgbClr>
              </a:clrTo>
            </a:clrChange>
            <a:lum bright="82000" contrast="12000"/>
          </a:blip>
          <a:srcRect/>
          <a:stretch>
            <a:fillRect/>
          </a:stretch>
        </p:blipFill>
        <p:spPr bwMode="auto">
          <a:xfrm>
            <a:off x="5435601" y="3145502"/>
            <a:ext cx="2592388" cy="774700"/>
          </a:xfrm>
          <a:prstGeom prst="rect">
            <a:avLst/>
          </a:prstGeom>
          <a:noFill/>
          <a:ln w="15875">
            <a:noFill/>
            <a:miter lim="800000"/>
            <a:headEnd/>
            <a:tailEnd/>
          </a:ln>
          <a:effectLst/>
        </p:spPr>
      </p:pic>
      <p:sp>
        <p:nvSpPr>
          <p:cNvPr id="1020939" name="Rectangle 11"/>
          <p:cNvSpPr>
            <a:spLocks noChangeArrowheads="1"/>
          </p:cNvSpPr>
          <p:nvPr/>
        </p:nvSpPr>
        <p:spPr bwMode="auto">
          <a:xfrm>
            <a:off x="4675192" y="1548546"/>
            <a:ext cx="3683022" cy="737446"/>
          </a:xfrm>
          <a:prstGeom prst="rect">
            <a:avLst/>
          </a:prstGeom>
          <a:noFill/>
          <a:ln w="15875">
            <a:noFill/>
            <a:miter lim="800000"/>
            <a:headEnd/>
            <a:tailEnd/>
          </a:ln>
          <a:effectLst/>
        </p:spPr>
        <p:txBody>
          <a:bodyPr wrap="square">
            <a:spAutoFit/>
          </a:bodyPr>
          <a:lstStyle/>
          <a:p>
            <a:pPr algn="l">
              <a:lnSpc>
                <a:spcPct val="110000"/>
              </a:lnSpc>
              <a:buFont typeface="Wingdings"/>
              <a:buChar char="à"/>
            </a:pPr>
            <a:r>
              <a:rPr lang="en-US" altLang="ja-JP" sz="2000" b="1" dirty="0" smtClean="0">
                <a:solidFill>
                  <a:srgbClr val="F8F8F8"/>
                </a:solidFill>
                <a:sym typeface="Wingdings" pitchFamily="2" charset="2"/>
              </a:rPr>
              <a:t>Interpret gravity as</a:t>
            </a:r>
          </a:p>
          <a:p>
            <a:pPr algn="l">
              <a:lnSpc>
                <a:spcPct val="110000"/>
              </a:lnSpc>
              <a:buNone/>
            </a:pPr>
            <a:r>
              <a:rPr lang="en-US" altLang="ja-JP" sz="2000" b="1" dirty="0" smtClean="0">
                <a:solidFill>
                  <a:srgbClr val="F8F8F8"/>
                </a:solidFill>
                <a:sym typeface="Wingdings" pitchFamily="2" charset="2"/>
              </a:rPr>
              <a:t>     nature of space-time</a:t>
            </a:r>
            <a:endParaRPr lang="ja-JP" altLang="en-US" sz="2000" b="1" dirty="0">
              <a:solidFill>
                <a:srgbClr val="F8F8F8"/>
              </a:solidFill>
              <a:sym typeface="Wingdings" pitchFamily="2" charset="2"/>
            </a:endParaRPr>
          </a:p>
        </p:txBody>
      </p:sp>
      <p:sp>
        <p:nvSpPr>
          <p:cNvPr id="1020940" name="Rectangle 12"/>
          <p:cNvSpPr>
            <a:spLocks noChangeArrowheads="1"/>
          </p:cNvSpPr>
          <p:nvPr/>
        </p:nvSpPr>
        <p:spPr bwMode="auto">
          <a:xfrm>
            <a:off x="5291139" y="4263102"/>
            <a:ext cx="1511300" cy="523220"/>
          </a:xfrm>
          <a:prstGeom prst="rect">
            <a:avLst/>
          </a:prstGeom>
          <a:noFill/>
          <a:ln w="15875">
            <a:noFill/>
            <a:miter lim="800000"/>
            <a:headEnd/>
            <a:tailEnd/>
          </a:ln>
          <a:effectLst/>
        </p:spPr>
        <p:txBody>
          <a:bodyPr>
            <a:spAutoFit/>
          </a:bodyPr>
          <a:lstStyle/>
          <a:p>
            <a:pPr algn="l">
              <a:buFontTx/>
              <a:buNone/>
            </a:pPr>
            <a:r>
              <a:rPr lang="en-US" altLang="ja-JP" sz="1400" b="1" dirty="0" smtClean="0">
                <a:solidFill>
                  <a:srgbClr val="DDDDDD"/>
                </a:solidFill>
                <a:sym typeface="Wingdings" pitchFamily="2" charset="2"/>
              </a:rPr>
              <a:t>Curvature of</a:t>
            </a:r>
          </a:p>
          <a:p>
            <a:pPr algn="l">
              <a:buFontTx/>
              <a:buNone/>
            </a:pPr>
            <a:r>
              <a:rPr lang="en-US" altLang="ja-JP" sz="1400" b="1" dirty="0" smtClean="0">
                <a:solidFill>
                  <a:srgbClr val="DDDDDD"/>
                </a:solidFill>
                <a:sym typeface="Wingdings" pitchFamily="2" charset="2"/>
              </a:rPr>
              <a:t>  Space-time</a:t>
            </a:r>
            <a:endParaRPr lang="ja-JP" altLang="en-US" sz="1400" b="1" dirty="0">
              <a:solidFill>
                <a:srgbClr val="DDDDDD"/>
              </a:solidFill>
              <a:sym typeface="Wingdings" pitchFamily="2" charset="2"/>
            </a:endParaRPr>
          </a:p>
        </p:txBody>
      </p:sp>
      <p:sp>
        <p:nvSpPr>
          <p:cNvPr id="1020941" name="Rectangle 13"/>
          <p:cNvSpPr>
            <a:spLocks noChangeArrowheads="1"/>
          </p:cNvSpPr>
          <p:nvPr/>
        </p:nvSpPr>
        <p:spPr bwMode="auto">
          <a:xfrm>
            <a:off x="6659564" y="4136102"/>
            <a:ext cx="2087562" cy="523220"/>
          </a:xfrm>
          <a:prstGeom prst="rect">
            <a:avLst/>
          </a:prstGeom>
          <a:noFill/>
          <a:ln w="15875">
            <a:noFill/>
            <a:miter lim="800000"/>
            <a:headEnd/>
            <a:tailEnd/>
          </a:ln>
          <a:effectLst/>
        </p:spPr>
        <p:txBody>
          <a:bodyPr>
            <a:spAutoFit/>
          </a:bodyPr>
          <a:lstStyle/>
          <a:p>
            <a:pPr algn="l">
              <a:buFontTx/>
              <a:buNone/>
            </a:pPr>
            <a:r>
              <a:rPr lang="en-US" altLang="ja-JP" sz="1400" b="1" dirty="0">
                <a:solidFill>
                  <a:srgbClr val="DDDDDD"/>
                </a:solidFill>
                <a:sym typeface="Wingdings" pitchFamily="2" charset="2"/>
              </a:rPr>
              <a:t>           </a:t>
            </a:r>
            <a:r>
              <a:rPr lang="en-US" altLang="ja-JP" sz="1400" b="1" dirty="0" smtClean="0">
                <a:solidFill>
                  <a:srgbClr val="DDDDDD"/>
                </a:solidFill>
                <a:sym typeface="Wingdings" pitchFamily="2" charset="2"/>
              </a:rPr>
              <a:t>Mass</a:t>
            </a:r>
            <a:endParaRPr lang="ja-JP" altLang="en-US" sz="1400" b="1" dirty="0">
              <a:solidFill>
                <a:srgbClr val="DDDDDD"/>
              </a:solidFill>
              <a:sym typeface="Wingdings" pitchFamily="2" charset="2"/>
            </a:endParaRPr>
          </a:p>
          <a:p>
            <a:pPr algn="l">
              <a:buFontTx/>
              <a:buNone/>
            </a:pPr>
            <a:r>
              <a:rPr kumimoji="0" lang="en-US" altLang="ja-JP" sz="1400" b="1" dirty="0" smtClean="0">
                <a:solidFill>
                  <a:srgbClr val="DDDDDD"/>
                </a:solidFill>
                <a:sym typeface="Wingdings" pitchFamily="2" charset="2"/>
              </a:rPr>
              <a:t>(Energy-Momentum</a:t>
            </a:r>
            <a:r>
              <a:rPr lang="en-US" altLang="ja-JP" sz="1400" b="1" dirty="0" smtClean="0">
                <a:solidFill>
                  <a:srgbClr val="DDDDDD"/>
                </a:solidFill>
                <a:sym typeface="Wingdings" pitchFamily="2" charset="2"/>
              </a:rPr>
              <a:t>)</a:t>
            </a:r>
            <a:endParaRPr lang="en-US" altLang="ja-JP" sz="1400" b="1" dirty="0">
              <a:solidFill>
                <a:srgbClr val="DDDDDD"/>
              </a:solidFill>
              <a:sym typeface="Wingdings" pitchFamily="2" charset="2"/>
            </a:endParaRPr>
          </a:p>
        </p:txBody>
      </p:sp>
      <p:sp>
        <p:nvSpPr>
          <p:cNvPr id="1020942" name="Line 14"/>
          <p:cNvSpPr>
            <a:spLocks noChangeShapeType="1"/>
          </p:cNvSpPr>
          <p:nvPr/>
        </p:nvSpPr>
        <p:spPr bwMode="auto">
          <a:xfrm flipV="1">
            <a:off x="7667626" y="3848765"/>
            <a:ext cx="71438" cy="358775"/>
          </a:xfrm>
          <a:prstGeom prst="line">
            <a:avLst/>
          </a:prstGeom>
          <a:noFill/>
          <a:ln w="38100">
            <a:solidFill>
              <a:srgbClr val="DDDDDD"/>
            </a:solidFill>
            <a:round/>
            <a:headEnd/>
            <a:tailEnd type="stealth" w="med" len="lg"/>
          </a:ln>
          <a:effectLst/>
        </p:spPr>
        <p:txBody>
          <a:bodyPr wrap="none" anchor="ctr">
            <a:spAutoFit/>
          </a:bodyPr>
          <a:lstStyle/>
          <a:p>
            <a:endParaRPr lang="ja-JP" altLang="en-US"/>
          </a:p>
        </p:txBody>
      </p:sp>
      <p:sp>
        <p:nvSpPr>
          <p:cNvPr id="1020943" name="Line 15"/>
          <p:cNvSpPr>
            <a:spLocks noChangeShapeType="1"/>
          </p:cNvSpPr>
          <p:nvPr/>
        </p:nvSpPr>
        <p:spPr bwMode="auto">
          <a:xfrm flipH="1" flipV="1">
            <a:off x="5722939" y="3920202"/>
            <a:ext cx="73025" cy="358775"/>
          </a:xfrm>
          <a:prstGeom prst="line">
            <a:avLst/>
          </a:prstGeom>
          <a:noFill/>
          <a:ln w="38100">
            <a:solidFill>
              <a:srgbClr val="DDDDDD"/>
            </a:solidFill>
            <a:round/>
            <a:headEnd/>
            <a:tailEnd type="stealth" w="med" len="lg"/>
          </a:ln>
          <a:effectLst/>
        </p:spPr>
        <p:txBody>
          <a:bodyPr anchor="ctr">
            <a:spAutoFit/>
          </a:bodyPr>
          <a:lstStyle/>
          <a:p>
            <a:endParaRPr lang="ja-JP" altLang="en-US"/>
          </a:p>
        </p:txBody>
      </p:sp>
      <p:sp>
        <p:nvSpPr>
          <p:cNvPr id="1020944" name="AutoShape 16"/>
          <p:cNvSpPr>
            <a:spLocks noChangeArrowheads="1"/>
          </p:cNvSpPr>
          <p:nvPr/>
        </p:nvSpPr>
        <p:spPr bwMode="auto">
          <a:xfrm>
            <a:off x="7380289" y="3343940"/>
            <a:ext cx="790575" cy="431800"/>
          </a:xfrm>
          <a:prstGeom prst="roundRect">
            <a:avLst>
              <a:gd name="adj" fmla="val 16667"/>
            </a:avLst>
          </a:prstGeom>
          <a:solidFill>
            <a:srgbClr val="F8F8F8">
              <a:alpha val="20000"/>
            </a:srgbClr>
          </a:solidFill>
          <a:ln w="15875">
            <a:noFill/>
            <a:round/>
            <a:headEnd/>
            <a:tailEnd/>
          </a:ln>
          <a:effectLst/>
        </p:spPr>
        <p:txBody>
          <a:bodyPr wrap="none" anchor="ctr">
            <a:spAutoFit/>
          </a:bodyPr>
          <a:lstStyle/>
          <a:p>
            <a:endParaRPr lang="ja-JP" altLang="en-US"/>
          </a:p>
        </p:txBody>
      </p:sp>
      <p:sp>
        <p:nvSpPr>
          <p:cNvPr id="1020945" name="Rectangle 17"/>
          <p:cNvSpPr>
            <a:spLocks noChangeArrowheads="1"/>
          </p:cNvSpPr>
          <p:nvPr/>
        </p:nvSpPr>
        <p:spPr bwMode="auto">
          <a:xfrm>
            <a:off x="636565" y="5214950"/>
            <a:ext cx="5292757" cy="1200329"/>
          </a:xfrm>
          <a:prstGeom prst="rect">
            <a:avLst/>
          </a:prstGeom>
          <a:noFill/>
          <a:ln w="15875">
            <a:noFill/>
            <a:miter lim="800000"/>
            <a:headEnd/>
            <a:tailEnd/>
          </a:ln>
          <a:effectLst/>
        </p:spPr>
        <p:txBody>
          <a:bodyPr wrap="square">
            <a:spAutoFit/>
          </a:bodyPr>
          <a:lstStyle/>
          <a:p>
            <a:pPr algn="l">
              <a:lnSpc>
                <a:spcPct val="120000"/>
              </a:lnSpc>
              <a:buFontTx/>
              <a:buNone/>
            </a:pPr>
            <a:r>
              <a:rPr lang="en-US" altLang="ja-JP" sz="2000" b="1" dirty="0" smtClean="0">
                <a:solidFill>
                  <a:srgbClr val="F8F8F8"/>
                </a:solidFill>
                <a:sym typeface="Wingdings" pitchFamily="2" charset="2"/>
              </a:rPr>
              <a:t>Motion of Mass</a:t>
            </a:r>
            <a:endParaRPr lang="ja-JP" altLang="en-US" sz="2000" b="1" dirty="0">
              <a:solidFill>
                <a:srgbClr val="F8F8F8"/>
              </a:solidFill>
              <a:sym typeface="Wingdings" pitchFamily="2" charset="2"/>
            </a:endParaRPr>
          </a:p>
          <a:p>
            <a:pPr algn="l">
              <a:lnSpc>
                <a:spcPct val="120000"/>
              </a:lnSpc>
              <a:buFontTx/>
              <a:buNone/>
            </a:pPr>
            <a:r>
              <a:rPr lang="ja-JP" altLang="en-US" sz="2000" b="1" dirty="0">
                <a:solidFill>
                  <a:srgbClr val="F8F8F8"/>
                </a:solidFill>
                <a:sym typeface="Wingdings" pitchFamily="2" charset="2"/>
              </a:rPr>
              <a:t>   </a:t>
            </a:r>
            <a:r>
              <a:rPr lang="en-US" altLang="ja-JP" sz="2000" b="1" dirty="0" smtClean="0">
                <a:solidFill>
                  <a:srgbClr val="F8F8F8"/>
                </a:solidFill>
                <a:sym typeface="Wingdings" pitchFamily="2" charset="2"/>
              </a:rPr>
              <a:t>Ripples in gravitational field</a:t>
            </a:r>
            <a:endParaRPr lang="ja-JP" altLang="en-US" sz="2000" b="1" dirty="0">
              <a:solidFill>
                <a:srgbClr val="F8F8F8"/>
              </a:solidFill>
              <a:sym typeface="Wingdings" pitchFamily="2" charset="2"/>
            </a:endParaRPr>
          </a:p>
          <a:p>
            <a:pPr algn="l">
              <a:lnSpc>
                <a:spcPct val="120000"/>
              </a:lnSpc>
              <a:buFontTx/>
              <a:buNone/>
            </a:pPr>
            <a:r>
              <a:rPr lang="ja-JP" altLang="en-US" sz="2000" b="1" dirty="0">
                <a:solidFill>
                  <a:srgbClr val="F8F8F8"/>
                </a:solidFill>
                <a:sym typeface="Wingdings" pitchFamily="2" charset="2"/>
              </a:rPr>
              <a:t>   </a:t>
            </a:r>
            <a:r>
              <a:rPr lang="en-US" altLang="ja-JP" sz="2000" b="1" dirty="0" smtClean="0">
                <a:solidFill>
                  <a:srgbClr val="F8F8F8"/>
                </a:solidFill>
                <a:sym typeface="Wingdings" pitchFamily="2" charset="2"/>
              </a:rPr>
              <a:t>Propagate as waves</a:t>
            </a:r>
            <a:endParaRPr lang="ja-JP" altLang="en-US" sz="2000" b="1" dirty="0">
              <a:solidFill>
                <a:srgbClr val="F8F8F8"/>
              </a:solidFill>
              <a:sym typeface="Wingdings" pitchFamily="2" charset="2"/>
            </a:endParaRPr>
          </a:p>
        </p:txBody>
      </p:sp>
      <p:sp>
        <p:nvSpPr>
          <p:cNvPr id="1020946" name="Rectangle 18"/>
          <p:cNvSpPr>
            <a:spLocks noChangeArrowheads="1"/>
          </p:cNvSpPr>
          <p:nvPr/>
        </p:nvSpPr>
        <p:spPr bwMode="auto">
          <a:xfrm>
            <a:off x="5572132" y="5643578"/>
            <a:ext cx="3357554" cy="461665"/>
          </a:xfrm>
          <a:prstGeom prst="rect">
            <a:avLst/>
          </a:prstGeom>
          <a:noFill/>
          <a:ln w="15875">
            <a:noFill/>
            <a:miter lim="800000"/>
            <a:headEnd/>
            <a:tailEnd/>
          </a:ln>
          <a:effectLst/>
        </p:spPr>
        <p:txBody>
          <a:bodyPr wrap="square">
            <a:spAutoFit/>
          </a:bodyPr>
          <a:lstStyle/>
          <a:p>
            <a:pPr algn="l">
              <a:buFontTx/>
              <a:buNone/>
            </a:pPr>
            <a:r>
              <a:rPr lang="en-US" altLang="ja-JP" sz="2400" b="1" dirty="0" smtClean="0">
                <a:solidFill>
                  <a:srgbClr val="FFFFCC"/>
                </a:solidFill>
                <a:sym typeface="Wingdings" pitchFamily="2" charset="2"/>
              </a:rPr>
              <a:t>Gravitational Waves</a:t>
            </a:r>
            <a:endParaRPr lang="ja-JP" altLang="en-US" sz="2400" b="1" dirty="0">
              <a:solidFill>
                <a:srgbClr val="FFFFCC"/>
              </a:solidFill>
              <a:sym typeface="Wingdings" pitchFamily="2" charset="2"/>
            </a:endParaRPr>
          </a:p>
        </p:txBody>
      </p:sp>
      <p:sp>
        <p:nvSpPr>
          <p:cNvPr id="1020947" name="AutoShape 19"/>
          <p:cNvSpPr>
            <a:spLocks noChangeArrowheads="1"/>
          </p:cNvSpPr>
          <p:nvPr/>
        </p:nvSpPr>
        <p:spPr bwMode="auto">
          <a:xfrm>
            <a:off x="5143504" y="5735653"/>
            <a:ext cx="288925" cy="341313"/>
          </a:xfrm>
          <a:custGeom>
            <a:avLst/>
            <a:gdLst>
              <a:gd name="G0" fmla="+- 10482 0 0"/>
              <a:gd name="G1" fmla="+- 3741 0 0"/>
              <a:gd name="G2" fmla="+- 21600 0 3741"/>
              <a:gd name="G3" fmla="+- 10800 0 3741"/>
              <a:gd name="G4" fmla="+- 21600 0 10482"/>
              <a:gd name="G5" fmla="*/ G4 G3 10800"/>
              <a:gd name="G6" fmla="+- 21600 0 G5"/>
              <a:gd name="T0" fmla="*/ 10482 w 21600"/>
              <a:gd name="T1" fmla="*/ 0 h 21600"/>
              <a:gd name="T2" fmla="*/ 0 w 21600"/>
              <a:gd name="T3" fmla="*/ 10800 h 21600"/>
              <a:gd name="T4" fmla="*/ 10482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0482" y="0"/>
                </a:moveTo>
                <a:lnTo>
                  <a:pt x="10482" y="3741"/>
                </a:lnTo>
                <a:lnTo>
                  <a:pt x="3375" y="3741"/>
                </a:lnTo>
                <a:lnTo>
                  <a:pt x="3375" y="17859"/>
                </a:lnTo>
                <a:lnTo>
                  <a:pt x="10482" y="17859"/>
                </a:lnTo>
                <a:lnTo>
                  <a:pt x="10482" y="21600"/>
                </a:lnTo>
                <a:lnTo>
                  <a:pt x="21600" y="10800"/>
                </a:lnTo>
                <a:close/>
              </a:path>
              <a:path w="21600" h="21600">
                <a:moveTo>
                  <a:pt x="1350" y="3741"/>
                </a:moveTo>
                <a:lnTo>
                  <a:pt x="1350" y="17859"/>
                </a:lnTo>
                <a:lnTo>
                  <a:pt x="2700" y="17859"/>
                </a:lnTo>
                <a:lnTo>
                  <a:pt x="2700" y="3741"/>
                </a:lnTo>
                <a:close/>
              </a:path>
              <a:path w="21600" h="21600">
                <a:moveTo>
                  <a:pt x="0" y="3741"/>
                </a:moveTo>
                <a:lnTo>
                  <a:pt x="0" y="17859"/>
                </a:lnTo>
                <a:lnTo>
                  <a:pt x="675" y="17859"/>
                </a:lnTo>
                <a:lnTo>
                  <a:pt x="675" y="3741"/>
                </a:lnTo>
                <a:close/>
              </a:path>
            </a:pathLst>
          </a:custGeom>
          <a:solidFill>
            <a:srgbClr val="FFFFCC">
              <a:alpha val="20000"/>
            </a:srgbClr>
          </a:solidFill>
          <a:ln w="3175">
            <a:solidFill>
              <a:srgbClr val="FFFFCC"/>
            </a:solidFill>
            <a:miter lim="800000"/>
            <a:headEnd/>
            <a:tailEnd/>
          </a:ln>
          <a:effectLst/>
        </p:spPr>
        <p:txBody>
          <a:bodyPr anchor="ctr">
            <a:spAutoFit/>
          </a:bodyPr>
          <a:lstStyle/>
          <a:p>
            <a:endParaRPr lang="ja-JP"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a:p>
        </p:txBody>
      </p:sp>
      <p:sp>
        <p:nvSpPr>
          <p:cNvPr id="834564" name="Rectangle 1028"/>
          <p:cNvSpPr>
            <a:spLocks noGrp="1" noChangeArrowheads="1"/>
          </p:cNvSpPr>
          <p:nvPr>
            <p:ph type="title"/>
          </p:nvPr>
        </p:nvSpPr>
        <p:spPr/>
        <p:txBody>
          <a:bodyPr/>
          <a:lstStyle/>
          <a:p>
            <a:r>
              <a:rPr lang="en-US" altLang="ja-JP" dirty="0" smtClean="0"/>
              <a:t>EM and GW waves</a:t>
            </a:r>
            <a:endParaRPr lang="en-US" altLang="ja-JP" sz="1800" dirty="0"/>
          </a:p>
        </p:txBody>
      </p:sp>
      <p:pic>
        <p:nvPicPr>
          <p:cNvPr id="834562" name="Picture 1026"/>
          <p:cNvPicPr>
            <a:picLocks noChangeAspect="1" noChangeArrowheads="1"/>
          </p:cNvPicPr>
          <p:nvPr/>
        </p:nvPicPr>
        <p:blipFill>
          <a:blip r:embed="rId3" cstate="print">
            <a:clrChange>
              <a:clrFrom>
                <a:srgbClr val="FFFFFF"/>
              </a:clrFrom>
              <a:clrTo>
                <a:srgbClr val="FFFFFF">
                  <a:alpha val="0"/>
                </a:srgbClr>
              </a:clrTo>
            </a:clrChange>
            <a:grayscl/>
            <a:lum bright="-40000" contrast="-80000"/>
          </a:blip>
          <a:srcRect/>
          <a:stretch>
            <a:fillRect/>
          </a:stretch>
        </p:blipFill>
        <p:spPr bwMode="auto">
          <a:xfrm>
            <a:off x="4933950" y="1185872"/>
            <a:ext cx="3382963" cy="3368675"/>
          </a:xfrm>
          <a:prstGeom prst="rect">
            <a:avLst/>
          </a:prstGeom>
          <a:noFill/>
          <a:ln w="15875">
            <a:noFill/>
            <a:miter lim="800000"/>
            <a:headEnd/>
            <a:tailEnd/>
          </a:ln>
          <a:effectLst/>
        </p:spPr>
      </p:pic>
      <p:sp>
        <p:nvSpPr>
          <p:cNvPr id="834572" name="Rectangle 1036"/>
          <p:cNvSpPr>
            <a:spLocks noChangeArrowheads="1"/>
          </p:cNvSpPr>
          <p:nvPr/>
        </p:nvSpPr>
        <p:spPr bwMode="auto">
          <a:xfrm>
            <a:off x="7478713" y="990595"/>
            <a:ext cx="838200" cy="244475"/>
          </a:xfrm>
          <a:prstGeom prst="rect">
            <a:avLst/>
          </a:prstGeom>
          <a:noFill/>
          <a:ln w="9525">
            <a:noFill/>
            <a:miter lim="800000"/>
            <a:headEnd/>
            <a:tailEnd/>
          </a:ln>
          <a:effectLst/>
        </p:spPr>
        <p:txBody>
          <a:bodyPr wrap="none">
            <a:spAutoFit/>
          </a:bodyPr>
          <a:lstStyle/>
          <a:p>
            <a:pPr algn="l">
              <a:buFontTx/>
              <a:buNone/>
            </a:pPr>
            <a:r>
              <a:rPr lang="en-US" altLang="ja-JP" sz="1000" b="1">
                <a:solidFill>
                  <a:srgbClr val="F8F8F8"/>
                </a:solidFill>
                <a:latin typeface="Arial" charset="0"/>
              </a:rPr>
              <a:t>A. Einstein</a:t>
            </a:r>
          </a:p>
        </p:txBody>
      </p:sp>
      <p:sp>
        <p:nvSpPr>
          <p:cNvPr id="834573" name="Rectangle 1037"/>
          <p:cNvSpPr>
            <a:spLocks noChangeArrowheads="1"/>
          </p:cNvSpPr>
          <p:nvPr/>
        </p:nvSpPr>
        <p:spPr bwMode="auto">
          <a:xfrm>
            <a:off x="4883181" y="1803407"/>
            <a:ext cx="3816350" cy="337593"/>
          </a:xfrm>
          <a:prstGeom prst="rect">
            <a:avLst/>
          </a:prstGeom>
          <a:noFill/>
          <a:ln w="952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600" b="1" dirty="0">
                <a:solidFill>
                  <a:srgbClr val="DDDDDD"/>
                </a:solidFill>
                <a:latin typeface="Tahoma" pitchFamily="34" charset="0"/>
                <a:ea typeface="HGP創英角ｺﾞｼｯｸUB" pitchFamily="50" charset="-128"/>
              </a:rPr>
              <a:t>Solution of </a:t>
            </a:r>
            <a:r>
              <a:rPr lang="en-US" altLang="ja-JP" sz="1600" b="1" dirty="0">
                <a:solidFill>
                  <a:srgbClr val="99FF99"/>
                </a:solidFill>
                <a:latin typeface="Tahoma" pitchFamily="34" charset="0"/>
                <a:ea typeface="HGP創英角ｺﾞｼｯｸUB" pitchFamily="50" charset="-128"/>
              </a:rPr>
              <a:t>the Einstein equation</a:t>
            </a:r>
          </a:p>
        </p:txBody>
      </p:sp>
      <p:sp>
        <p:nvSpPr>
          <p:cNvPr id="834575" name="Rectangle 1039"/>
          <p:cNvSpPr>
            <a:spLocks noChangeArrowheads="1"/>
          </p:cNvSpPr>
          <p:nvPr/>
        </p:nvSpPr>
        <p:spPr bwMode="auto">
          <a:xfrm>
            <a:off x="4548208" y="846129"/>
            <a:ext cx="2881312" cy="430887"/>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2000" b="1" dirty="0">
                <a:solidFill>
                  <a:srgbClr val="CCFFCC"/>
                </a:solidFill>
                <a:latin typeface="Tahoma" pitchFamily="34" charset="0"/>
                <a:ea typeface="HGP創英角ｺﾞｼｯｸUB" pitchFamily="50" charset="-128"/>
              </a:rPr>
              <a:t>Gravitational wave</a:t>
            </a:r>
          </a:p>
        </p:txBody>
      </p:sp>
      <p:sp>
        <p:nvSpPr>
          <p:cNvPr id="834578" name="Rectangle 1042"/>
          <p:cNvSpPr>
            <a:spLocks noChangeArrowheads="1"/>
          </p:cNvSpPr>
          <p:nvPr/>
        </p:nvSpPr>
        <p:spPr bwMode="auto">
          <a:xfrm>
            <a:off x="4646613" y="1346195"/>
            <a:ext cx="4392612" cy="368306"/>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800" b="1" dirty="0">
                <a:solidFill>
                  <a:srgbClr val="F8F8F8"/>
                </a:solidFill>
                <a:latin typeface="Tahoma" pitchFamily="34" charset="0"/>
                <a:ea typeface="HGP創英角ｺﾞｼｯｸUB" pitchFamily="50" charset="-128"/>
              </a:rPr>
              <a:t>Waves in space-time</a:t>
            </a:r>
            <a:r>
              <a:rPr lang="en-US" altLang="ja-JP" sz="1600" b="1" dirty="0">
                <a:solidFill>
                  <a:srgbClr val="F8F8F8"/>
                </a:solidFill>
                <a:latin typeface="Tahoma" pitchFamily="34" charset="0"/>
                <a:ea typeface="HGP創英角ｺﾞｼｯｸUB" pitchFamily="50" charset="-128"/>
              </a:rPr>
              <a:t> </a:t>
            </a:r>
            <a:r>
              <a:rPr lang="en-US" altLang="ja-JP" sz="1400" b="1" dirty="0">
                <a:solidFill>
                  <a:srgbClr val="F8F8F8"/>
                </a:solidFill>
                <a:latin typeface="Tahoma" pitchFamily="34" charset="0"/>
                <a:ea typeface="HGP創英角ｺﾞｼｯｸUB" pitchFamily="50" charset="-128"/>
              </a:rPr>
              <a:t>(gravitational field)</a:t>
            </a:r>
          </a:p>
        </p:txBody>
      </p:sp>
      <p:sp>
        <p:nvSpPr>
          <p:cNvPr id="834579" name="Rectangle 1043"/>
          <p:cNvSpPr>
            <a:spLocks noChangeArrowheads="1"/>
          </p:cNvSpPr>
          <p:nvPr/>
        </p:nvSpPr>
        <p:spPr bwMode="auto">
          <a:xfrm>
            <a:off x="5170518" y="2163770"/>
            <a:ext cx="3759200" cy="896937"/>
          </a:xfrm>
          <a:prstGeom prst="rect">
            <a:avLst/>
          </a:prstGeom>
          <a:noFill/>
          <a:ln w="952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600" b="1" dirty="0">
                <a:solidFill>
                  <a:srgbClr val="99FF99"/>
                </a:solidFill>
                <a:latin typeface="Tahoma" pitchFamily="34" charset="0"/>
                <a:ea typeface="HGP創英角ｺﾞｼｯｸUB" pitchFamily="50" charset="-128"/>
              </a:rPr>
              <a:t>1918: Predicted by Einstein</a:t>
            </a:r>
          </a:p>
          <a:p>
            <a:pPr algn="l">
              <a:lnSpc>
                <a:spcPct val="110000"/>
              </a:lnSpc>
              <a:buClr>
                <a:schemeClr val="accent2"/>
              </a:buClr>
              <a:buSzPct val="70000"/>
              <a:buFont typeface="Wingdings" pitchFamily="2" charset="2"/>
              <a:buNone/>
            </a:pPr>
            <a:r>
              <a:rPr lang="en-US" altLang="ja-JP" sz="1600" b="1" dirty="0">
                <a:solidFill>
                  <a:srgbClr val="99FF99"/>
                </a:solidFill>
                <a:latin typeface="Tahoma" pitchFamily="34" charset="0"/>
                <a:ea typeface="HGP創英角ｺﾞｼｯｸUB" pitchFamily="50" charset="-128"/>
              </a:rPr>
              <a:t>1989: Confirmed by </a:t>
            </a:r>
          </a:p>
          <a:p>
            <a:pPr algn="l">
              <a:lnSpc>
                <a:spcPct val="110000"/>
              </a:lnSpc>
              <a:buClr>
                <a:schemeClr val="accent2"/>
              </a:buClr>
              <a:buSzPct val="70000"/>
              <a:buFont typeface="Wingdings" pitchFamily="2" charset="2"/>
              <a:buNone/>
            </a:pPr>
            <a:r>
              <a:rPr lang="en-US" altLang="ja-JP" sz="1600" b="1" dirty="0">
                <a:solidFill>
                  <a:srgbClr val="99FF99"/>
                </a:solidFill>
                <a:latin typeface="Tahoma" pitchFamily="34" charset="0"/>
                <a:ea typeface="HGP創英角ｺﾞｼｯｸUB" pitchFamily="50" charset="-128"/>
              </a:rPr>
              <a:t>            a Binary pulsar observation</a:t>
            </a:r>
          </a:p>
        </p:txBody>
      </p:sp>
      <p:pic>
        <p:nvPicPr>
          <p:cNvPr id="834563" name="Picture 1027"/>
          <p:cNvPicPr>
            <a:picLocks noChangeAspect="1" noChangeArrowheads="1"/>
          </p:cNvPicPr>
          <p:nvPr/>
        </p:nvPicPr>
        <p:blipFill>
          <a:blip r:embed="rId4" cstate="print">
            <a:clrChange>
              <a:clrFrom>
                <a:srgbClr val="FFFFFF"/>
              </a:clrFrom>
              <a:clrTo>
                <a:srgbClr val="FFFFFF">
                  <a:alpha val="0"/>
                </a:srgbClr>
              </a:clrTo>
            </a:clrChange>
            <a:grayscl/>
            <a:lum bright="-40000" contrast="-80000"/>
          </a:blip>
          <a:srcRect/>
          <a:stretch>
            <a:fillRect/>
          </a:stretch>
        </p:blipFill>
        <p:spPr bwMode="auto">
          <a:xfrm>
            <a:off x="755650" y="1185872"/>
            <a:ext cx="3349625" cy="3529012"/>
          </a:xfrm>
          <a:prstGeom prst="rect">
            <a:avLst/>
          </a:prstGeom>
          <a:noFill/>
          <a:ln w="15875">
            <a:noFill/>
            <a:miter lim="800000"/>
            <a:headEnd/>
            <a:tailEnd/>
          </a:ln>
          <a:effectLst/>
        </p:spPr>
      </p:pic>
      <p:sp>
        <p:nvSpPr>
          <p:cNvPr id="834576" name="Rectangle 1040"/>
          <p:cNvSpPr>
            <a:spLocks noChangeArrowheads="1"/>
          </p:cNvSpPr>
          <p:nvPr/>
        </p:nvSpPr>
        <p:spPr bwMode="auto">
          <a:xfrm>
            <a:off x="323850" y="881057"/>
            <a:ext cx="3095625" cy="430887"/>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2000" b="1" dirty="0">
                <a:solidFill>
                  <a:srgbClr val="CCECFF"/>
                </a:solidFill>
                <a:latin typeface="Tahoma" pitchFamily="34" charset="0"/>
                <a:ea typeface="HGP創英角ｺﾞｼｯｸUB" pitchFamily="50" charset="-128"/>
              </a:rPr>
              <a:t>Electromagnetic wave</a:t>
            </a:r>
          </a:p>
        </p:txBody>
      </p:sp>
      <p:sp>
        <p:nvSpPr>
          <p:cNvPr id="834577" name="Rectangle 1041"/>
          <p:cNvSpPr>
            <a:spLocks noChangeArrowheads="1"/>
          </p:cNvSpPr>
          <p:nvPr/>
        </p:nvSpPr>
        <p:spPr bwMode="auto">
          <a:xfrm>
            <a:off x="612774" y="1346195"/>
            <a:ext cx="3744912" cy="393700"/>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800" b="1" dirty="0">
                <a:solidFill>
                  <a:srgbClr val="F8F8F8"/>
                </a:solidFill>
                <a:latin typeface="Tahoma" pitchFamily="34" charset="0"/>
                <a:ea typeface="HGP創英角ｺﾞｼｯｸUB" pitchFamily="50" charset="-128"/>
              </a:rPr>
              <a:t>Waves in electromagnetic field</a:t>
            </a:r>
          </a:p>
        </p:txBody>
      </p:sp>
      <p:sp>
        <p:nvSpPr>
          <p:cNvPr id="834580" name="Rectangle 1044"/>
          <p:cNvSpPr>
            <a:spLocks noChangeArrowheads="1"/>
          </p:cNvSpPr>
          <p:nvPr/>
        </p:nvSpPr>
        <p:spPr bwMode="auto">
          <a:xfrm>
            <a:off x="1135093" y="2163770"/>
            <a:ext cx="3382963" cy="896937"/>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600" b="1" dirty="0">
                <a:solidFill>
                  <a:srgbClr val="99CCFF"/>
                </a:solidFill>
                <a:latin typeface="Tahoma" pitchFamily="34" charset="0"/>
                <a:ea typeface="HGP創英角ｺﾞｼｯｸUB" pitchFamily="50" charset="-128"/>
              </a:rPr>
              <a:t>1864 : Predicted by Maxwell</a:t>
            </a:r>
          </a:p>
          <a:p>
            <a:pPr algn="l">
              <a:lnSpc>
                <a:spcPct val="110000"/>
              </a:lnSpc>
              <a:buClr>
                <a:schemeClr val="accent2"/>
              </a:buClr>
              <a:buSzPct val="70000"/>
              <a:buFont typeface="Wingdings" pitchFamily="2" charset="2"/>
              <a:buNone/>
            </a:pPr>
            <a:r>
              <a:rPr lang="en-US" altLang="ja-JP" sz="1600" b="1" dirty="0">
                <a:solidFill>
                  <a:srgbClr val="99CCFF"/>
                </a:solidFill>
                <a:latin typeface="Tahoma" pitchFamily="34" charset="0"/>
                <a:ea typeface="HGP創英角ｺﾞｼｯｸUB" pitchFamily="50" charset="-128"/>
              </a:rPr>
              <a:t>1888 : Confirmed by </a:t>
            </a:r>
          </a:p>
          <a:p>
            <a:pPr algn="l">
              <a:lnSpc>
                <a:spcPct val="110000"/>
              </a:lnSpc>
              <a:buClr>
                <a:schemeClr val="accent2"/>
              </a:buClr>
              <a:buSzPct val="70000"/>
              <a:buFont typeface="Wingdings" pitchFamily="2" charset="2"/>
              <a:buNone/>
            </a:pPr>
            <a:r>
              <a:rPr lang="en-US" altLang="ja-JP" sz="1600" b="1" dirty="0">
                <a:solidFill>
                  <a:srgbClr val="99CCFF"/>
                </a:solidFill>
                <a:latin typeface="Tahoma" pitchFamily="34" charset="0"/>
                <a:ea typeface="HGP創英角ｺﾞｼｯｸUB" pitchFamily="50" charset="-128"/>
              </a:rPr>
              <a:t>              the Hertz’s experiment</a:t>
            </a:r>
          </a:p>
        </p:txBody>
      </p:sp>
      <p:sp>
        <p:nvSpPr>
          <p:cNvPr id="834574" name="Rectangle 1038"/>
          <p:cNvSpPr>
            <a:spLocks noChangeArrowheads="1"/>
          </p:cNvSpPr>
          <p:nvPr/>
        </p:nvSpPr>
        <p:spPr bwMode="auto">
          <a:xfrm>
            <a:off x="4679981" y="3203583"/>
            <a:ext cx="4321175" cy="1298575"/>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800" b="1" dirty="0">
                <a:solidFill>
                  <a:srgbClr val="F8F8F8"/>
                </a:solidFill>
                <a:latin typeface="Tahoma" pitchFamily="34" charset="0"/>
                <a:ea typeface="HGP創英角ｺﾞｼｯｸUB" pitchFamily="50" charset="-128"/>
              </a:rPr>
              <a:t> Radiated by acceleration </a:t>
            </a:r>
          </a:p>
          <a:p>
            <a:pPr algn="l">
              <a:lnSpc>
                <a:spcPct val="110000"/>
              </a:lnSpc>
              <a:buClr>
                <a:schemeClr val="accent2"/>
              </a:buClr>
              <a:buSzPct val="70000"/>
              <a:buFont typeface="Wingdings" pitchFamily="2" charset="2"/>
              <a:buNone/>
            </a:pPr>
            <a:r>
              <a:rPr lang="en-US" altLang="ja-JP" sz="1800" b="1" dirty="0">
                <a:solidFill>
                  <a:srgbClr val="F8F8F8"/>
                </a:solidFill>
                <a:latin typeface="Tahoma" pitchFamily="34" charset="0"/>
                <a:ea typeface="HGP創英角ｺﾞｼｯｸUB" pitchFamily="50" charset="-128"/>
              </a:rPr>
              <a:t>          of </a:t>
            </a:r>
            <a:r>
              <a:rPr lang="en-US" altLang="ja-JP" sz="1800" b="1" dirty="0">
                <a:solidFill>
                  <a:srgbClr val="CCFFCC"/>
                </a:solidFill>
                <a:latin typeface="Tahoma" pitchFamily="34" charset="0"/>
                <a:ea typeface="HGP創英角ｺﾞｼｯｸUB" pitchFamily="50" charset="-128"/>
              </a:rPr>
              <a:t>masses</a:t>
            </a:r>
          </a:p>
          <a:p>
            <a:pPr algn="l">
              <a:lnSpc>
                <a:spcPct val="110000"/>
              </a:lnSpc>
              <a:buClr>
                <a:schemeClr val="accent2"/>
              </a:buClr>
              <a:buSzPct val="70000"/>
              <a:buFont typeface="Wingdings" pitchFamily="2" charset="2"/>
              <a:buNone/>
            </a:pPr>
            <a:r>
              <a:rPr lang="en-US" altLang="ja-JP" sz="1800" b="1" dirty="0">
                <a:solidFill>
                  <a:srgbClr val="F8F8F8"/>
                </a:solidFill>
                <a:latin typeface="Tahoma" pitchFamily="34" charset="0"/>
                <a:ea typeface="HGP創英角ｺﾞｼｯｸUB" pitchFamily="50" charset="-128"/>
              </a:rPr>
              <a:t> High transmittance through matter  </a:t>
            </a:r>
          </a:p>
          <a:p>
            <a:pPr algn="l">
              <a:lnSpc>
                <a:spcPct val="110000"/>
              </a:lnSpc>
              <a:buClr>
                <a:schemeClr val="accent2"/>
              </a:buClr>
              <a:buSzPct val="70000"/>
              <a:buFont typeface="Wingdings" pitchFamily="2" charset="2"/>
              <a:buNone/>
            </a:pPr>
            <a:r>
              <a:rPr lang="en-US" altLang="ja-JP" sz="1800" b="1" dirty="0">
                <a:solidFill>
                  <a:srgbClr val="F8F8F8"/>
                </a:solidFill>
                <a:latin typeface="Tahoma" pitchFamily="34" charset="0"/>
                <a:ea typeface="HGP創英角ｺﾞｼｯｸUB" pitchFamily="50" charset="-128"/>
              </a:rPr>
              <a:t>      </a:t>
            </a:r>
            <a:r>
              <a:rPr lang="en-US" altLang="ja-JP" sz="1600" b="1" dirty="0">
                <a:solidFill>
                  <a:srgbClr val="F8F8F8"/>
                </a:solidFill>
                <a:latin typeface="Tahoma" pitchFamily="34" charset="0"/>
                <a:ea typeface="HGP創英角ｺﾞｼｯｸUB" pitchFamily="50" charset="-128"/>
              </a:rPr>
              <a:t>(Small interactions with matter)</a:t>
            </a:r>
            <a:r>
              <a:rPr lang="ja-JP" altLang="en-US" sz="1800" b="1" dirty="0">
                <a:solidFill>
                  <a:srgbClr val="F8F8F8"/>
                </a:solidFill>
                <a:latin typeface="Tahoma" pitchFamily="34" charset="0"/>
                <a:ea typeface="HGP創英角ｺﾞｼｯｸUB" pitchFamily="50" charset="-128"/>
              </a:rPr>
              <a:t>　</a:t>
            </a:r>
          </a:p>
        </p:txBody>
      </p:sp>
      <p:sp>
        <p:nvSpPr>
          <p:cNvPr id="834581" name="Rectangle 1045"/>
          <p:cNvSpPr>
            <a:spLocks noChangeArrowheads="1"/>
          </p:cNvSpPr>
          <p:nvPr/>
        </p:nvSpPr>
        <p:spPr bwMode="auto">
          <a:xfrm>
            <a:off x="646143" y="3203583"/>
            <a:ext cx="3744913" cy="1298575"/>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800" b="1" dirty="0" smtClean="0">
                <a:solidFill>
                  <a:srgbClr val="F8F8F8"/>
                </a:solidFill>
                <a:latin typeface="Tahoma" pitchFamily="34" charset="0"/>
                <a:ea typeface="HGP創英角ｺﾞｼｯｸUB" pitchFamily="50" charset="-128"/>
              </a:rPr>
              <a:t>Radiated by acceleration </a:t>
            </a:r>
          </a:p>
          <a:p>
            <a:pPr algn="l">
              <a:lnSpc>
                <a:spcPct val="110000"/>
              </a:lnSpc>
              <a:buClr>
                <a:schemeClr val="accent2"/>
              </a:buClr>
              <a:buSzPct val="70000"/>
              <a:buFont typeface="Wingdings" pitchFamily="2" charset="2"/>
              <a:buNone/>
            </a:pPr>
            <a:r>
              <a:rPr lang="en-US" altLang="ja-JP" sz="1800" b="1" dirty="0" smtClean="0">
                <a:solidFill>
                  <a:srgbClr val="F8F8F8"/>
                </a:solidFill>
                <a:latin typeface="Tahoma" pitchFamily="34" charset="0"/>
                <a:ea typeface="HGP創英角ｺﾞｼｯｸUB" pitchFamily="50" charset="-128"/>
              </a:rPr>
              <a:t>         of </a:t>
            </a:r>
            <a:r>
              <a:rPr lang="en-US" altLang="ja-JP" sz="1800" b="1" dirty="0" smtClean="0">
                <a:solidFill>
                  <a:srgbClr val="CCECFF"/>
                </a:solidFill>
                <a:latin typeface="Tahoma" pitchFamily="34" charset="0"/>
                <a:ea typeface="HGP創英角ｺﾞｼｯｸUB" pitchFamily="50" charset="-128"/>
              </a:rPr>
              <a:t>charged particles</a:t>
            </a:r>
          </a:p>
          <a:p>
            <a:pPr algn="l">
              <a:lnSpc>
                <a:spcPct val="110000"/>
              </a:lnSpc>
              <a:buClr>
                <a:schemeClr val="accent2"/>
              </a:buClr>
              <a:buSzPct val="70000"/>
              <a:buFont typeface="Wingdings" pitchFamily="2" charset="2"/>
              <a:buNone/>
            </a:pPr>
            <a:r>
              <a:rPr lang="en-US" altLang="ja-JP" sz="1800" b="1" dirty="0" smtClean="0">
                <a:solidFill>
                  <a:srgbClr val="F8F8F8"/>
                </a:solidFill>
                <a:latin typeface="Tahoma" pitchFamily="34" charset="0"/>
                <a:ea typeface="HGP創英角ｺﾞｼｯｸUB" pitchFamily="50" charset="-128"/>
              </a:rPr>
              <a:t>Utilized </a:t>
            </a:r>
            <a:r>
              <a:rPr lang="en-US" altLang="ja-JP" sz="1800" b="1" dirty="0">
                <a:solidFill>
                  <a:srgbClr val="F8F8F8"/>
                </a:solidFill>
                <a:latin typeface="Tahoma" pitchFamily="34" charset="0"/>
                <a:ea typeface="HGP創英角ｺﾞｼｯｸUB" pitchFamily="50" charset="-128"/>
              </a:rPr>
              <a:t>in telecommunications  </a:t>
            </a:r>
          </a:p>
          <a:p>
            <a:pPr algn="l">
              <a:lnSpc>
                <a:spcPct val="110000"/>
              </a:lnSpc>
              <a:buClr>
                <a:schemeClr val="accent2"/>
              </a:buClr>
              <a:buSzPct val="70000"/>
              <a:buFont typeface="Wingdings" pitchFamily="2" charset="2"/>
              <a:buNone/>
            </a:pPr>
            <a:r>
              <a:rPr lang="en-US" altLang="ja-JP" sz="1800" b="1" dirty="0">
                <a:solidFill>
                  <a:srgbClr val="F8F8F8"/>
                </a:solidFill>
                <a:latin typeface="Tahoma" pitchFamily="34" charset="0"/>
                <a:ea typeface="HGP創英角ｺﾞｼｯｸUB" pitchFamily="50" charset="-128"/>
              </a:rPr>
              <a:t>              and observations</a:t>
            </a:r>
          </a:p>
        </p:txBody>
      </p:sp>
      <p:sp>
        <p:nvSpPr>
          <p:cNvPr id="834582" name="Rectangle 1046"/>
          <p:cNvSpPr>
            <a:spLocks noChangeArrowheads="1"/>
          </p:cNvSpPr>
          <p:nvPr/>
        </p:nvSpPr>
        <p:spPr bwMode="auto">
          <a:xfrm>
            <a:off x="3276600" y="1030282"/>
            <a:ext cx="935038" cy="244475"/>
          </a:xfrm>
          <a:prstGeom prst="rect">
            <a:avLst/>
          </a:prstGeom>
          <a:noFill/>
          <a:ln w="9525">
            <a:noFill/>
            <a:miter lim="800000"/>
            <a:headEnd/>
            <a:tailEnd/>
          </a:ln>
          <a:effectLst/>
        </p:spPr>
        <p:txBody>
          <a:bodyPr wrap="none">
            <a:spAutoFit/>
          </a:bodyPr>
          <a:lstStyle/>
          <a:p>
            <a:pPr algn="l">
              <a:buFontTx/>
              <a:buNone/>
            </a:pPr>
            <a:r>
              <a:rPr lang="en-US" altLang="ja-JP" sz="1000" b="1" dirty="0">
                <a:solidFill>
                  <a:srgbClr val="F8F8F8"/>
                </a:solidFill>
                <a:latin typeface="Arial" charset="0"/>
              </a:rPr>
              <a:t>J.C. Maxwell</a:t>
            </a:r>
          </a:p>
        </p:txBody>
      </p:sp>
      <p:sp>
        <p:nvSpPr>
          <p:cNvPr id="834583" name="Rectangle 1047"/>
          <p:cNvSpPr>
            <a:spLocks noChangeArrowheads="1"/>
          </p:cNvSpPr>
          <p:nvPr/>
        </p:nvSpPr>
        <p:spPr bwMode="auto">
          <a:xfrm>
            <a:off x="847756" y="1803407"/>
            <a:ext cx="3744912" cy="363176"/>
          </a:xfrm>
          <a:prstGeom prst="rect">
            <a:avLst/>
          </a:prstGeom>
          <a:noFill/>
          <a:ln w="1587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en-US" altLang="ja-JP" sz="1600" b="1" dirty="0">
                <a:solidFill>
                  <a:srgbClr val="DDDDDD"/>
                </a:solidFill>
                <a:latin typeface="Tahoma" pitchFamily="34" charset="0"/>
                <a:ea typeface="HGP創英角ｺﾞｼｯｸUB" pitchFamily="50" charset="-128"/>
              </a:rPr>
              <a:t>Solution</a:t>
            </a:r>
            <a:r>
              <a:rPr lang="en-US" altLang="ja-JP" sz="1600" b="1" dirty="0">
                <a:solidFill>
                  <a:srgbClr val="F8F8F8"/>
                </a:solidFill>
                <a:latin typeface="Tahoma" pitchFamily="34" charset="0"/>
                <a:ea typeface="HGP創英角ｺﾞｼｯｸUB" pitchFamily="50" charset="-128"/>
              </a:rPr>
              <a:t> </a:t>
            </a:r>
            <a:r>
              <a:rPr lang="en-US" altLang="ja-JP" sz="1600" b="1" dirty="0">
                <a:solidFill>
                  <a:srgbClr val="CCECFF"/>
                </a:solidFill>
                <a:latin typeface="Tahoma" pitchFamily="34" charset="0"/>
                <a:ea typeface="HGP創英角ｺﾞｼｯｸUB" pitchFamily="50" charset="-128"/>
              </a:rPr>
              <a:t>of the Maxwell equations</a:t>
            </a:r>
          </a:p>
        </p:txBody>
      </p:sp>
      <p:sp>
        <p:nvSpPr>
          <p:cNvPr id="834567" name="AutoShape 1031"/>
          <p:cNvSpPr>
            <a:spLocks noChangeArrowheads="1"/>
          </p:cNvSpPr>
          <p:nvPr/>
        </p:nvSpPr>
        <p:spPr bwMode="auto">
          <a:xfrm>
            <a:off x="2700338" y="5027613"/>
            <a:ext cx="5616575" cy="1371600"/>
          </a:xfrm>
          <a:prstGeom prst="roundRect">
            <a:avLst>
              <a:gd name="adj" fmla="val 10296"/>
            </a:avLst>
          </a:prstGeom>
          <a:solidFill>
            <a:srgbClr val="CCFFCC">
              <a:alpha val="20000"/>
            </a:srgbClr>
          </a:solidFill>
          <a:ln w="15875">
            <a:noFill/>
            <a:round/>
            <a:headEnd/>
            <a:tailEnd/>
          </a:ln>
          <a:effectLst/>
        </p:spPr>
        <p:txBody>
          <a:bodyPr anchor="ctr">
            <a:spAutoFit/>
          </a:bodyPr>
          <a:lstStyle/>
          <a:p>
            <a:endParaRPr lang="ja-JP" altLang="en-US"/>
          </a:p>
        </p:txBody>
      </p:sp>
      <p:sp>
        <p:nvSpPr>
          <p:cNvPr id="834568" name="Text Box 1032"/>
          <p:cNvSpPr txBox="1">
            <a:spLocks noChangeArrowheads="1"/>
          </p:cNvSpPr>
          <p:nvPr/>
        </p:nvSpPr>
        <p:spPr bwMode="auto">
          <a:xfrm>
            <a:off x="2852738" y="5021263"/>
            <a:ext cx="4206875" cy="396875"/>
          </a:xfrm>
          <a:prstGeom prst="rect">
            <a:avLst/>
          </a:prstGeom>
          <a:noFill/>
          <a:ln w="9525">
            <a:noFill/>
            <a:miter lim="800000"/>
            <a:headEnd/>
            <a:tailEnd/>
          </a:ln>
          <a:effectLst/>
        </p:spPr>
        <p:txBody>
          <a:bodyPr wrap="none">
            <a:spAutoFit/>
          </a:bodyPr>
          <a:lstStyle/>
          <a:p>
            <a:pPr algn="l">
              <a:buSzPct val="70000"/>
              <a:buFontTx/>
              <a:buNone/>
            </a:pPr>
            <a:r>
              <a:rPr lang="en-US" altLang="ja-JP" sz="2000" b="1" dirty="0">
                <a:solidFill>
                  <a:srgbClr val="CCFFCC"/>
                </a:solidFill>
                <a:latin typeface="Tahoma" pitchFamily="34" charset="0"/>
                <a:ea typeface="HGP創英角ｺﾞｼｯｸUB" pitchFamily="50" charset="-128"/>
              </a:rPr>
              <a:t>‘Gravitational-wave astronomy’</a:t>
            </a:r>
          </a:p>
        </p:txBody>
      </p:sp>
      <p:sp>
        <p:nvSpPr>
          <p:cNvPr id="834570" name="AutoShape 1034"/>
          <p:cNvSpPr>
            <a:spLocks noChangeArrowheads="1"/>
          </p:cNvSpPr>
          <p:nvPr/>
        </p:nvSpPr>
        <p:spPr bwMode="auto">
          <a:xfrm>
            <a:off x="2852738" y="5149851"/>
            <a:ext cx="4038600" cy="381000"/>
          </a:xfrm>
          <a:prstGeom prst="roundRect">
            <a:avLst>
              <a:gd name="adj" fmla="val 16667"/>
            </a:avLst>
          </a:prstGeom>
          <a:noFill/>
          <a:ln w="9525">
            <a:noFill/>
            <a:round/>
            <a:headEnd/>
            <a:tailEnd/>
          </a:ln>
          <a:effectLst/>
        </p:spPr>
        <p:txBody>
          <a:bodyPr wrap="none" anchor="ctr">
            <a:spAutoFit/>
          </a:bodyPr>
          <a:lstStyle/>
          <a:p>
            <a:endParaRPr lang="ja-JP" altLang="en-US"/>
          </a:p>
        </p:txBody>
      </p:sp>
      <p:sp>
        <p:nvSpPr>
          <p:cNvPr id="834571" name="Rectangle 1035"/>
          <p:cNvSpPr>
            <a:spLocks noChangeArrowheads="1"/>
          </p:cNvSpPr>
          <p:nvPr/>
        </p:nvSpPr>
        <p:spPr bwMode="auto">
          <a:xfrm>
            <a:off x="2700338" y="5408613"/>
            <a:ext cx="5903912" cy="996950"/>
          </a:xfrm>
          <a:prstGeom prst="rect">
            <a:avLst/>
          </a:prstGeom>
          <a:noFill/>
          <a:ln w="9525">
            <a:noFill/>
            <a:miter lim="800000"/>
            <a:headEnd/>
            <a:tailEnd/>
          </a:ln>
          <a:effectLst/>
        </p:spPr>
        <p:txBody>
          <a:bodyPr>
            <a:spAutoFit/>
          </a:bodyPr>
          <a:lstStyle/>
          <a:p>
            <a:pPr algn="l">
              <a:lnSpc>
                <a:spcPct val="110000"/>
              </a:lnSpc>
              <a:buClr>
                <a:schemeClr val="accent2"/>
              </a:buClr>
              <a:buSzPct val="70000"/>
              <a:buFont typeface="Wingdings" pitchFamily="2" charset="2"/>
              <a:buNone/>
            </a:pPr>
            <a:r>
              <a:rPr lang="ja-JP" altLang="en-US" sz="1800" b="1" dirty="0">
                <a:solidFill>
                  <a:srgbClr val="000000"/>
                </a:solidFill>
                <a:latin typeface="Tahoma" pitchFamily="34" charset="0"/>
                <a:ea typeface="HGP創英角ｺﾞｼｯｸUB" pitchFamily="50" charset="-128"/>
              </a:rPr>
              <a:t>　</a:t>
            </a:r>
            <a:r>
              <a:rPr lang="en-US" altLang="ja-JP" sz="1800" b="1" dirty="0" smtClean="0">
                <a:solidFill>
                  <a:srgbClr val="FFFFFF"/>
                </a:solidFill>
              </a:rPr>
              <a:t> Independent  Information </a:t>
            </a:r>
            <a:endParaRPr lang="en-US" altLang="ja-JP" sz="1800" b="1" dirty="0">
              <a:solidFill>
                <a:srgbClr val="FFFFFF"/>
              </a:solidFill>
            </a:endParaRPr>
          </a:p>
          <a:p>
            <a:pPr algn="l">
              <a:lnSpc>
                <a:spcPct val="110000"/>
              </a:lnSpc>
              <a:buClr>
                <a:schemeClr val="accent2"/>
              </a:buClr>
              <a:buSzPct val="70000"/>
              <a:buFont typeface="Wingdings" pitchFamily="2" charset="2"/>
              <a:buNone/>
            </a:pPr>
            <a:r>
              <a:rPr lang="en-US" altLang="ja-JP" sz="1800" b="1" dirty="0" smtClean="0">
                <a:solidFill>
                  <a:srgbClr val="FFFFFF"/>
                </a:solidFill>
                <a:latin typeface="Tahoma" pitchFamily="34" charset="0"/>
                <a:ea typeface="HGP創英角ｺﾞｼｯｸUB" pitchFamily="50" charset="-128"/>
              </a:rPr>
              <a:t>      </a:t>
            </a:r>
            <a:r>
              <a:rPr lang="en-US" altLang="ja-JP" sz="1800" b="1" dirty="0" smtClean="0">
                <a:solidFill>
                  <a:srgbClr val="EAEAEA"/>
                </a:solidFill>
                <a:latin typeface="Tahoma" pitchFamily="34" charset="0"/>
                <a:ea typeface="HGP創英角ｺﾞｼｯｸUB" pitchFamily="50" charset="-128"/>
              </a:rPr>
              <a:t>Direct </a:t>
            </a:r>
            <a:r>
              <a:rPr lang="en-US" altLang="ja-JP" sz="1800" b="1" dirty="0">
                <a:solidFill>
                  <a:srgbClr val="EAEAEA"/>
                </a:solidFill>
                <a:latin typeface="Tahoma" pitchFamily="34" charset="0"/>
                <a:ea typeface="HGP創英角ｺﾞｼｯｸUB" pitchFamily="50" charset="-128"/>
              </a:rPr>
              <a:t>probe of dynamic motion of </a:t>
            </a:r>
            <a:r>
              <a:rPr lang="en-US" altLang="ja-JP" sz="1800" b="1" dirty="0" smtClean="0">
                <a:solidFill>
                  <a:srgbClr val="EAEAEA"/>
                </a:solidFill>
                <a:latin typeface="Tahoma" pitchFamily="34" charset="0"/>
                <a:ea typeface="HGP創英角ｺﾞｼｯｸUB" pitchFamily="50" charset="-128"/>
              </a:rPr>
              <a:t>matters   </a:t>
            </a:r>
          </a:p>
          <a:p>
            <a:pPr algn="l">
              <a:lnSpc>
                <a:spcPct val="110000"/>
              </a:lnSpc>
              <a:buClr>
                <a:schemeClr val="accent2"/>
              </a:buClr>
              <a:buSzPct val="70000"/>
              <a:buFont typeface="Wingdings" pitchFamily="2" charset="2"/>
              <a:buNone/>
            </a:pPr>
            <a:r>
              <a:rPr lang="en-US" altLang="ja-JP" sz="1800" b="1" dirty="0" smtClean="0">
                <a:solidFill>
                  <a:srgbClr val="EAEAEA"/>
                </a:solidFill>
              </a:rPr>
              <a:t>      </a:t>
            </a:r>
            <a:r>
              <a:rPr lang="en-US" altLang="ja-JP" sz="1800" b="1" dirty="0" smtClean="0">
                <a:solidFill>
                  <a:srgbClr val="EAEAEA"/>
                </a:solidFill>
                <a:latin typeface="Tahoma" pitchFamily="34" charset="0"/>
                <a:ea typeface="HGP創英角ｺﾞｼｯｸUB" pitchFamily="50" charset="-128"/>
              </a:rPr>
              <a:t>Early </a:t>
            </a:r>
            <a:r>
              <a:rPr lang="en-US" altLang="ja-JP" sz="1800" b="1" dirty="0">
                <a:solidFill>
                  <a:srgbClr val="EAEAEA"/>
                </a:solidFill>
                <a:latin typeface="Tahoma" pitchFamily="34" charset="0"/>
                <a:ea typeface="HGP創英角ｺﾞｼｯｸUB" pitchFamily="50" charset="-128"/>
              </a:rPr>
              <a:t>universe before recombination</a:t>
            </a:r>
          </a:p>
        </p:txBody>
      </p:sp>
      <p:sp>
        <p:nvSpPr>
          <p:cNvPr id="834569" name="AutoShape 1033"/>
          <p:cNvSpPr>
            <a:spLocks noChangeArrowheads="1"/>
          </p:cNvSpPr>
          <p:nvPr/>
        </p:nvSpPr>
        <p:spPr bwMode="auto">
          <a:xfrm rot="5400000">
            <a:off x="4397370" y="4464254"/>
            <a:ext cx="347673" cy="725091"/>
          </a:xfrm>
          <a:custGeom>
            <a:avLst/>
            <a:gdLst>
              <a:gd name="G0" fmla="+- 11624 0 0"/>
              <a:gd name="G1" fmla="+- 3985 0 0"/>
              <a:gd name="G2" fmla="+- 21600 0 3985"/>
              <a:gd name="G3" fmla="+- 10800 0 3985"/>
              <a:gd name="G4" fmla="+- 21600 0 11624"/>
              <a:gd name="G5" fmla="*/ G4 G3 10800"/>
              <a:gd name="G6" fmla="+- 21600 0 G5"/>
              <a:gd name="T0" fmla="*/ 11624 w 21600"/>
              <a:gd name="T1" fmla="*/ 0 h 21600"/>
              <a:gd name="T2" fmla="*/ 0 w 21600"/>
              <a:gd name="T3" fmla="*/ 10800 h 21600"/>
              <a:gd name="T4" fmla="*/ 11624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1624" y="0"/>
                </a:moveTo>
                <a:lnTo>
                  <a:pt x="11624" y="3985"/>
                </a:lnTo>
                <a:lnTo>
                  <a:pt x="3375" y="3985"/>
                </a:lnTo>
                <a:lnTo>
                  <a:pt x="3375" y="17615"/>
                </a:lnTo>
                <a:lnTo>
                  <a:pt x="11624" y="17615"/>
                </a:lnTo>
                <a:lnTo>
                  <a:pt x="11624" y="21600"/>
                </a:lnTo>
                <a:lnTo>
                  <a:pt x="21600" y="10800"/>
                </a:lnTo>
                <a:close/>
              </a:path>
              <a:path w="21600" h="21600">
                <a:moveTo>
                  <a:pt x="1350" y="3985"/>
                </a:moveTo>
                <a:lnTo>
                  <a:pt x="1350" y="17615"/>
                </a:lnTo>
                <a:lnTo>
                  <a:pt x="2700" y="17615"/>
                </a:lnTo>
                <a:lnTo>
                  <a:pt x="2700" y="3985"/>
                </a:lnTo>
                <a:close/>
              </a:path>
              <a:path w="21600" h="21600">
                <a:moveTo>
                  <a:pt x="0" y="3985"/>
                </a:moveTo>
                <a:lnTo>
                  <a:pt x="0" y="17615"/>
                </a:lnTo>
                <a:lnTo>
                  <a:pt x="675" y="17615"/>
                </a:lnTo>
                <a:lnTo>
                  <a:pt x="675" y="3985"/>
                </a:lnTo>
                <a:close/>
              </a:path>
            </a:pathLst>
          </a:custGeom>
          <a:solidFill>
            <a:srgbClr val="66FF66">
              <a:alpha val="10000"/>
            </a:srgbClr>
          </a:solidFill>
          <a:ln w="9525">
            <a:solidFill>
              <a:srgbClr val="CCFFCC"/>
            </a:solidFill>
            <a:miter lim="800000"/>
            <a:headEnd/>
            <a:tailEnd/>
          </a:ln>
          <a:effectLst/>
        </p:spPr>
        <p:txBody>
          <a:bodyPr wrap="square" anchor="ctr">
            <a:spAutoFit/>
          </a:bodyPr>
          <a:lstStyle/>
          <a:p>
            <a:endParaRPr lang="ja-JP"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a:p>
        </p:txBody>
      </p:sp>
      <p:sp>
        <p:nvSpPr>
          <p:cNvPr id="861187" name="Rectangle 3"/>
          <p:cNvSpPr>
            <a:spLocks noGrp="1" noChangeArrowheads="1"/>
          </p:cNvSpPr>
          <p:nvPr>
            <p:ph type="body" idx="1"/>
          </p:nvPr>
        </p:nvSpPr>
        <p:spPr>
          <a:xfrm>
            <a:off x="601663" y="765175"/>
            <a:ext cx="8386762" cy="5688013"/>
          </a:xfrm>
        </p:spPr>
        <p:txBody>
          <a:bodyPr/>
          <a:lstStyle/>
          <a:p>
            <a:r>
              <a:rPr lang="ja-JP" altLang="en-US" sz="2200" b="1"/>
              <a:t>重力波による天文学</a:t>
            </a:r>
            <a:endParaRPr lang="ja-JP" altLang="en-US" sz="1600" b="1"/>
          </a:p>
        </p:txBody>
      </p:sp>
      <p:pic>
        <p:nvPicPr>
          <p:cNvPr id="861194" name="Picture 10"/>
          <p:cNvPicPr>
            <a:picLocks noChangeAspect="1" noChangeArrowheads="1"/>
          </p:cNvPicPr>
          <p:nvPr/>
        </p:nvPicPr>
        <p:blipFill>
          <a:blip r:embed="rId3" cstate="print"/>
          <a:srcRect/>
          <a:stretch>
            <a:fillRect/>
          </a:stretch>
        </p:blipFill>
        <p:spPr bwMode="auto">
          <a:xfrm>
            <a:off x="179388" y="692150"/>
            <a:ext cx="8858250" cy="5773738"/>
          </a:xfrm>
          <a:prstGeom prst="rect">
            <a:avLst/>
          </a:prstGeom>
          <a:noFill/>
          <a:ln w="15875">
            <a:noFill/>
            <a:miter lim="800000"/>
            <a:headEnd/>
            <a:tailEnd/>
          </a:ln>
          <a:effectLst/>
        </p:spPr>
      </p:pic>
      <p:sp>
        <p:nvSpPr>
          <p:cNvPr id="861199" name="AutoShape 15"/>
          <p:cNvSpPr>
            <a:spLocks noChangeArrowheads="1"/>
          </p:cNvSpPr>
          <p:nvPr/>
        </p:nvSpPr>
        <p:spPr bwMode="auto">
          <a:xfrm>
            <a:off x="3635375" y="5013325"/>
            <a:ext cx="1655763" cy="1079500"/>
          </a:xfrm>
          <a:prstGeom prst="roundRect">
            <a:avLst>
              <a:gd name="adj" fmla="val 9560"/>
            </a:avLst>
          </a:prstGeom>
          <a:solidFill>
            <a:srgbClr val="FFFFFF">
              <a:alpha val="50000"/>
            </a:srgbClr>
          </a:solidFill>
          <a:ln w="15875">
            <a:noFill/>
            <a:round/>
            <a:headEnd/>
            <a:tailEnd/>
          </a:ln>
          <a:effectLst/>
        </p:spPr>
        <p:txBody>
          <a:bodyPr anchor="ctr">
            <a:spAutoFit/>
          </a:bodyPr>
          <a:lstStyle/>
          <a:p>
            <a:endParaRPr lang="ja-JP" altLang="en-US"/>
          </a:p>
        </p:txBody>
      </p:sp>
      <p:sp>
        <p:nvSpPr>
          <p:cNvPr id="861295" name="AutoShape 111"/>
          <p:cNvSpPr>
            <a:spLocks noChangeArrowheads="1"/>
          </p:cNvSpPr>
          <p:nvPr/>
        </p:nvSpPr>
        <p:spPr bwMode="auto">
          <a:xfrm>
            <a:off x="3276600" y="2636838"/>
            <a:ext cx="2808288" cy="1584325"/>
          </a:xfrm>
          <a:prstGeom prst="roundRect">
            <a:avLst>
              <a:gd name="adj" fmla="val 9560"/>
            </a:avLst>
          </a:prstGeom>
          <a:solidFill>
            <a:srgbClr val="FFFFFF">
              <a:alpha val="50000"/>
            </a:srgbClr>
          </a:solidFill>
          <a:ln w="15875">
            <a:noFill/>
            <a:round/>
            <a:headEnd/>
            <a:tailEnd/>
          </a:ln>
          <a:effectLst/>
        </p:spPr>
        <p:txBody>
          <a:bodyPr anchor="ctr">
            <a:spAutoFit/>
          </a:bodyPr>
          <a:lstStyle/>
          <a:p>
            <a:endParaRPr lang="ja-JP" altLang="en-US"/>
          </a:p>
        </p:txBody>
      </p:sp>
      <p:sp>
        <p:nvSpPr>
          <p:cNvPr id="861298" name="AutoShape 114"/>
          <p:cNvSpPr>
            <a:spLocks noChangeArrowheads="1"/>
          </p:cNvSpPr>
          <p:nvPr/>
        </p:nvSpPr>
        <p:spPr bwMode="auto">
          <a:xfrm>
            <a:off x="995363" y="4292600"/>
            <a:ext cx="1225550" cy="1441450"/>
          </a:xfrm>
          <a:prstGeom prst="roundRect">
            <a:avLst>
              <a:gd name="adj" fmla="val 9560"/>
            </a:avLst>
          </a:prstGeom>
          <a:solidFill>
            <a:srgbClr val="FFFFFF">
              <a:alpha val="70000"/>
            </a:srgbClr>
          </a:solidFill>
          <a:ln w="15875">
            <a:noFill/>
            <a:round/>
            <a:headEnd/>
            <a:tailEnd/>
          </a:ln>
          <a:effectLst/>
        </p:spPr>
        <p:txBody>
          <a:bodyPr anchor="ctr">
            <a:spAutoFit/>
          </a:bodyPr>
          <a:lstStyle/>
          <a:p>
            <a:endParaRPr lang="ja-JP" altLang="en-US"/>
          </a:p>
        </p:txBody>
      </p:sp>
      <p:sp>
        <p:nvSpPr>
          <p:cNvPr id="861305" name="AutoShape 121"/>
          <p:cNvSpPr>
            <a:spLocks noChangeArrowheads="1"/>
          </p:cNvSpPr>
          <p:nvPr/>
        </p:nvSpPr>
        <p:spPr bwMode="auto">
          <a:xfrm>
            <a:off x="395288" y="3359150"/>
            <a:ext cx="1900237" cy="792163"/>
          </a:xfrm>
          <a:prstGeom prst="roundRect">
            <a:avLst>
              <a:gd name="adj" fmla="val 9560"/>
            </a:avLst>
          </a:prstGeom>
          <a:solidFill>
            <a:srgbClr val="CCECFF"/>
          </a:solidFill>
          <a:ln w="15875">
            <a:noFill/>
            <a:round/>
            <a:headEnd/>
            <a:tailEnd/>
          </a:ln>
          <a:effectLst/>
        </p:spPr>
        <p:txBody>
          <a:bodyPr anchor="ctr">
            <a:spAutoFit/>
          </a:bodyPr>
          <a:lstStyle/>
          <a:p>
            <a:endParaRPr lang="ja-JP" altLang="en-US"/>
          </a:p>
        </p:txBody>
      </p:sp>
      <p:sp>
        <p:nvSpPr>
          <p:cNvPr id="861186" name="Rectangle 2"/>
          <p:cNvSpPr>
            <a:spLocks noGrp="1" noChangeArrowheads="1"/>
          </p:cNvSpPr>
          <p:nvPr>
            <p:ph type="title"/>
          </p:nvPr>
        </p:nvSpPr>
        <p:spPr/>
        <p:txBody>
          <a:bodyPr/>
          <a:lstStyle/>
          <a:p>
            <a:r>
              <a:rPr lang="en-US" altLang="ja-JP" dirty="0" smtClean="0">
                <a:solidFill>
                  <a:srgbClr val="FFFFFF"/>
                </a:solidFill>
              </a:rPr>
              <a:t>Astronomical Probes</a:t>
            </a:r>
            <a:endParaRPr lang="en-US" altLang="ja-JP" dirty="0">
              <a:solidFill>
                <a:srgbClr val="FFFFFF"/>
              </a:solidFill>
            </a:endParaRPr>
          </a:p>
        </p:txBody>
      </p:sp>
      <p:sp>
        <p:nvSpPr>
          <p:cNvPr id="861271" name="Text Box 87"/>
          <p:cNvSpPr txBox="1">
            <a:spLocks noChangeArrowheads="1"/>
          </p:cNvSpPr>
          <p:nvPr/>
        </p:nvSpPr>
        <p:spPr bwMode="auto">
          <a:xfrm>
            <a:off x="3281363" y="2646363"/>
            <a:ext cx="1568450" cy="396875"/>
          </a:xfrm>
          <a:prstGeom prst="rect">
            <a:avLst/>
          </a:prstGeom>
          <a:noFill/>
          <a:ln w="15875">
            <a:noFill/>
            <a:miter lim="800000"/>
            <a:headEnd/>
            <a:tailEnd/>
          </a:ln>
          <a:effectLst/>
        </p:spPr>
        <p:txBody>
          <a:bodyPr wrap="none">
            <a:spAutoFit/>
          </a:bodyPr>
          <a:lstStyle/>
          <a:p>
            <a:pPr>
              <a:buFontTx/>
              <a:buNone/>
            </a:pPr>
            <a:r>
              <a:rPr lang="en-US" altLang="ja-JP" sz="2000" b="1">
                <a:solidFill>
                  <a:srgbClr val="FFFF00"/>
                </a:solidFill>
                <a:effectLst>
                  <a:outerShdw blurRad="38100" dist="38100" dir="2700000" algn="tl">
                    <a:srgbClr val="C0C0C0"/>
                  </a:outerShdw>
                </a:effectLst>
                <a:latin typeface="Tahoma" pitchFamily="34" charset="0"/>
                <a:ea typeface="HGP創英角ｺﾞｼｯｸUB" pitchFamily="50" charset="-128"/>
              </a:rPr>
              <a:t>Astronomy</a:t>
            </a:r>
          </a:p>
        </p:txBody>
      </p:sp>
      <p:sp>
        <p:nvSpPr>
          <p:cNvPr id="861272" name="Text Box 88"/>
          <p:cNvSpPr txBox="1">
            <a:spLocks noChangeArrowheads="1"/>
          </p:cNvSpPr>
          <p:nvPr/>
        </p:nvSpPr>
        <p:spPr bwMode="auto">
          <a:xfrm>
            <a:off x="3492500" y="3068638"/>
            <a:ext cx="920750" cy="581025"/>
          </a:xfrm>
          <a:prstGeom prst="rect">
            <a:avLst/>
          </a:prstGeom>
          <a:noFill/>
          <a:ln w="15875">
            <a:noFill/>
            <a:miter lim="800000"/>
            <a:headEnd/>
            <a:tailEnd/>
          </a:ln>
          <a:effectLst/>
        </p:spPr>
        <p:txBody>
          <a:bodyPr wrap="none">
            <a:spAutoFit/>
          </a:bodyPr>
          <a:lstStyle/>
          <a:p>
            <a:pPr algn="l">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Stars</a:t>
            </a:r>
          </a:p>
          <a:p>
            <a:pPr algn="l">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Galaxies</a:t>
            </a:r>
          </a:p>
        </p:txBody>
      </p:sp>
      <p:sp>
        <p:nvSpPr>
          <p:cNvPr id="861273" name="Text Box 89"/>
          <p:cNvSpPr txBox="1">
            <a:spLocks noChangeArrowheads="1"/>
          </p:cNvSpPr>
          <p:nvPr/>
        </p:nvSpPr>
        <p:spPr bwMode="auto">
          <a:xfrm>
            <a:off x="4500563" y="3644900"/>
            <a:ext cx="1292225" cy="581025"/>
          </a:xfrm>
          <a:prstGeom prst="rect">
            <a:avLst/>
          </a:prstGeom>
          <a:noFill/>
          <a:ln w="15875">
            <a:noFill/>
            <a:miter lim="800000"/>
            <a:headEnd/>
            <a:tailEnd/>
          </a:ln>
          <a:effectLst/>
        </p:spPr>
        <p:txBody>
          <a:bodyPr wrap="none">
            <a:spAutoFit/>
          </a:bodyPr>
          <a:lstStyle/>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Black Holes</a:t>
            </a:r>
          </a:p>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Massive BHs</a:t>
            </a:r>
          </a:p>
        </p:txBody>
      </p:sp>
      <p:sp>
        <p:nvSpPr>
          <p:cNvPr id="861278" name="Text Box 94"/>
          <p:cNvSpPr txBox="1">
            <a:spLocks noChangeArrowheads="1"/>
          </p:cNvSpPr>
          <p:nvPr/>
        </p:nvSpPr>
        <p:spPr bwMode="auto">
          <a:xfrm>
            <a:off x="3505200" y="3716338"/>
            <a:ext cx="827088" cy="336550"/>
          </a:xfrm>
          <a:prstGeom prst="rect">
            <a:avLst/>
          </a:prstGeom>
          <a:noFill/>
          <a:ln w="15875">
            <a:noFill/>
            <a:miter lim="800000"/>
            <a:headEnd/>
            <a:tailEnd/>
          </a:ln>
          <a:effectLst/>
        </p:spPr>
        <p:txBody>
          <a:bodyPr wrap="none">
            <a:spAutoFit/>
          </a:bodyPr>
          <a:lstStyle/>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Planets</a:t>
            </a:r>
          </a:p>
        </p:txBody>
      </p:sp>
      <p:sp>
        <p:nvSpPr>
          <p:cNvPr id="861279" name="Text Box 95"/>
          <p:cNvSpPr txBox="1">
            <a:spLocks noChangeArrowheads="1"/>
          </p:cNvSpPr>
          <p:nvPr/>
        </p:nvSpPr>
        <p:spPr bwMode="auto">
          <a:xfrm>
            <a:off x="4356100" y="3003550"/>
            <a:ext cx="1751013" cy="581025"/>
          </a:xfrm>
          <a:prstGeom prst="rect">
            <a:avLst/>
          </a:prstGeom>
          <a:noFill/>
          <a:ln w="15875">
            <a:noFill/>
            <a:miter lim="800000"/>
            <a:headEnd/>
            <a:tailEnd/>
          </a:ln>
          <a:effectLst/>
        </p:spPr>
        <p:txBody>
          <a:bodyPr wrap="none">
            <a:spAutoFit/>
          </a:bodyPr>
          <a:lstStyle/>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Gamma-ray burst</a:t>
            </a:r>
          </a:p>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Supernovae</a:t>
            </a:r>
          </a:p>
        </p:txBody>
      </p:sp>
      <p:sp>
        <p:nvSpPr>
          <p:cNvPr id="861284" name="Text Box 100"/>
          <p:cNvSpPr txBox="1">
            <a:spLocks noChangeArrowheads="1"/>
          </p:cNvSpPr>
          <p:nvPr/>
        </p:nvSpPr>
        <p:spPr bwMode="auto">
          <a:xfrm>
            <a:off x="2627313" y="4149725"/>
            <a:ext cx="1336675" cy="581025"/>
          </a:xfrm>
          <a:prstGeom prst="rect">
            <a:avLst/>
          </a:prstGeom>
          <a:noFill/>
          <a:ln w="15875">
            <a:noFill/>
            <a:miter lim="800000"/>
            <a:headEnd/>
            <a:tailEnd/>
          </a:ln>
          <a:effectLst/>
        </p:spPr>
        <p:txBody>
          <a:bodyPr wrap="none">
            <a:spAutoFit/>
          </a:bodyPr>
          <a:lstStyle/>
          <a:p>
            <a:pPr>
              <a:buFontTx/>
              <a:buNone/>
            </a:pPr>
            <a:r>
              <a:rPr lang="en-US" altLang="ja-JP" sz="1600">
                <a:solidFill>
                  <a:srgbClr val="99CCFF"/>
                </a:solidFill>
                <a:latin typeface="Tahoma" pitchFamily="34" charset="0"/>
                <a:ea typeface="HGP創英角ｺﾞｼｯｸUB" pitchFamily="50" charset="-128"/>
              </a:rPr>
              <a:t>Astronomical</a:t>
            </a:r>
          </a:p>
          <a:p>
            <a:pPr>
              <a:buFontTx/>
              <a:buNone/>
            </a:pPr>
            <a:r>
              <a:rPr lang="en-US" altLang="ja-JP" sz="1600">
                <a:solidFill>
                  <a:srgbClr val="99CCFF"/>
                </a:solidFill>
                <a:latin typeface="Tahoma" pitchFamily="34" charset="0"/>
                <a:ea typeface="HGP創英角ｺﾞｼｯｸUB" pitchFamily="50" charset="-128"/>
              </a:rPr>
              <a:t>Phenomena</a:t>
            </a:r>
          </a:p>
        </p:txBody>
      </p:sp>
      <p:sp>
        <p:nvSpPr>
          <p:cNvPr id="861285" name="Text Box 101"/>
          <p:cNvSpPr txBox="1">
            <a:spLocks noChangeArrowheads="1"/>
          </p:cNvSpPr>
          <p:nvPr/>
        </p:nvSpPr>
        <p:spPr bwMode="auto">
          <a:xfrm>
            <a:off x="971550" y="4268788"/>
            <a:ext cx="1249363" cy="1465262"/>
          </a:xfrm>
          <a:prstGeom prst="rect">
            <a:avLst/>
          </a:prstGeom>
          <a:noFill/>
          <a:ln w="15875">
            <a:noFill/>
            <a:miter lim="800000"/>
            <a:headEnd/>
            <a:tailEnd/>
          </a:ln>
          <a:effectLst/>
        </p:spPr>
        <p:txBody>
          <a:bodyPr wrap="none">
            <a:spAutoFit/>
          </a:bodyPr>
          <a:lstStyle/>
          <a:p>
            <a:pPr>
              <a:buFontTx/>
              <a:buNone/>
            </a:pPr>
            <a:r>
              <a:rPr lang="en-US" altLang="ja-JP" sz="1800">
                <a:solidFill>
                  <a:srgbClr val="6699FF"/>
                </a:solidFill>
                <a:effectLst>
                  <a:outerShdw blurRad="38100" dist="38100" dir="2700000" algn="tl">
                    <a:srgbClr val="C0C0C0"/>
                  </a:outerShdw>
                </a:effectLst>
                <a:latin typeface="Tahoma" pitchFamily="34" charset="0"/>
                <a:ea typeface="HGP創英角ｺﾞｼｯｸUB" pitchFamily="50" charset="-128"/>
              </a:rPr>
              <a:t>Gamma</a:t>
            </a:r>
          </a:p>
          <a:p>
            <a:pPr>
              <a:buFontTx/>
              <a:buNone/>
            </a:pPr>
            <a:r>
              <a:rPr lang="en-US" altLang="ja-JP" sz="1800">
                <a:solidFill>
                  <a:srgbClr val="6699FF"/>
                </a:solidFill>
                <a:effectLst>
                  <a:outerShdw blurRad="38100" dist="38100" dir="2700000" algn="tl">
                    <a:srgbClr val="C0C0C0"/>
                  </a:outerShdw>
                </a:effectLst>
                <a:latin typeface="Tahoma" pitchFamily="34" charset="0"/>
                <a:ea typeface="HGP創英角ｺﾞｼｯｸUB" pitchFamily="50" charset="-128"/>
              </a:rPr>
              <a:t>X-ray</a:t>
            </a:r>
          </a:p>
          <a:p>
            <a:pPr>
              <a:buFontTx/>
              <a:buNone/>
            </a:pPr>
            <a:r>
              <a:rPr lang="en-US" altLang="ja-JP" sz="1800">
                <a:solidFill>
                  <a:srgbClr val="6699FF"/>
                </a:solidFill>
                <a:effectLst>
                  <a:outerShdw blurRad="38100" dist="38100" dir="2700000" algn="tl">
                    <a:srgbClr val="C0C0C0"/>
                  </a:outerShdw>
                </a:effectLst>
                <a:latin typeface="Tahoma" pitchFamily="34" charset="0"/>
                <a:ea typeface="HGP創英角ｺﾞｼｯｸUB" pitchFamily="50" charset="-128"/>
              </a:rPr>
              <a:t>Visible ray</a:t>
            </a:r>
          </a:p>
          <a:p>
            <a:pPr>
              <a:buFontTx/>
              <a:buNone/>
            </a:pPr>
            <a:r>
              <a:rPr lang="en-US" altLang="ja-JP" sz="1800">
                <a:solidFill>
                  <a:srgbClr val="6699FF"/>
                </a:solidFill>
                <a:effectLst>
                  <a:outerShdw blurRad="38100" dist="38100" dir="2700000" algn="tl">
                    <a:srgbClr val="C0C0C0"/>
                  </a:outerShdw>
                </a:effectLst>
                <a:latin typeface="Tahoma" pitchFamily="34" charset="0"/>
                <a:ea typeface="HGP創英角ｺﾞｼｯｸUB" pitchFamily="50" charset="-128"/>
              </a:rPr>
              <a:t>Infrared</a:t>
            </a:r>
          </a:p>
          <a:p>
            <a:pPr>
              <a:buFontTx/>
              <a:buNone/>
            </a:pPr>
            <a:r>
              <a:rPr lang="en-US" altLang="ja-JP" sz="1800">
                <a:solidFill>
                  <a:srgbClr val="6699FF"/>
                </a:solidFill>
                <a:effectLst>
                  <a:outerShdw blurRad="38100" dist="38100" dir="2700000" algn="tl">
                    <a:srgbClr val="C0C0C0"/>
                  </a:outerShdw>
                </a:effectLst>
                <a:latin typeface="Tahoma" pitchFamily="34" charset="0"/>
                <a:ea typeface="HGP創英角ｺﾞｼｯｸUB" pitchFamily="50" charset="-128"/>
              </a:rPr>
              <a:t>Microwave</a:t>
            </a:r>
          </a:p>
        </p:txBody>
      </p:sp>
      <p:sp>
        <p:nvSpPr>
          <p:cNvPr id="861287" name="Text Box 103"/>
          <p:cNvSpPr txBox="1">
            <a:spLocks noChangeArrowheads="1"/>
          </p:cNvSpPr>
          <p:nvPr/>
        </p:nvSpPr>
        <p:spPr bwMode="auto">
          <a:xfrm>
            <a:off x="342900" y="3341688"/>
            <a:ext cx="1997075" cy="822325"/>
          </a:xfrm>
          <a:prstGeom prst="rect">
            <a:avLst/>
          </a:prstGeom>
          <a:noFill/>
          <a:ln w="15875">
            <a:noFill/>
            <a:miter lim="800000"/>
            <a:headEnd/>
            <a:tailEnd/>
          </a:ln>
          <a:effectLst/>
        </p:spPr>
        <p:txBody>
          <a:bodyPr wrap="none">
            <a:spAutoFit/>
          </a:bodyPr>
          <a:lstStyle/>
          <a:p>
            <a:pPr algn="l">
              <a:buFontTx/>
              <a:buNone/>
            </a:pPr>
            <a:r>
              <a:rPr lang="en-US" altLang="ja-JP" b="1">
                <a:solidFill>
                  <a:srgbClr val="5F5F5F"/>
                </a:solidFill>
                <a:effectLst>
                  <a:outerShdw blurRad="38100" dist="38100" dir="2700000" algn="tl">
                    <a:srgbClr val="C0C0C0"/>
                  </a:outerShdw>
                </a:effectLst>
                <a:latin typeface="Tahoma" pitchFamily="34" charset="0"/>
                <a:ea typeface="HGP創英角ｺﾞｼｯｸUB" pitchFamily="50" charset="-128"/>
              </a:rPr>
              <a:t>EM wave</a:t>
            </a:r>
          </a:p>
          <a:p>
            <a:pPr algn="l">
              <a:buFontTx/>
              <a:buNone/>
            </a:pPr>
            <a:r>
              <a:rPr lang="en-US" altLang="ja-JP" b="1">
                <a:solidFill>
                  <a:srgbClr val="5F5F5F"/>
                </a:solidFill>
                <a:effectLst>
                  <a:outerShdw blurRad="38100" dist="38100" dir="2700000" algn="tl">
                    <a:srgbClr val="C0C0C0"/>
                  </a:outerShdw>
                </a:effectLst>
                <a:latin typeface="Tahoma" pitchFamily="34" charset="0"/>
                <a:ea typeface="HGP創英角ｺﾞｼｯｸUB" pitchFamily="50" charset="-128"/>
              </a:rPr>
              <a:t>observation</a:t>
            </a:r>
          </a:p>
        </p:txBody>
      </p:sp>
      <p:sp>
        <p:nvSpPr>
          <p:cNvPr id="861293" name="Text Box 109"/>
          <p:cNvSpPr txBox="1">
            <a:spLocks noChangeArrowheads="1"/>
          </p:cNvSpPr>
          <p:nvPr/>
        </p:nvSpPr>
        <p:spPr bwMode="auto">
          <a:xfrm>
            <a:off x="3635375" y="4984750"/>
            <a:ext cx="1581150" cy="396875"/>
          </a:xfrm>
          <a:prstGeom prst="rect">
            <a:avLst/>
          </a:prstGeom>
          <a:noFill/>
          <a:ln w="15875">
            <a:noFill/>
            <a:miter lim="800000"/>
            <a:headEnd/>
            <a:tailEnd/>
          </a:ln>
          <a:effectLst/>
        </p:spPr>
        <p:txBody>
          <a:bodyPr wrap="none">
            <a:spAutoFit/>
          </a:bodyPr>
          <a:lstStyle/>
          <a:p>
            <a:pPr>
              <a:buFontTx/>
              <a:buNone/>
            </a:pPr>
            <a:r>
              <a:rPr lang="en-US" altLang="ja-JP" sz="2000" b="1">
                <a:solidFill>
                  <a:srgbClr val="FFFF00"/>
                </a:solidFill>
                <a:effectLst>
                  <a:outerShdw blurRad="38100" dist="38100" dir="2700000" algn="tl">
                    <a:srgbClr val="C0C0C0"/>
                  </a:outerShdw>
                </a:effectLst>
                <a:latin typeface="Tahoma" pitchFamily="34" charset="0"/>
                <a:ea typeface="HGP創英角ｺﾞｼｯｸUB" pitchFamily="50" charset="-128"/>
              </a:rPr>
              <a:t>Cosmology</a:t>
            </a:r>
          </a:p>
        </p:txBody>
      </p:sp>
      <p:sp>
        <p:nvSpPr>
          <p:cNvPr id="861294" name="Text Box 110"/>
          <p:cNvSpPr txBox="1">
            <a:spLocks noChangeArrowheads="1"/>
          </p:cNvSpPr>
          <p:nvPr/>
        </p:nvSpPr>
        <p:spPr bwMode="auto">
          <a:xfrm>
            <a:off x="3867150" y="5273675"/>
            <a:ext cx="1279525" cy="825500"/>
          </a:xfrm>
          <a:prstGeom prst="rect">
            <a:avLst/>
          </a:prstGeom>
          <a:noFill/>
          <a:ln w="15875">
            <a:noFill/>
            <a:miter lim="800000"/>
            <a:headEnd/>
            <a:tailEnd/>
          </a:ln>
          <a:effectLst/>
        </p:spPr>
        <p:txBody>
          <a:bodyPr wrap="none">
            <a:spAutoFit/>
          </a:bodyPr>
          <a:lstStyle/>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Inflation</a:t>
            </a:r>
          </a:p>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Dark matter</a:t>
            </a:r>
          </a:p>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Dark energy</a:t>
            </a:r>
          </a:p>
        </p:txBody>
      </p:sp>
      <p:sp>
        <p:nvSpPr>
          <p:cNvPr id="861308" name="Line 124"/>
          <p:cNvSpPr>
            <a:spLocks noChangeShapeType="1"/>
          </p:cNvSpPr>
          <p:nvPr/>
        </p:nvSpPr>
        <p:spPr bwMode="auto">
          <a:xfrm flipV="1">
            <a:off x="2268538" y="3933825"/>
            <a:ext cx="1008062" cy="503238"/>
          </a:xfrm>
          <a:prstGeom prst="line">
            <a:avLst/>
          </a:prstGeom>
          <a:noFill/>
          <a:ln w="88900">
            <a:solidFill>
              <a:srgbClr val="3399FF"/>
            </a:solidFill>
            <a:round/>
            <a:headEnd/>
            <a:tailEnd type="stealth" w="med" len="med"/>
          </a:ln>
          <a:effectLst/>
        </p:spPr>
        <p:txBody>
          <a:bodyPr anchor="ctr">
            <a:spAutoFit/>
          </a:bodyPr>
          <a:lstStyle/>
          <a:p>
            <a:endParaRPr lang="ja-JP" altLang="en-US"/>
          </a:p>
        </p:txBody>
      </p:sp>
      <p:sp>
        <p:nvSpPr>
          <p:cNvPr id="861309" name="Line 125"/>
          <p:cNvSpPr>
            <a:spLocks noChangeShapeType="1"/>
          </p:cNvSpPr>
          <p:nvPr/>
        </p:nvSpPr>
        <p:spPr bwMode="auto">
          <a:xfrm>
            <a:off x="2268538" y="5300663"/>
            <a:ext cx="1366837" cy="142875"/>
          </a:xfrm>
          <a:prstGeom prst="line">
            <a:avLst/>
          </a:prstGeom>
          <a:noFill/>
          <a:ln w="88900">
            <a:solidFill>
              <a:srgbClr val="3399FF"/>
            </a:solidFill>
            <a:round/>
            <a:headEnd/>
            <a:tailEnd type="stealth" w="med" len="med"/>
          </a:ln>
          <a:effectLst/>
        </p:spPr>
        <p:txBody>
          <a:bodyPr anchor="ctr">
            <a:spAutoFit/>
          </a:bodyPr>
          <a:lstStyle/>
          <a:p>
            <a:endParaRPr lang="ja-JP" altLang="en-US"/>
          </a:p>
        </p:txBody>
      </p:sp>
      <p:sp>
        <p:nvSpPr>
          <p:cNvPr id="861310" name="Text Box 126"/>
          <p:cNvSpPr txBox="1">
            <a:spLocks noChangeArrowheads="1"/>
          </p:cNvSpPr>
          <p:nvPr/>
        </p:nvSpPr>
        <p:spPr bwMode="auto">
          <a:xfrm>
            <a:off x="2268538" y="4719638"/>
            <a:ext cx="1303337" cy="581025"/>
          </a:xfrm>
          <a:prstGeom prst="rect">
            <a:avLst/>
          </a:prstGeom>
          <a:noFill/>
          <a:ln w="15875">
            <a:noFill/>
            <a:miter lim="800000"/>
            <a:headEnd/>
            <a:tailEnd/>
          </a:ln>
          <a:effectLst/>
        </p:spPr>
        <p:txBody>
          <a:bodyPr wrap="none">
            <a:spAutoFit/>
          </a:bodyPr>
          <a:lstStyle/>
          <a:p>
            <a:pPr algn="l">
              <a:buFontTx/>
              <a:buNone/>
            </a:pPr>
            <a:r>
              <a:rPr lang="en-US" altLang="ja-JP" sz="1600">
                <a:solidFill>
                  <a:srgbClr val="99CCFF"/>
                </a:solidFill>
                <a:latin typeface="Tahoma" pitchFamily="34" charset="0"/>
                <a:ea typeface="HGP創英角ｺﾞｼｯｸUB" pitchFamily="50" charset="-128"/>
              </a:rPr>
              <a:t>Cosmic </a:t>
            </a:r>
          </a:p>
          <a:p>
            <a:pPr algn="l">
              <a:buFontTx/>
              <a:buNone/>
            </a:pPr>
            <a:r>
              <a:rPr lang="en-US" altLang="ja-JP" sz="1600">
                <a:solidFill>
                  <a:srgbClr val="99CCFF"/>
                </a:solidFill>
                <a:latin typeface="Tahoma" pitchFamily="34" charset="0"/>
                <a:ea typeface="HGP創英角ｺﾞｼｯｸUB" pitchFamily="50" charset="-128"/>
              </a:rPr>
              <a:t>Background </a:t>
            </a:r>
          </a:p>
        </p:txBody>
      </p:sp>
      <p:grpSp>
        <p:nvGrpSpPr>
          <p:cNvPr id="2" name="Group 152"/>
          <p:cNvGrpSpPr>
            <a:grpSpLocks/>
          </p:cNvGrpSpPr>
          <p:nvPr/>
        </p:nvGrpSpPr>
        <p:grpSpPr bwMode="auto">
          <a:xfrm>
            <a:off x="395288" y="1217613"/>
            <a:ext cx="4537075" cy="1706562"/>
            <a:chOff x="249" y="767"/>
            <a:chExt cx="2858" cy="1075"/>
          </a:xfrm>
        </p:grpSpPr>
        <p:sp>
          <p:nvSpPr>
            <p:cNvPr id="861302" name="AutoShape 118"/>
            <p:cNvSpPr>
              <a:spLocks noChangeArrowheads="1"/>
            </p:cNvSpPr>
            <p:nvPr/>
          </p:nvSpPr>
          <p:spPr bwMode="auto">
            <a:xfrm>
              <a:off x="1746" y="935"/>
              <a:ext cx="1361" cy="408"/>
            </a:xfrm>
            <a:prstGeom prst="roundRect">
              <a:avLst>
                <a:gd name="adj" fmla="val 9560"/>
              </a:avLst>
            </a:prstGeom>
            <a:solidFill>
              <a:srgbClr val="FFFFFF">
                <a:alpha val="50000"/>
              </a:srgbClr>
            </a:solidFill>
            <a:ln w="15875">
              <a:noFill/>
              <a:round/>
              <a:headEnd/>
              <a:tailEnd/>
            </a:ln>
            <a:effectLst/>
          </p:spPr>
          <p:txBody>
            <a:bodyPr anchor="ctr">
              <a:spAutoFit/>
            </a:bodyPr>
            <a:lstStyle/>
            <a:p>
              <a:endParaRPr lang="ja-JP" altLang="en-US"/>
            </a:p>
          </p:txBody>
        </p:sp>
        <p:sp>
          <p:nvSpPr>
            <p:cNvPr id="861270" name="Text Box 86"/>
            <p:cNvSpPr txBox="1">
              <a:spLocks noChangeArrowheads="1"/>
            </p:cNvSpPr>
            <p:nvPr/>
          </p:nvSpPr>
          <p:spPr bwMode="auto">
            <a:xfrm>
              <a:off x="1701" y="912"/>
              <a:ext cx="1375" cy="250"/>
            </a:xfrm>
            <a:prstGeom prst="rect">
              <a:avLst/>
            </a:prstGeom>
            <a:noFill/>
            <a:ln w="15875">
              <a:noFill/>
              <a:miter lim="800000"/>
              <a:headEnd/>
              <a:tailEnd/>
            </a:ln>
            <a:effectLst/>
          </p:spPr>
          <p:txBody>
            <a:bodyPr wrap="none">
              <a:spAutoFit/>
            </a:bodyPr>
            <a:lstStyle/>
            <a:p>
              <a:pPr>
                <a:buFontTx/>
                <a:buNone/>
              </a:pPr>
              <a:r>
                <a:rPr lang="en-US" altLang="ja-JP" sz="2000" b="1">
                  <a:solidFill>
                    <a:srgbClr val="FFFF00"/>
                  </a:solidFill>
                  <a:effectLst>
                    <a:outerShdw blurRad="38100" dist="38100" dir="2700000" algn="tl">
                      <a:srgbClr val="C0C0C0"/>
                    </a:outerShdw>
                  </a:effectLst>
                  <a:latin typeface="Tahoma" pitchFamily="34" charset="0"/>
                  <a:ea typeface="HGP創英角ｺﾞｼｯｸUB" pitchFamily="50" charset="-128"/>
                </a:rPr>
                <a:t>Nuclear Physics</a:t>
              </a:r>
            </a:p>
          </p:txBody>
        </p:sp>
        <p:sp>
          <p:nvSpPr>
            <p:cNvPr id="861283" name="Text Box 99"/>
            <p:cNvSpPr txBox="1">
              <a:spLocks noChangeArrowheads="1"/>
            </p:cNvSpPr>
            <p:nvPr/>
          </p:nvSpPr>
          <p:spPr bwMode="auto">
            <a:xfrm>
              <a:off x="1787" y="1120"/>
              <a:ext cx="1243" cy="212"/>
            </a:xfrm>
            <a:prstGeom prst="rect">
              <a:avLst/>
            </a:prstGeom>
            <a:noFill/>
            <a:ln w="15875">
              <a:noFill/>
              <a:miter lim="800000"/>
              <a:headEnd/>
              <a:tailEnd/>
            </a:ln>
            <a:effectLst/>
          </p:spPr>
          <p:txBody>
            <a:bodyPr wrap="none">
              <a:spAutoFit/>
            </a:bodyPr>
            <a:lstStyle/>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High-Density Matter</a:t>
              </a:r>
            </a:p>
          </p:txBody>
        </p:sp>
        <p:sp>
          <p:nvSpPr>
            <p:cNvPr id="861301" name="AutoShape 117"/>
            <p:cNvSpPr>
              <a:spLocks noChangeArrowheads="1"/>
            </p:cNvSpPr>
            <p:nvPr/>
          </p:nvSpPr>
          <p:spPr bwMode="auto">
            <a:xfrm>
              <a:off x="340" y="1344"/>
              <a:ext cx="962" cy="362"/>
            </a:xfrm>
            <a:prstGeom prst="roundRect">
              <a:avLst>
                <a:gd name="adj" fmla="val 9560"/>
              </a:avLst>
            </a:prstGeom>
            <a:solidFill>
              <a:srgbClr val="FFFFFF">
                <a:alpha val="70000"/>
              </a:srgbClr>
            </a:solidFill>
            <a:ln w="15875">
              <a:noFill/>
              <a:round/>
              <a:headEnd/>
              <a:tailEnd/>
            </a:ln>
            <a:effectLst/>
          </p:spPr>
          <p:txBody>
            <a:bodyPr anchor="ctr">
              <a:spAutoFit/>
            </a:bodyPr>
            <a:lstStyle/>
            <a:p>
              <a:endParaRPr lang="ja-JP" altLang="en-US"/>
            </a:p>
          </p:txBody>
        </p:sp>
        <p:sp>
          <p:nvSpPr>
            <p:cNvPr id="861306" name="AutoShape 122"/>
            <p:cNvSpPr>
              <a:spLocks noChangeArrowheads="1"/>
            </p:cNvSpPr>
            <p:nvPr/>
          </p:nvSpPr>
          <p:spPr bwMode="auto">
            <a:xfrm>
              <a:off x="277" y="778"/>
              <a:ext cx="1179" cy="499"/>
            </a:xfrm>
            <a:prstGeom prst="roundRect">
              <a:avLst>
                <a:gd name="adj" fmla="val 9560"/>
              </a:avLst>
            </a:prstGeom>
            <a:solidFill>
              <a:srgbClr val="CCCCFF"/>
            </a:solidFill>
            <a:ln w="15875">
              <a:noFill/>
              <a:round/>
              <a:headEnd/>
              <a:tailEnd/>
            </a:ln>
            <a:effectLst/>
          </p:spPr>
          <p:txBody>
            <a:bodyPr anchor="ctr">
              <a:spAutoFit/>
            </a:bodyPr>
            <a:lstStyle/>
            <a:p>
              <a:endParaRPr lang="ja-JP" altLang="en-US"/>
            </a:p>
          </p:txBody>
        </p:sp>
        <p:sp>
          <p:nvSpPr>
            <p:cNvPr id="861289" name="Text Box 105"/>
            <p:cNvSpPr txBox="1">
              <a:spLocks noChangeArrowheads="1"/>
            </p:cNvSpPr>
            <p:nvPr/>
          </p:nvSpPr>
          <p:spPr bwMode="auto">
            <a:xfrm>
              <a:off x="249" y="767"/>
              <a:ext cx="1258" cy="518"/>
            </a:xfrm>
            <a:prstGeom prst="rect">
              <a:avLst/>
            </a:prstGeom>
            <a:noFill/>
            <a:ln w="15875">
              <a:noFill/>
              <a:miter lim="800000"/>
              <a:headEnd/>
              <a:tailEnd/>
            </a:ln>
            <a:effectLst/>
          </p:spPr>
          <p:txBody>
            <a:bodyPr wrap="none">
              <a:spAutoFit/>
            </a:bodyPr>
            <a:lstStyle/>
            <a:p>
              <a:pPr>
                <a:buFontTx/>
                <a:buNone/>
              </a:pPr>
              <a:r>
                <a:rPr lang="en-US" altLang="ja-JP" b="1">
                  <a:solidFill>
                    <a:srgbClr val="5F5F5F"/>
                  </a:solidFill>
                  <a:effectLst>
                    <a:outerShdw blurRad="38100" dist="38100" dir="2700000" algn="tl">
                      <a:srgbClr val="C0C0C0"/>
                    </a:outerShdw>
                  </a:effectLst>
                  <a:latin typeface="Tahoma" pitchFamily="34" charset="0"/>
                  <a:ea typeface="HGP創英角ｺﾞｼｯｸUB" pitchFamily="50" charset="-128"/>
                </a:rPr>
                <a:t>Cosmic-Ray</a:t>
              </a:r>
            </a:p>
            <a:p>
              <a:pPr>
                <a:buFontTx/>
                <a:buNone/>
              </a:pPr>
              <a:r>
                <a:rPr lang="en-US" altLang="ja-JP" b="1">
                  <a:solidFill>
                    <a:srgbClr val="5F5F5F"/>
                  </a:solidFill>
                  <a:effectLst>
                    <a:outerShdw blurRad="38100" dist="38100" dir="2700000" algn="tl">
                      <a:srgbClr val="C0C0C0"/>
                    </a:outerShdw>
                  </a:effectLst>
                  <a:latin typeface="Tahoma" pitchFamily="34" charset="0"/>
                  <a:ea typeface="HGP創英角ｺﾞｼｯｸUB" pitchFamily="50" charset="-128"/>
                </a:rPr>
                <a:t>observation</a:t>
              </a:r>
            </a:p>
          </p:txBody>
        </p:sp>
        <p:sp>
          <p:nvSpPr>
            <p:cNvPr id="861290" name="Text Box 106"/>
            <p:cNvSpPr txBox="1">
              <a:spLocks noChangeArrowheads="1"/>
            </p:cNvSpPr>
            <p:nvPr/>
          </p:nvSpPr>
          <p:spPr bwMode="auto">
            <a:xfrm>
              <a:off x="313" y="1340"/>
              <a:ext cx="1002" cy="366"/>
            </a:xfrm>
            <a:prstGeom prst="rect">
              <a:avLst/>
            </a:prstGeom>
            <a:noFill/>
            <a:ln w="15875">
              <a:noFill/>
              <a:miter lim="800000"/>
              <a:headEnd/>
              <a:tailEnd/>
            </a:ln>
            <a:effectLst/>
          </p:spPr>
          <p:txBody>
            <a:bodyPr wrap="none">
              <a:spAutoFit/>
            </a:bodyPr>
            <a:lstStyle/>
            <a:p>
              <a:pPr>
                <a:buFontTx/>
                <a:buNone/>
              </a:pPr>
              <a:r>
                <a:rPr lang="en-US" altLang="ja-JP" sz="1600">
                  <a:solidFill>
                    <a:srgbClr val="6699FF"/>
                  </a:solidFill>
                  <a:effectLst>
                    <a:outerShdw blurRad="38100" dist="38100" dir="2700000" algn="tl">
                      <a:srgbClr val="C0C0C0"/>
                    </a:outerShdw>
                  </a:effectLst>
                  <a:latin typeface="Tahoma" pitchFamily="34" charset="0"/>
                  <a:ea typeface="HGP創英角ｺﾞｼｯｸUB" pitchFamily="50" charset="-128"/>
                </a:rPr>
                <a:t>Neutrino</a:t>
              </a:r>
            </a:p>
            <a:p>
              <a:pPr>
                <a:buFontTx/>
                <a:buNone/>
              </a:pPr>
              <a:r>
                <a:rPr lang="en-US" altLang="ja-JP" sz="1600">
                  <a:solidFill>
                    <a:srgbClr val="6699FF"/>
                  </a:solidFill>
                  <a:effectLst>
                    <a:outerShdw blurRad="38100" dist="38100" dir="2700000" algn="tl">
                      <a:srgbClr val="C0C0C0"/>
                    </a:outerShdw>
                  </a:effectLst>
                  <a:latin typeface="Tahoma" pitchFamily="34" charset="0"/>
                  <a:ea typeface="HGP創英角ｺﾞｼｯｸUB" pitchFamily="50" charset="-128"/>
                </a:rPr>
                <a:t>High-energy CR</a:t>
              </a:r>
            </a:p>
          </p:txBody>
        </p:sp>
        <p:sp>
          <p:nvSpPr>
            <p:cNvPr id="861315" name="Line 131"/>
            <p:cNvSpPr>
              <a:spLocks noChangeShapeType="1"/>
            </p:cNvSpPr>
            <p:nvPr/>
          </p:nvSpPr>
          <p:spPr bwMode="auto">
            <a:xfrm flipV="1">
              <a:off x="1338" y="1253"/>
              <a:ext cx="408" cy="181"/>
            </a:xfrm>
            <a:prstGeom prst="line">
              <a:avLst/>
            </a:prstGeom>
            <a:noFill/>
            <a:ln w="88900">
              <a:solidFill>
                <a:srgbClr val="3399FF"/>
              </a:solidFill>
              <a:round/>
              <a:headEnd/>
              <a:tailEnd type="stealth" w="med" len="med"/>
            </a:ln>
            <a:effectLst/>
          </p:spPr>
          <p:txBody>
            <a:bodyPr anchor="ctr">
              <a:spAutoFit/>
            </a:bodyPr>
            <a:lstStyle/>
            <a:p>
              <a:endParaRPr lang="ja-JP" altLang="en-US"/>
            </a:p>
          </p:txBody>
        </p:sp>
        <p:sp>
          <p:nvSpPr>
            <p:cNvPr id="861316" name="Line 132"/>
            <p:cNvSpPr>
              <a:spLocks noChangeShapeType="1"/>
            </p:cNvSpPr>
            <p:nvPr/>
          </p:nvSpPr>
          <p:spPr bwMode="auto">
            <a:xfrm>
              <a:off x="1338" y="1570"/>
              <a:ext cx="726" cy="272"/>
            </a:xfrm>
            <a:prstGeom prst="line">
              <a:avLst/>
            </a:prstGeom>
            <a:noFill/>
            <a:ln w="88900">
              <a:solidFill>
                <a:srgbClr val="3399FF"/>
              </a:solidFill>
              <a:round/>
              <a:headEnd/>
              <a:tailEnd type="stealth" w="med" len="med"/>
            </a:ln>
            <a:effectLst/>
          </p:spPr>
          <p:txBody>
            <a:bodyPr anchor="ctr">
              <a:spAutoFit/>
            </a:bodyPr>
            <a:lstStyle/>
            <a:p>
              <a:endParaRPr lang="ja-JP" altLang="en-US"/>
            </a:p>
          </p:txBody>
        </p:sp>
      </p:grpSp>
      <p:sp>
        <p:nvSpPr>
          <p:cNvPr id="861324" name="Text Box 140"/>
          <p:cNvSpPr txBox="1">
            <a:spLocks noChangeArrowheads="1"/>
          </p:cNvSpPr>
          <p:nvPr/>
        </p:nvSpPr>
        <p:spPr bwMode="auto">
          <a:xfrm>
            <a:off x="7018338" y="6021388"/>
            <a:ext cx="2017712" cy="396875"/>
          </a:xfrm>
          <a:prstGeom prst="rect">
            <a:avLst/>
          </a:prstGeom>
          <a:noFill/>
          <a:ln w="15875">
            <a:noFill/>
            <a:miter lim="800000"/>
            <a:headEnd/>
            <a:tailEnd/>
          </a:ln>
          <a:effectLst/>
        </p:spPr>
        <p:txBody>
          <a:bodyPr>
            <a:spAutoFit/>
          </a:bodyPr>
          <a:lstStyle/>
          <a:p>
            <a:pPr algn="l">
              <a:buFontTx/>
              <a:buNone/>
            </a:pPr>
            <a:r>
              <a:rPr lang="en-US" altLang="ja-JP" sz="1000" b="1">
                <a:solidFill>
                  <a:srgbClr val="B2B2B2"/>
                </a:solidFill>
                <a:latin typeface="Tahoma" pitchFamily="34" charset="0"/>
                <a:ea typeface="HGP創英角ｺﾞｼｯｸUB" pitchFamily="50" charset="-128"/>
              </a:rPr>
              <a:t>Background: </a:t>
            </a:r>
          </a:p>
          <a:p>
            <a:pPr algn="l">
              <a:buFontTx/>
              <a:buNone/>
            </a:pPr>
            <a:r>
              <a:rPr lang="en-US" altLang="ja-JP" sz="1000" b="1">
                <a:solidFill>
                  <a:srgbClr val="B2B2B2"/>
                </a:solidFill>
                <a:latin typeface="Tahoma" pitchFamily="34" charset="0"/>
                <a:ea typeface="HGP創英角ｺﾞｼｯｸUB" pitchFamily="50" charset="-128"/>
              </a:rPr>
              <a:t>NASA/WMAP Science Team</a:t>
            </a:r>
          </a:p>
        </p:txBody>
      </p:sp>
      <p:grpSp>
        <p:nvGrpSpPr>
          <p:cNvPr id="3" name="Group 153"/>
          <p:cNvGrpSpPr>
            <a:grpSpLocks/>
          </p:cNvGrpSpPr>
          <p:nvPr/>
        </p:nvGrpSpPr>
        <p:grpSpPr bwMode="auto">
          <a:xfrm>
            <a:off x="4859338" y="908050"/>
            <a:ext cx="4111625" cy="4614863"/>
            <a:chOff x="3061" y="572"/>
            <a:chExt cx="2590" cy="2907"/>
          </a:xfrm>
        </p:grpSpPr>
        <p:sp>
          <p:nvSpPr>
            <p:cNvPr id="861303" name="AutoShape 119"/>
            <p:cNvSpPr>
              <a:spLocks noChangeArrowheads="1"/>
            </p:cNvSpPr>
            <p:nvPr/>
          </p:nvSpPr>
          <p:spPr bwMode="auto">
            <a:xfrm>
              <a:off x="3288" y="572"/>
              <a:ext cx="1542" cy="590"/>
            </a:xfrm>
            <a:prstGeom prst="roundRect">
              <a:avLst>
                <a:gd name="adj" fmla="val 9560"/>
              </a:avLst>
            </a:prstGeom>
            <a:solidFill>
              <a:srgbClr val="FFFFFF">
                <a:alpha val="50000"/>
              </a:srgbClr>
            </a:solidFill>
            <a:ln w="15875">
              <a:noFill/>
              <a:round/>
              <a:headEnd/>
              <a:tailEnd/>
            </a:ln>
            <a:effectLst/>
          </p:spPr>
          <p:txBody>
            <a:bodyPr anchor="ctr">
              <a:spAutoFit/>
            </a:bodyPr>
            <a:lstStyle/>
            <a:p>
              <a:endParaRPr lang="ja-JP" altLang="en-US"/>
            </a:p>
          </p:txBody>
        </p:sp>
        <p:sp>
          <p:nvSpPr>
            <p:cNvPr id="861280" name="Text Box 96"/>
            <p:cNvSpPr txBox="1">
              <a:spLocks noChangeArrowheads="1"/>
            </p:cNvSpPr>
            <p:nvPr/>
          </p:nvSpPr>
          <p:spPr bwMode="auto">
            <a:xfrm>
              <a:off x="3275" y="578"/>
              <a:ext cx="1555" cy="250"/>
            </a:xfrm>
            <a:prstGeom prst="rect">
              <a:avLst/>
            </a:prstGeom>
            <a:noFill/>
            <a:ln w="15875">
              <a:noFill/>
              <a:miter lim="800000"/>
              <a:headEnd/>
              <a:tailEnd/>
            </a:ln>
            <a:effectLst/>
          </p:spPr>
          <p:txBody>
            <a:bodyPr wrap="none">
              <a:spAutoFit/>
            </a:bodyPr>
            <a:lstStyle/>
            <a:p>
              <a:pPr>
                <a:buFontTx/>
                <a:buNone/>
              </a:pPr>
              <a:r>
                <a:rPr lang="en-US" altLang="ja-JP" sz="2000" b="1">
                  <a:solidFill>
                    <a:srgbClr val="FFFF00"/>
                  </a:solidFill>
                  <a:effectLst>
                    <a:outerShdw blurRad="38100" dist="38100" dir="2700000" algn="tl">
                      <a:srgbClr val="C0C0C0"/>
                    </a:outerShdw>
                  </a:effectLst>
                  <a:latin typeface="Tahoma" pitchFamily="34" charset="0"/>
                  <a:ea typeface="HGP創英角ｺﾞｼｯｸUB" pitchFamily="50" charset="-128"/>
                </a:rPr>
                <a:t>General Relativity</a:t>
              </a:r>
            </a:p>
          </p:txBody>
        </p:sp>
        <p:sp>
          <p:nvSpPr>
            <p:cNvPr id="861281" name="Text Box 97"/>
            <p:cNvSpPr txBox="1">
              <a:spLocks noChangeArrowheads="1"/>
            </p:cNvSpPr>
            <p:nvPr/>
          </p:nvSpPr>
          <p:spPr bwMode="auto">
            <a:xfrm>
              <a:off x="3486" y="796"/>
              <a:ext cx="1222" cy="366"/>
            </a:xfrm>
            <a:prstGeom prst="rect">
              <a:avLst/>
            </a:prstGeom>
            <a:noFill/>
            <a:ln w="15875">
              <a:noFill/>
              <a:miter lim="800000"/>
              <a:headEnd/>
              <a:tailEnd/>
            </a:ln>
            <a:effectLst/>
          </p:spPr>
          <p:txBody>
            <a:bodyPr wrap="none">
              <a:spAutoFit/>
            </a:bodyPr>
            <a:lstStyle/>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Relativity in Strong </a:t>
              </a:r>
            </a:p>
            <a:p>
              <a:pPr>
                <a:buFontTx/>
                <a:buNone/>
              </a:pPr>
              <a:r>
                <a:rPr lang="en-US" altLang="ja-JP" sz="1600">
                  <a:solidFill>
                    <a:srgbClr val="FFFF00"/>
                  </a:solidFill>
                  <a:effectLst>
                    <a:outerShdw blurRad="38100" dist="38100" dir="2700000" algn="tl">
                      <a:srgbClr val="C0C0C0"/>
                    </a:outerShdw>
                  </a:effectLst>
                  <a:latin typeface="Tahoma" pitchFamily="34" charset="0"/>
                  <a:ea typeface="HGP創英角ｺﾞｼｯｸUB" pitchFamily="50" charset="-128"/>
                </a:rPr>
                <a:t>Gravitational-Field</a:t>
              </a:r>
            </a:p>
          </p:txBody>
        </p:sp>
        <p:sp>
          <p:nvSpPr>
            <p:cNvPr id="861299" name="AutoShape 115"/>
            <p:cNvSpPr>
              <a:spLocks noChangeArrowheads="1"/>
            </p:cNvSpPr>
            <p:nvPr/>
          </p:nvSpPr>
          <p:spPr bwMode="auto">
            <a:xfrm>
              <a:off x="4831" y="1979"/>
              <a:ext cx="726" cy="862"/>
            </a:xfrm>
            <a:prstGeom prst="roundRect">
              <a:avLst>
                <a:gd name="adj" fmla="val 9560"/>
              </a:avLst>
            </a:prstGeom>
            <a:solidFill>
              <a:srgbClr val="FFFFFF">
                <a:alpha val="80000"/>
              </a:srgbClr>
            </a:solidFill>
            <a:ln w="15875">
              <a:noFill/>
              <a:round/>
              <a:headEnd/>
              <a:tailEnd/>
            </a:ln>
            <a:effectLst/>
          </p:spPr>
          <p:txBody>
            <a:bodyPr anchor="ctr">
              <a:spAutoFit/>
            </a:bodyPr>
            <a:lstStyle/>
            <a:p>
              <a:endParaRPr lang="ja-JP" altLang="en-US"/>
            </a:p>
          </p:txBody>
        </p:sp>
        <p:sp>
          <p:nvSpPr>
            <p:cNvPr id="861304" name="AutoShape 120"/>
            <p:cNvSpPr>
              <a:spLocks noChangeArrowheads="1"/>
            </p:cNvSpPr>
            <p:nvPr/>
          </p:nvSpPr>
          <p:spPr bwMode="auto">
            <a:xfrm>
              <a:off x="4422" y="1434"/>
              <a:ext cx="1179" cy="499"/>
            </a:xfrm>
            <a:prstGeom prst="roundRect">
              <a:avLst>
                <a:gd name="adj" fmla="val 9560"/>
              </a:avLst>
            </a:prstGeom>
            <a:solidFill>
              <a:srgbClr val="99FF99">
                <a:alpha val="70000"/>
              </a:srgbClr>
            </a:solidFill>
            <a:ln w="15875">
              <a:noFill/>
              <a:round/>
              <a:headEnd/>
              <a:tailEnd/>
            </a:ln>
            <a:effectLst/>
          </p:spPr>
          <p:txBody>
            <a:bodyPr anchor="ctr">
              <a:spAutoFit/>
            </a:bodyPr>
            <a:lstStyle/>
            <a:p>
              <a:endParaRPr lang="ja-JP" altLang="en-US"/>
            </a:p>
          </p:txBody>
        </p:sp>
        <p:sp>
          <p:nvSpPr>
            <p:cNvPr id="861288" name="Text Box 104"/>
            <p:cNvSpPr txBox="1">
              <a:spLocks noChangeArrowheads="1"/>
            </p:cNvSpPr>
            <p:nvPr/>
          </p:nvSpPr>
          <p:spPr bwMode="auto">
            <a:xfrm>
              <a:off x="4393" y="1408"/>
              <a:ext cx="1258" cy="518"/>
            </a:xfrm>
            <a:prstGeom prst="rect">
              <a:avLst/>
            </a:prstGeom>
            <a:noFill/>
            <a:ln w="15875">
              <a:noFill/>
              <a:miter lim="800000"/>
              <a:headEnd/>
              <a:tailEnd/>
            </a:ln>
            <a:effectLst/>
          </p:spPr>
          <p:txBody>
            <a:bodyPr wrap="none">
              <a:spAutoFit/>
            </a:bodyPr>
            <a:lstStyle/>
            <a:p>
              <a:pPr>
                <a:buFontTx/>
                <a:buNone/>
              </a:pPr>
              <a:r>
                <a:rPr lang="en-US" altLang="ja-JP" b="1">
                  <a:solidFill>
                    <a:srgbClr val="5F5F5F"/>
                  </a:solidFill>
                  <a:effectLst>
                    <a:outerShdw blurRad="38100" dist="38100" dir="2700000" algn="tl">
                      <a:srgbClr val="C0C0C0"/>
                    </a:outerShdw>
                  </a:effectLst>
                  <a:latin typeface="Tahoma" pitchFamily="34" charset="0"/>
                  <a:ea typeface="HGP創英角ｺﾞｼｯｸUB" pitchFamily="50" charset="-128"/>
                </a:rPr>
                <a:t>GW</a:t>
              </a:r>
            </a:p>
            <a:p>
              <a:pPr>
                <a:buFontTx/>
                <a:buNone/>
              </a:pPr>
              <a:r>
                <a:rPr lang="en-US" altLang="ja-JP" b="1">
                  <a:solidFill>
                    <a:srgbClr val="5F5F5F"/>
                  </a:solidFill>
                  <a:effectLst>
                    <a:outerShdw blurRad="38100" dist="38100" dir="2700000" algn="tl">
                      <a:srgbClr val="C0C0C0"/>
                    </a:outerShdw>
                  </a:effectLst>
                  <a:latin typeface="Tahoma" pitchFamily="34" charset="0"/>
                  <a:ea typeface="HGP創英角ｺﾞｼｯｸUB" pitchFamily="50" charset="-128"/>
                </a:rPr>
                <a:t>observation</a:t>
              </a:r>
            </a:p>
          </p:txBody>
        </p:sp>
        <p:grpSp>
          <p:nvGrpSpPr>
            <p:cNvPr id="4" name="Group 123"/>
            <p:cNvGrpSpPr>
              <a:grpSpLocks/>
            </p:cNvGrpSpPr>
            <p:nvPr/>
          </p:nvGrpSpPr>
          <p:grpSpPr bwMode="auto">
            <a:xfrm>
              <a:off x="4766" y="1985"/>
              <a:ext cx="836" cy="806"/>
              <a:chOff x="4377" y="2393"/>
              <a:chExt cx="836" cy="806"/>
            </a:xfrm>
          </p:grpSpPr>
          <p:sp>
            <p:nvSpPr>
              <p:cNvPr id="861291" name="Text Box 107"/>
              <p:cNvSpPr txBox="1">
                <a:spLocks noChangeArrowheads="1"/>
              </p:cNvSpPr>
              <p:nvPr/>
            </p:nvSpPr>
            <p:spPr bwMode="auto">
              <a:xfrm>
                <a:off x="4377" y="2795"/>
                <a:ext cx="836" cy="404"/>
              </a:xfrm>
              <a:prstGeom prst="rect">
                <a:avLst/>
              </a:prstGeom>
              <a:noFill/>
              <a:ln w="15875">
                <a:noFill/>
                <a:miter lim="800000"/>
                <a:headEnd/>
                <a:tailEnd/>
              </a:ln>
              <a:effectLst/>
            </p:spPr>
            <p:txBody>
              <a:bodyPr>
                <a:spAutoFit/>
              </a:bodyPr>
              <a:lstStyle/>
              <a:p>
                <a:pPr>
                  <a:buFontTx/>
                  <a:buNone/>
                </a:pPr>
                <a:r>
                  <a:rPr lang="en-US" altLang="ja-JP" sz="1800">
                    <a:solidFill>
                      <a:srgbClr val="008000"/>
                    </a:solidFill>
                    <a:effectLst>
                      <a:outerShdw blurRad="38100" dist="38100" dir="2700000" algn="tl">
                        <a:srgbClr val="C0C0C0"/>
                      </a:outerShdw>
                    </a:effectLst>
                    <a:latin typeface="Tahoma" pitchFamily="34" charset="0"/>
                    <a:ea typeface="HGP創英角ｺﾞｼｯｸUB" pitchFamily="50" charset="-128"/>
                  </a:rPr>
                  <a:t>Low-freq. GWs</a:t>
                </a:r>
              </a:p>
            </p:txBody>
          </p:sp>
          <p:sp>
            <p:nvSpPr>
              <p:cNvPr id="861292" name="Text Box 108"/>
              <p:cNvSpPr txBox="1">
                <a:spLocks noChangeArrowheads="1"/>
              </p:cNvSpPr>
              <p:nvPr/>
            </p:nvSpPr>
            <p:spPr bwMode="auto">
              <a:xfrm>
                <a:off x="4395" y="2393"/>
                <a:ext cx="801" cy="404"/>
              </a:xfrm>
              <a:prstGeom prst="rect">
                <a:avLst/>
              </a:prstGeom>
              <a:noFill/>
              <a:ln w="15875">
                <a:noFill/>
                <a:miter lim="800000"/>
                <a:headEnd/>
                <a:tailEnd/>
              </a:ln>
              <a:effectLst/>
            </p:spPr>
            <p:txBody>
              <a:bodyPr wrap="none">
                <a:spAutoFit/>
              </a:bodyPr>
              <a:lstStyle/>
              <a:p>
                <a:pPr>
                  <a:buFontTx/>
                  <a:buNone/>
                </a:pPr>
                <a:r>
                  <a:rPr lang="en-US" altLang="ja-JP" sz="1800">
                    <a:solidFill>
                      <a:srgbClr val="008000"/>
                    </a:solidFill>
                    <a:effectLst>
                      <a:outerShdw blurRad="38100" dist="38100" dir="2700000" algn="tl">
                        <a:srgbClr val="C0C0C0"/>
                      </a:outerShdw>
                    </a:effectLst>
                    <a:latin typeface="Tahoma" pitchFamily="34" charset="0"/>
                    <a:ea typeface="HGP創英角ｺﾞｼｯｸUB" pitchFamily="50" charset="-128"/>
                  </a:rPr>
                  <a:t>High-freq. </a:t>
                </a:r>
              </a:p>
              <a:p>
                <a:pPr>
                  <a:buFontTx/>
                  <a:buNone/>
                </a:pPr>
                <a:r>
                  <a:rPr lang="en-US" altLang="ja-JP" sz="1800">
                    <a:solidFill>
                      <a:srgbClr val="008000"/>
                    </a:solidFill>
                    <a:effectLst>
                      <a:outerShdw blurRad="38100" dist="38100" dir="2700000" algn="tl">
                        <a:srgbClr val="C0C0C0"/>
                      </a:outerShdw>
                    </a:effectLst>
                    <a:latin typeface="Tahoma" pitchFamily="34" charset="0"/>
                    <a:ea typeface="HGP創英角ｺﾞｼｯｸUB" pitchFamily="50" charset="-128"/>
                  </a:rPr>
                  <a:t>GWs</a:t>
                </a:r>
              </a:p>
            </p:txBody>
          </p:sp>
        </p:grpSp>
        <p:sp>
          <p:nvSpPr>
            <p:cNvPr id="861317" name="Line 133"/>
            <p:cNvSpPr>
              <a:spLocks noChangeShapeType="1"/>
            </p:cNvSpPr>
            <p:nvPr/>
          </p:nvSpPr>
          <p:spPr bwMode="auto">
            <a:xfrm flipH="1" flipV="1">
              <a:off x="3833" y="2024"/>
              <a:ext cx="997" cy="227"/>
            </a:xfrm>
            <a:prstGeom prst="line">
              <a:avLst/>
            </a:prstGeom>
            <a:noFill/>
            <a:ln w="88900">
              <a:solidFill>
                <a:srgbClr val="66FF66"/>
              </a:solidFill>
              <a:round/>
              <a:headEnd/>
              <a:tailEnd type="stealth" w="med" len="med"/>
            </a:ln>
            <a:effectLst/>
          </p:spPr>
          <p:txBody>
            <a:bodyPr anchor="ctr">
              <a:spAutoFit/>
            </a:bodyPr>
            <a:lstStyle/>
            <a:p>
              <a:endParaRPr lang="ja-JP" altLang="en-US"/>
            </a:p>
          </p:txBody>
        </p:sp>
        <p:sp>
          <p:nvSpPr>
            <p:cNvPr id="861318" name="Text Box 134"/>
            <p:cNvSpPr txBox="1">
              <a:spLocks noChangeArrowheads="1"/>
            </p:cNvSpPr>
            <p:nvPr/>
          </p:nvSpPr>
          <p:spPr bwMode="auto">
            <a:xfrm>
              <a:off x="3787" y="2240"/>
              <a:ext cx="1069" cy="212"/>
            </a:xfrm>
            <a:prstGeom prst="rect">
              <a:avLst/>
            </a:prstGeom>
            <a:noFill/>
            <a:ln w="15875">
              <a:noFill/>
              <a:miter lim="800000"/>
              <a:headEnd/>
              <a:tailEnd/>
            </a:ln>
            <a:effectLst/>
          </p:spPr>
          <p:txBody>
            <a:bodyPr wrap="none">
              <a:spAutoFit/>
            </a:bodyPr>
            <a:lstStyle/>
            <a:p>
              <a:pPr>
                <a:buFontTx/>
                <a:buNone/>
              </a:pPr>
              <a:r>
                <a:rPr lang="en-US" altLang="ja-JP" sz="1600">
                  <a:solidFill>
                    <a:srgbClr val="66FF66"/>
                  </a:solidFill>
                  <a:latin typeface="Tahoma" pitchFamily="34" charset="0"/>
                  <a:ea typeface="HGP創英角ｺﾞｼｯｸUB" pitchFamily="50" charset="-128"/>
                </a:rPr>
                <a:t>Compact Inspiral</a:t>
              </a:r>
            </a:p>
          </p:txBody>
        </p:sp>
        <p:sp>
          <p:nvSpPr>
            <p:cNvPr id="861319" name="Text Box 135"/>
            <p:cNvSpPr txBox="1">
              <a:spLocks noChangeArrowheads="1"/>
            </p:cNvSpPr>
            <p:nvPr/>
          </p:nvSpPr>
          <p:spPr bwMode="auto">
            <a:xfrm>
              <a:off x="3867" y="2385"/>
              <a:ext cx="781" cy="212"/>
            </a:xfrm>
            <a:prstGeom prst="rect">
              <a:avLst/>
            </a:prstGeom>
            <a:noFill/>
            <a:ln w="15875">
              <a:noFill/>
              <a:miter lim="800000"/>
              <a:headEnd/>
              <a:tailEnd/>
            </a:ln>
            <a:effectLst/>
          </p:spPr>
          <p:txBody>
            <a:bodyPr wrap="none">
              <a:spAutoFit/>
            </a:bodyPr>
            <a:lstStyle/>
            <a:p>
              <a:pPr>
                <a:buFontTx/>
                <a:buNone/>
              </a:pPr>
              <a:r>
                <a:rPr lang="en-US" altLang="ja-JP" sz="1600">
                  <a:solidFill>
                    <a:srgbClr val="66FF66"/>
                  </a:solidFill>
                  <a:latin typeface="Tahoma" pitchFamily="34" charset="0"/>
                  <a:ea typeface="HGP創英角ｺﾞｼｯｸUB" pitchFamily="50" charset="-128"/>
                </a:rPr>
                <a:t>Supernovae</a:t>
              </a:r>
            </a:p>
          </p:txBody>
        </p:sp>
        <p:sp>
          <p:nvSpPr>
            <p:cNvPr id="861320" name="Line 136"/>
            <p:cNvSpPr>
              <a:spLocks noChangeShapeType="1"/>
            </p:cNvSpPr>
            <p:nvPr/>
          </p:nvSpPr>
          <p:spPr bwMode="auto">
            <a:xfrm flipH="1">
              <a:off x="3288" y="2704"/>
              <a:ext cx="1497" cy="771"/>
            </a:xfrm>
            <a:prstGeom prst="line">
              <a:avLst/>
            </a:prstGeom>
            <a:noFill/>
            <a:ln w="88900">
              <a:solidFill>
                <a:srgbClr val="66FF66"/>
              </a:solidFill>
              <a:round/>
              <a:headEnd/>
              <a:tailEnd type="stealth" w="med" len="med"/>
            </a:ln>
            <a:effectLst/>
          </p:spPr>
          <p:txBody>
            <a:bodyPr anchor="ctr">
              <a:spAutoFit/>
            </a:bodyPr>
            <a:lstStyle/>
            <a:p>
              <a:endParaRPr lang="ja-JP" altLang="en-US"/>
            </a:p>
          </p:txBody>
        </p:sp>
        <p:sp>
          <p:nvSpPr>
            <p:cNvPr id="861321" name="Text Box 137"/>
            <p:cNvSpPr txBox="1">
              <a:spLocks noChangeArrowheads="1"/>
            </p:cNvSpPr>
            <p:nvPr/>
          </p:nvSpPr>
          <p:spPr bwMode="auto">
            <a:xfrm>
              <a:off x="4006" y="3113"/>
              <a:ext cx="781" cy="366"/>
            </a:xfrm>
            <a:prstGeom prst="rect">
              <a:avLst/>
            </a:prstGeom>
            <a:noFill/>
            <a:ln w="15875">
              <a:noFill/>
              <a:miter lim="800000"/>
              <a:headEnd/>
              <a:tailEnd/>
            </a:ln>
            <a:effectLst/>
          </p:spPr>
          <p:txBody>
            <a:bodyPr wrap="none">
              <a:spAutoFit/>
            </a:bodyPr>
            <a:lstStyle/>
            <a:p>
              <a:pPr>
                <a:buFontTx/>
                <a:buNone/>
              </a:pPr>
              <a:r>
                <a:rPr lang="en-US" altLang="ja-JP" sz="1600">
                  <a:solidFill>
                    <a:srgbClr val="66FF66"/>
                  </a:solidFill>
                  <a:latin typeface="Tahoma" pitchFamily="34" charset="0"/>
                  <a:ea typeface="HGP創英角ｺﾞｼｯｸUB" pitchFamily="50" charset="-128"/>
                </a:rPr>
                <a:t>Background</a:t>
              </a:r>
            </a:p>
            <a:p>
              <a:pPr>
                <a:buFontTx/>
                <a:buNone/>
              </a:pPr>
              <a:r>
                <a:rPr lang="en-US" altLang="ja-JP" sz="1600">
                  <a:solidFill>
                    <a:srgbClr val="66FF66"/>
                  </a:solidFill>
                  <a:latin typeface="Tahoma" pitchFamily="34" charset="0"/>
                  <a:ea typeface="HGP創英角ｺﾞｼｯｸUB" pitchFamily="50" charset="-128"/>
                </a:rPr>
                <a:t>GWs</a:t>
              </a:r>
            </a:p>
          </p:txBody>
        </p:sp>
        <p:sp>
          <p:nvSpPr>
            <p:cNvPr id="861322" name="Line 138"/>
            <p:cNvSpPr>
              <a:spLocks noChangeShapeType="1"/>
            </p:cNvSpPr>
            <p:nvPr/>
          </p:nvSpPr>
          <p:spPr bwMode="auto">
            <a:xfrm flipH="1" flipV="1">
              <a:off x="4059" y="1162"/>
              <a:ext cx="363" cy="998"/>
            </a:xfrm>
            <a:prstGeom prst="line">
              <a:avLst/>
            </a:prstGeom>
            <a:noFill/>
            <a:ln w="88900">
              <a:solidFill>
                <a:srgbClr val="66FF66"/>
              </a:solidFill>
              <a:round/>
              <a:headEnd/>
              <a:tailEnd type="stealth" w="med" len="med"/>
            </a:ln>
            <a:effectLst/>
          </p:spPr>
          <p:txBody>
            <a:bodyPr anchor="ctr">
              <a:spAutoFit/>
            </a:bodyPr>
            <a:lstStyle/>
            <a:p>
              <a:endParaRPr lang="ja-JP" altLang="en-US"/>
            </a:p>
          </p:txBody>
        </p:sp>
        <p:sp>
          <p:nvSpPr>
            <p:cNvPr id="861323" name="Line 139"/>
            <p:cNvSpPr>
              <a:spLocks noChangeShapeType="1"/>
            </p:cNvSpPr>
            <p:nvPr/>
          </p:nvSpPr>
          <p:spPr bwMode="auto">
            <a:xfrm flipH="1" flipV="1">
              <a:off x="3061" y="1253"/>
              <a:ext cx="1089" cy="227"/>
            </a:xfrm>
            <a:prstGeom prst="line">
              <a:avLst/>
            </a:prstGeom>
            <a:noFill/>
            <a:ln w="88900">
              <a:solidFill>
                <a:srgbClr val="66FF66"/>
              </a:solidFill>
              <a:round/>
              <a:headEnd/>
              <a:tailEnd type="stealth" w="med" len="med"/>
            </a:ln>
            <a:effectLst/>
          </p:spPr>
          <p:txBody>
            <a:bodyPr anchor="ctr">
              <a:spAutoFit/>
            </a:bodyPr>
            <a:lstStyle/>
            <a:p>
              <a:endParaRPr lang="ja-JP" altLang="en-US"/>
            </a:p>
          </p:txBody>
        </p:sp>
        <p:sp>
          <p:nvSpPr>
            <p:cNvPr id="861327" name="Text Box 143"/>
            <p:cNvSpPr txBox="1">
              <a:spLocks noChangeArrowheads="1"/>
            </p:cNvSpPr>
            <p:nvPr/>
          </p:nvSpPr>
          <p:spPr bwMode="auto">
            <a:xfrm>
              <a:off x="3943" y="2530"/>
              <a:ext cx="457" cy="212"/>
            </a:xfrm>
            <a:prstGeom prst="rect">
              <a:avLst/>
            </a:prstGeom>
            <a:noFill/>
            <a:ln w="15875">
              <a:noFill/>
              <a:miter lim="800000"/>
              <a:headEnd/>
              <a:tailEnd/>
            </a:ln>
            <a:effectLst/>
          </p:spPr>
          <p:txBody>
            <a:bodyPr wrap="none">
              <a:spAutoFit/>
            </a:bodyPr>
            <a:lstStyle/>
            <a:p>
              <a:pPr>
                <a:buFontTx/>
                <a:buNone/>
              </a:pPr>
              <a:r>
                <a:rPr lang="en-US" altLang="ja-JP" sz="1600">
                  <a:solidFill>
                    <a:srgbClr val="66FF66"/>
                  </a:solidFill>
                  <a:latin typeface="Tahoma" pitchFamily="34" charset="0"/>
                  <a:ea typeface="HGP創英角ｺﾞｼｯｸUB" pitchFamily="50" charset="-128"/>
                </a:rPr>
                <a:t>Pulsar</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universe_mod_cut_crop.jpg"/>
          <p:cNvPicPr>
            <a:picLocks noChangeAspect="1"/>
          </p:cNvPicPr>
          <p:nvPr/>
        </p:nvPicPr>
        <p:blipFill>
          <a:blip r:embed="rId3" cstate="print">
            <a:clrChange>
              <a:clrFrom>
                <a:srgbClr val="000000"/>
              </a:clrFrom>
              <a:clrTo>
                <a:srgbClr val="000000">
                  <a:alpha val="0"/>
                </a:srgbClr>
              </a:clrTo>
            </a:clrChange>
          </a:blip>
          <a:srcRect r="35242"/>
          <a:stretch>
            <a:fillRect/>
          </a:stretch>
        </p:blipFill>
        <p:spPr>
          <a:xfrm>
            <a:off x="4786314" y="3375033"/>
            <a:ext cx="3500462" cy="3215497"/>
          </a:xfrm>
          <a:prstGeom prst="rect">
            <a:avLst/>
          </a:prstGeom>
        </p:spPr>
      </p:pic>
      <p:sp>
        <p:nvSpPr>
          <p:cNvPr id="1070082" name="Rectangle 2"/>
          <p:cNvSpPr>
            <a:spLocks noGrp="1" noChangeArrowheads="1"/>
          </p:cNvSpPr>
          <p:nvPr>
            <p:ph type="title"/>
          </p:nvPr>
        </p:nvSpPr>
        <p:spPr/>
        <p:txBody>
          <a:bodyPr/>
          <a:lstStyle/>
          <a:p>
            <a:r>
              <a:rPr lang="en-US" altLang="ja-JP" dirty="0" smtClean="0"/>
              <a:t>LCGT and DECIGO</a:t>
            </a:r>
            <a:endParaRPr lang="ja-JP" altLang="en-US" dirty="0"/>
          </a:p>
        </p:txBody>
      </p:sp>
      <p:sp>
        <p:nvSpPr>
          <p:cNvPr id="14" name="フッター プレースホルダ 3"/>
          <p:cNvSpPr>
            <a:spLocks noGrp="1"/>
          </p:cNvSpPr>
          <p:nvPr>
            <p:ph type="ftr" sz="quarter" idx="10"/>
          </p:nvPr>
        </p:nvSpPr>
        <p:spPr/>
        <p:txBody>
          <a:bodyPr/>
          <a:lstStyle/>
          <a:p>
            <a:r>
              <a:rPr lang="en-US" altLang="zh-CN" smtClean="0"/>
              <a:t>KEK Theory Center Cosmophysics Group Workshop (November 11, 2009, Tskuba, Ibaraki)</a:t>
            </a:r>
            <a:endParaRPr lang="en-US" altLang="ja-JP" dirty="0"/>
          </a:p>
        </p:txBody>
      </p:sp>
      <p:sp>
        <p:nvSpPr>
          <p:cNvPr id="1070086" name="Rectangle 6"/>
          <p:cNvSpPr>
            <a:spLocks noChangeArrowheads="1"/>
          </p:cNvSpPr>
          <p:nvPr/>
        </p:nvSpPr>
        <p:spPr bwMode="auto">
          <a:xfrm>
            <a:off x="642910" y="888517"/>
            <a:ext cx="4279904" cy="1107996"/>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2000" b="1" dirty="0" smtClean="0">
                <a:solidFill>
                  <a:srgbClr val="99FF99"/>
                </a:solidFill>
                <a:latin typeface="Tahoma" pitchFamily="34" charset="0"/>
              </a:rPr>
              <a:t>LCGT</a:t>
            </a:r>
            <a:r>
              <a:rPr lang="en-US" altLang="ja-JP" sz="2000" b="1" dirty="0" smtClean="0">
                <a:solidFill>
                  <a:srgbClr val="EAEAEA"/>
                </a:solidFill>
                <a:latin typeface="Tahoma" pitchFamily="34" charset="0"/>
              </a:rPr>
              <a:t>  (~2014)</a:t>
            </a:r>
          </a:p>
          <a:p>
            <a:pPr algn="l">
              <a:lnSpc>
                <a:spcPct val="110000"/>
              </a:lnSpc>
              <a:buClr>
                <a:schemeClr val="accent2"/>
              </a:buClr>
              <a:buSzPct val="70000"/>
              <a:buFont typeface="Wingdings" pitchFamily="2" charset="2"/>
              <a:buNone/>
            </a:pPr>
            <a:r>
              <a:rPr lang="en-US" altLang="ja-JP" sz="2000" b="1" dirty="0" smtClean="0">
                <a:solidFill>
                  <a:srgbClr val="EAEAEA"/>
                </a:solidFill>
                <a:latin typeface="Tahoma" pitchFamily="34" charset="0"/>
              </a:rPr>
              <a:t>   Terrestrial Detector</a:t>
            </a:r>
          </a:p>
          <a:p>
            <a:pPr algn="l">
              <a:lnSpc>
                <a:spcPct val="110000"/>
              </a:lnSpc>
              <a:buClr>
                <a:schemeClr val="accent2"/>
              </a:buClr>
              <a:buSzPct val="70000"/>
              <a:buFont typeface="Wingdings" pitchFamily="2" charset="2"/>
              <a:buNone/>
            </a:pPr>
            <a:r>
              <a:rPr lang="en-US" altLang="ja-JP" sz="2000" b="1" dirty="0" smtClean="0">
                <a:solidFill>
                  <a:srgbClr val="EAEAEA"/>
                </a:solidFill>
              </a:rPr>
              <a:t>      </a:t>
            </a:r>
            <a:r>
              <a:rPr lang="en-US" altLang="ja-JP" sz="2000" b="1" dirty="0" smtClean="0">
                <a:solidFill>
                  <a:srgbClr val="EAEAEA"/>
                </a:solidFill>
                <a:sym typeface="Wingdings" pitchFamily="2" charset="2"/>
              </a:rPr>
              <a:t> </a:t>
            </a:r>
            <a:r>
              <a:rPr lang="en-US" altLang="ja-JP" sz="2000" b="1" dirty="0" smtClean="0">
                <a:solidFill>
                  <a:srgbClr val="CCFFCC"/>
                </a:solidFill>
                <a:sym typeface="Wingdings" pitchFamily="2" charset="2"/>
              </a:rPr>
              <a:t>High</a:t>
            </a:r>
            <a:r>
              <a:rPr lang="en-US" altLang="ja-JP" sz="2000" b="1" dirty="0" smtClean="0">
                <a:solidFill>
                  <a:srgbClr val="EAEAEA"/>
                </a:solidFill>
                <a:sym typeface="Wingdings" pitchFamily="2" charset="2"/>
              </a:rPr>
              <a:t> frequency events</a:t>
            </a:r>
            <a:endParaRPr lang="ja-JP" altLang="en-US" sz="2000" b="1" dirty="0">
              <a:solidFill>
                <a:srgbClr val="EAEAEA"/>
              </a:solidFill>
              <a:latin typeface="Tahoma" pitchFamily="34" charset="0"/>
            </a:endParaRPr>
          </a:p>
        </p:txBody>
      </p:sp>
      <p:sp>
        <p:nvSpPr>
          <p:cNvPr id="1070088" name="Rectangle 8"/>
          <p:cNvSpPr>
            <a:spLocks noChangeArrowheads="1"/>
          </p:cNvSpPr>
          <p:nvPr/>
        </p:nvSpPr>
        <p:spPr bwMode="auto">
          <a:xfrm>
            <a:off x="1071538" y="2069419"/>
            <a:ext cx="3643338" cy="430887"/>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2000" b="1" dirty="0" smtClean="0">
                <a:solidFill>
                  <a:srgbClr val="CCFFCC"/>
                </a:solidFill>
                <a:latin typeface="Tahoma" pitchFamily="34" charset="0"/>
              </a:rPr>
              <a:t>Target: GW detection</a:t>
            </a:r>
            <a:endParaRPr lang="ja-JP" altLang="en-US" sz="2000" b="1" dirty="0">
              <a:solidFill>
                <a:srgbClr val="CCFFCC"/>
              </a:solidFill>
              <a:latin typeface="Tahoma" pitchFamily="34" charset="0"/>
            </a:endParaRPr>
          </a:p>
        </p:txBody>
      </p:sp>
      <p:pic>
        <p:nvPicPr>
          <p:cNvPr id="1070089" name="Picture 9"/>
          <p:cNvPicPr>
            <a:picLocks noChangeAspect="1" noChangeArrowheads="1"/>
          </p:cNvPicPr>
          <p:nvPr/>
        </p:nvPicPr>
        <p:blipFill>
          <a:blip r:embed="rId4" cstate="print"/>
          <a:srcRect/>
          <a:stretch>
            <a:fillRect/>
          </a:stretch>
        </p:blipFill>
        <p:spPr bwMode="auto">
          <a:xfrm>
            <a:off x="428596" y="2724916"/>
            <a:ext cx="4357718" cy="3472685"/>
          </a:xfrm>
          <a:prstGeom prst="rect">
            <a:avLst/>
          </a:prstGeom>
          <a:noFill/>
          <a:ln w="15875">
            <a:noFill/>
            <a:miter lim="800000"/>
            <a:headEnd/>
            <a:tailEnd/>
          </a:ln>
          <a:effectLst/>
        </p:spPr>
      </p:pic>
      <p:grpSp>
        <p:nvGrpSpPr>
          <p:cNvPr id="13" name="グループ化 12"/>
          <p:cNvGrpSpPr/>
          <p:nvPr/>
        </p:nvGrpSpPr>
        <p:grpSpPr>
          <a:xfrm rot="15785392">
            <a:off x="6540776" y="2774311"/>
            <a:ext cx="2234040" cy="2060593"/>
            <a:chOff x="9501222" y="714356"/>
            <a:chExt cx="5338763" cy="4864101"/>
          </a:xfrm>
        </p:grpSpPr>
        <p:sp>
          <p:nvSpPr>
            <p:cNvPr id="15" name="Oval 137"/>
            <p:cNvSpPr>
              <a:spLocks noChangeArrowheads="1"/>
            </p:cNvSpPr>
            <p:nvPr/>
          </p:nvSpPr>
          <p:spPr bwMode="auto">
            <a:xfrm>
              <a:off x="9501222"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 name="Oval 209"/>
            <p:cNvSpPr>
              <a:spLocks noChangeArrowheads="1"/>
            </p:cNvSpPr>
            <p:nvPr/>
          </p:nvSpPr>
          <p:spPr bwMode="auto">
            <a:xfrm>
              <a:off x="11264935" y="714356"/>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 name="Oval 210"/>
            <p:cNvSpPr>
              <a:spLocks noChangeArrowheads="1"/>
            </p:cNvSpPr>
            <p:nvPr/>
          </p:nvSpPr>
          <p:spPr bwMode="auto">
            <a:xfrm>
              <a:off x="13034997" y="3776644"/>
              <a:ext cx="1804988" cy="1801813"/>
            </a:xfrm>
            <a:prstGeom prst="ellipse">
              <a:avLst/>
            </a:prstGeom>
            <a:solidFill>
              <a:srgbClr val="DDDDDD">
                <a:alpha val="50000"/>
              </a:srgbClr>
            </a:solidFill>
            <a:ln w="28575">
              <a:solidFill>
                <a:srgbClr val="FFFFFF"/>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 name="Freeform 5"/>
            <p:cNvSpPr>
              <a:spLocks/>
            </p:cNvSpPr>
            <p:nvPr/>
          </p:nvSpPr>
          <p:spPr bwMode="auto">
            <a:xfrm rot="14397729">
              <a:off x="11963435" y="3244831"/>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 name="Freeform 6"/>
            <p:cNvSpPr>
              <a:spLocks/>
            </p:cNvSpPr>
            <p:nvPr/>
          </p:nvSpPr>
          <p:spPr bwMode="auto">
            <a:xfrm rot="14397729" flipV="1">
              <a:off x="12095197" y="3171806"/>
              <a:ext cx="2165350" cy="38100"/>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3" name="Freeform 7"/>
            <p:cNvSpPr>
              <a:spLocks/>
            </p:cNvSpPr>
            <p:nvPr/>
          </p:nvSpPr>
          <p:spPr bwMode="auto">
            <a:xfrm rot="14397729">
              <a:off x="12047572" y="3024168"/>
              <a:ext cx="2006600" cy="190500"/>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50000"/>
                <a:alpha val="5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chemeClr val="bg1">
                    <a:lumMod val="50000"/>
                  </a:schemeClr>
                </a:solidFill>
                <a:latin typeface="Arial" charset="0"/>
                <a:ea typeface="ＭＳ Ｐゴシック" pitchFamily="50" charset="-128"/>
                <a:cs typeface="+mn-cs"/>
              </a:endParaRPr>
            </a:p>
          </p:txBody>
        </p:sp>
        <p:sp>
          <p:nvSpPr>
            <p:cNvPr id="24" name="Rectangle 8"/>
            <p:cNvSpPr>
              <a:spLocks noChangeArrowheads="1"/>
            </p:cNvSpPr>
            <p:nvPr/>
          </p:nvSpPr>
          <p:spPr bwMode="auto">
            <a:xfrm rot="11744560">
              <a:off x="12284110" y="1719244"/>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5" name="Rectangle 9"/>
            <p:cNvSpPr>
              <a:spLocks noChangeArrowheads="1"/>
            </p:cNvSpPr>
            <p:nvPr/>
          </p:nvSpPr>
          <p:spPr bwMode="auto">
            <a:xfrm rot="9888311">
              <a:off x="12041222" y="1711306"/>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6" name="Rectangle 10"/>
            <p:cNvSpPr>
              <a:spLocks noChangeArrowheads="1"/>
            </p:cNvSpPr>
            <p:nvPr/>
          </p:nvSpPr>
          <p:spPr bwMode="auto">
            <a:xfrm rot="10780961">
              <a:off x="12138060" y="14192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7" name="Line 11"/>
            <p:cNvSpPr>
              <a:spLocks noChangeShapeType="1"/>
            </p:cNvSpPr>
            <p:nvPr/>
          </p:nvSpPr>
          <p:spPr bwMode="auto">
            <a:xfrm rot="7209001" flipV="1">
              <a:off x="11468135" y="1622406"/>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8" name="Rectangle 12"/>
            <p:cNvSpPr>
              <a:spLocks noChangeArrowheads="1"/>
            </p:cNvSpPr>
            <p:nvPr/>
          </p:nvSpPr>
          <p:spPr bwMode="auto">
            <a:xfrm rot="7209001">
              <a:off x="12274585" y="1050906"/>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9" name="Freeform 13"/>
            <p:cNvSpPr>
              <a:spLocks/>
            </p:cNvSpPr>
            <p:nvPr/>
          </p:nvSpPr>
          <p:spPr bwMode="auto">
            <a:xfrm rot="7209001">
              <a:off x="11934860" y="188593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0" name="Line 14"/>
            <p:cNvSpPr>
              <a:spLocks noChangeShapeType="1"/>
            </p:cNvSpPr>
            <p:nvPr/>
          </p:nvSpPr>
          <p:spPr bwMode="auto">
            <a:xfrm rot="7209001">
              <a:off x="11993597" y="19891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1" name="Line 15"/>
            <p:cNvSpPr>
              <a:spLocks noChangeShapeType="1"/>
            </p:cNvSpPr>
            <p:nvPr/>
          </p:nvSpPr>
          <p:spPr bwMode="auto">
            <a:xfrm rot="7209001">
              <a:off x="11880885" y="1928794"/>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32" name="Group 16"/>
            <p:cNvGrpSpPr>
              <a:grpSpLocks/>
            </p:cNvGrpSpPr>
            <p:nvPr/>
          </p:nvGrpSpPr>
          <p:grpSpPr bwMode="auto">
            <a:xfrm rot="7209001">
              <a:off x="11449039" y="2208261"/>
              <a:ext cx="600087" cy="495300"/>
              <a:chOff x="4785" y="11039"/>
              <a:chExt cx="829" cy="688"/>
            </a:xfrm>
          </p:grpSpPr>
          <p:sp>
            <p:nvSpPr>
              <p:cNvPr id="219" name="Freeform 1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0" name="Line 1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1" name="Line 1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2" name="Line 2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23" name="Arc 2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33" name="Freeform 22"/>
            <p:cNvSpPr>
              <a:spLocks/>
            </p:cNvSpPr>
            <p:nvPr/>
          </p:nvSpPr>
          <p:spPr bwMode="auto">
            <a:xfrm rot="9872463">
              <a:off x="11779285" y="19891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4" name="Freeform 23"/>
            <p:cNvSpPr>
              <a:spLocks/>
            </p:cNvSpPr>
            <p:nvPr/>
          </p:nvSpPr>
          <p:spPr bwMode="auto">
            <a:xfrm rot="7209001">
              <a:off x="11658635" y="1998643"/>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5" name="Arc 24"/>
            <p:cNvSpPr>
              <a:spLocks/>
            </p:cNvSpPr>
            <p:nvPr/>
          </p:nvSpPr>
          <p:spPr bwMode="auto">
            <a:xfrm rot="14146499">
              <a:off x="11965022" y="18779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6" name="Arc 25"/>
            <p:cNvSpPr>
              <a:spLocks/>
            </p:cNvSpPr>
            <p:nvPr/>
          </p:nvSpPr>
          <p:spPr bwMode="auto">
            <a:xfrm rot="271502" flipV="1">
              <a:off x="11680860" y="1716069"/>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37" name="Group 26"/>
            <p:cNvGrpSpPr>
              <a:grpSpLocks/>
            </p:cNvGrpSpPr>
            <p:nvPr/>
          </p:nvGrpSpPr>
          <p:grpSpPr bwMode="auto">
            <a:xfrm rot="7209001">
              <a:off x="11403003" y="2178095"/>
              <a:ext cx="600087" cy="500063"/>
              <a:chOff x="4785" y="11039"/>
              <a:chExt cx="829" cy="688"/>
            </a:xfrm>
          </p:grpSpPr>
          <p:sp>
            <p:nvSpPr>
              <p:cNvPr id="214" name="Freeform 27"/>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5" name="Line 28"/>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6" name="Line 29"/>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7" name="Line 30"/>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8" name="Arc 31"/>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38" name="Arc 32"/>
            <p:cNvSpPr>
              <a:spLocks/>
            </p:cNvSpPr>
            <p:nvPr/>
          </p:nvSpPr>
          <p:spPr bwMode="auto">
            <a:xfrm rot="9872463" flipH="1" flipV="1">
              <a:off x="11677685" y="198594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39" name="Arc 33"/>
            <p:cNvSpPr>
              <a:spLocks/>
            </p:cNvSpPr>
            <p:nvPr/>
          </p:nvSpPr>
          <p:spPr bwMode="auto">
            <a:xfrm rot="9872463">
              <a:off x="11750710" y="18478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0" name="Arc 34"/>
            <p:cNvSpPr>
              <a:spLocks/>
            </p:cNvSpPr>
            <p:nvPr/>
          </p:nvSpPr>
          <p:spPr bwMode="auto">
            <a:xfrm rot="9872463">
              <a:off x="11934860" y="1828781"/>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1" name="Arc 35"/>
            <p:cNvSpPr>
              <a:spLocks/>
            </p:cNvSpPr>
            <p:nvPr/>
          </p:nvSpPr>
          <p:spPr bwMode="auto">
            <a:xfrm rot="9872463" flipH="1" flipV="1">
              <a:off x="11868185" y="19462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2" name="Line 36"/>
            <p:cNvSpPr>
              <a:spLocks noChangeShapeType="1"/>
            </p:cNvSpPr>
            <p:nvPr/>
          </p:nvSpPr>
          <p:spPr bwMode="auto">
            <a:xfrm rot="9016332" flipV="1">
              <a:off x="12363485" y="1552556"/>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3" name="Freeform 37"/>
            <p:cNvSpPr>
              <a:spLocks/>
            </p:cNvSpPr>
            <p:nvPr/>
          </p:nvSpPr>
          <p:spPr bwMode="auto">
            <a:xfrm rot="3616332">
              <a:off x="12339672" y="1885931"/>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4" name="Line 38"/>
            <p:cNvSpPr>
              <a:spLocks noChangeShapeType="1"/>
            </p:cNvSpPr>
            <p:nvPr/>
          </p:nvSpPr>
          <p:spPr bwMode="auto">
            <a:xfrm rot="3616332">
              <a:off x="12401585" y="19256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5" name="Line 39"/>
            <p:cNvSpPr>
              <a:spLocks noChangeShapeType="1"/>
            </p:cNvSpPr>
            <p:nvPr/>
          </p:nvSpPr>
          <p:spPr bwMode="auto">
            <a:xfrm rot="3616332">
              <a:off x="12290460" y="1993881"/>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6" name="Freeform 40"/>
            <p:cNvSpPr>
              <a:spLocks/>
            </p:cNvSpPr>
            <p:nvPr/>
          </p:nvSpPr>
          <p:spPr bwMode="auto">
            <a:xfrm rot="3616332">
              <a:off x="12463497" y="2066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7" name="Line 41"/>
            <p:cNvSpPr>
              <a:spLocks noChangeShapeType="1"/>
            </p:cNvSpPr>
            <p:nvPr/>
          </p:nvSpPr>
          <p:spPr bwMode="auto">
            <a:xfrm rot="3616332">
              <a:off x="12504772" y="1979593"/>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8" name="Line 42"/>
            <p:cNvSpPr>
              <a:spLocks noChangeShapeType="1"/>
            </p:cNvSpPr>
            <p:nvPr/>
          </p:nvSpPr>
          <p:spPr bwMode="auto">
            <a:xfrm rot="3616332">
              <a:off x="12617485" y="2155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49" name="Line 43"/>
            <p:cNvSpPr>
              <a:spLocks noChangeShapeType="1"/>
            </p:cNvSpPr>
            <p:nvPr/>
          </p:nvSpPr>
          <p:spPr bwMode="auto">
            <a:xfrm rot="3616332">
              <a:off x="12290460" y="2343131"/>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0" name="Arc 44"/>
            <p:cNvSpPr>
              <a:spLocks/>
            </p:cNvSpPr>
            <p:nvPr/>
          </p:nvSpPr>
          <p:spPr bwMode="auto">
            <a:xfrm rot="17144832">
              <a:off x="12422222" y="221295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1" name="Freeform 45"/>
            <p:cNvSpPr>
              <a:spLocks/>
            </p:cNvSpPr>
            <p:nvPr/>
          </p:nvSpPr>
          <p:spPr bwMode="auto">
            <a:xfrm rot="6279794">
              <a:off x="12350785" y="1995468"/>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2" name="Freeform 46"/>
            <p:cNvSpPr>
              <a:spLocks/>
            </p:cNvSpPr>
            <p:nvPr/>
          </p:nvSpPr>
          <p:spPr bwMode="auto">
            <a:xfrm rot="3616332">
              <a:off x="12242835" y="2000231"/>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3" name="Arc 47"/>
            <p:cNvSpPr>
              <a:spLocks/>
            </p:cNvSpPr>
            <p:nvPr/>
          </p:nvSpPr>
          <p:spPr bwMode="auto">
            <a:xfrm rot="10553830">
              <a:off x="12380947" y="1716069"/>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4" name="Arc 48"/>
            <p:cNvSpPr>
              <a:spLocks/>
            </p:cNvSpPr>
            <p:nvPr/>
          </p:nvSpPr>
          <p:spPr bwMode="auto">
            <a:xfrm rot="18278834" flipV="1">
              <a:off x="12096785" y="188275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55" name="Group 49"/>
            <p:cNvGrpSpPr>
              <a:grpSpLocks/>
            </p:cNvGrpSpPr>
            <p:nvPr/>
          </p:nvGrpSpPr>
          <p:grpSpPr bwMode="auto">
            <a:xfrm rot="3616332">
              <a:off x="12330179" y="2190798"/>
              <a:ext cx="600087" cy="503238"/>
              <a:chOff x="4785" y="11039"/>
              <a:chExt cx="829" cy="688"/>
            </a:xfrm>
          </p:grpSpPr>
          <p:sp>
            <p:nvSpPr>
              <p:cNvPr id="209" name="Freeform 50"/>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0" name="Line 51"/>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1" name="Line 52"/>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2" name="Line 53"/>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13" name="Arc 54"/>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56" name="Arc 55"/>
            <p:cNvSpPr>
              <a:spLocks/>
            </p:cNvSpPr>
            <p:nvPr/>
          </p:nvSpPr>
          <p:spPr bwMode="auto">
            <a:xfrm rot="6279794" flipH="1" flipV="1">
              <a:off x="12323797" y="1989118"/>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7" name="Arc 56"/>
            <p:cNvSpPr>
              <a:spLocks/>
            </p:cNvSpPr>
            <p:nvPr/>
          </p:nvSpPr>
          <p:spPr bwMode="auto">
            <a:xfrm rot="6279794">
              <a:off x="12241247" y="185735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8" name="Arc 57"/>
            <p:cNvSpPr>
              <a:spLocks/>
            </p:cNvSpPr>
            <p:nvPr/>
          </p:nvSpPr>
          <p:spPr bwMode="auto">
            <a:xfrm rot="6279794">
              <a:off x="12279347" y="1831956"/>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59" name="Arc 58"/>
            <p:cNvSpPr>
              <a:spLocks/>
            </p:cNvSpPr>
            <p:nvPr/>
          </p:nvSpPr>
          <p:spPr bwMode="auto">
            <a:xfrm rot="6279794" flipH="1" flipV="1">
              <a:off x="12344435" y="194625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0" name="Line 59"/>
            <p:cNvSpPr>
              <a:spLocks noChangeShapeType="1"/>
            </p:cNvSpPr>
            <p:nvPr/>
          </p:nvSpPr>
          <p:spPr bwMode="auto">
            <a:xfrm rot="7209001">
              <a:off x="11844372" y="1441431"/>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1" name="Line 60"/>
            <p:cNvSpPr>
              <a:spLocks noChangeShapeType="1"/>
            </p:cNvSpPr>
            <p:nvPr/>
          </p:nvSpPr>
          <p:spPr bwMode="auto">
            <a:xfrm rot="14429284">
              <a:off x="12515885" y="1449368"/>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62" name="Group 61"/>
            <p:cNvGrpSpPr>
              <a:grpSpLocks/>
            </p:cNvGrpSpPr>
            <p:nvPr/>
          </p:nvGrpSpPr>
          <p:grpSpPr bwMode="auto">
            <a:xfrm rot="14462297">
              <a:off x="12703220" y="1458910"/>
              <a:ext cx="223837" cy="180975"/>
              <a:chOff x="5504" y="8144"/>
              <a:chExt cx="291" cy="236"/>
            </a:xfrm>
          </p:grpSpPr>
          <p:sp>
            <p:nvSpPr>
              <p:cNvPr id="207" name="Rectangle 62"/>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8" name="Rectangle 63"/>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63" name="Group 64"/>
            <p:cNvGrpSpPr>
              <a:grpSpLocks/>
            </p:cNvGrpSpPr>
            <p:nvPr/>
          </p:nvGrpSpPr>
          <p:grpSpPr bwMode="auto">
            <a:xfrm rot="7209001">
              <a:off x="11436374" y="1468435"/>
              <a:ext cx="227014" cy="180975"/>
              <a:chOff x="5504" y="8144"/>
              <a:chExt cx="291" cy="236"/>
            </a:xfrm>
          </p:grpSpPr>
          <p:sp>
            <p:nvSpPr>
              <p:cNvPr id="205" name="Rectangle 65"/>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6" name="Rectangle 66"/>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64" name="Rectangle 67"/>
            <p:cNvSpPr>
              <a:spLocks noChangeArrowheads="1"/>
            </p:cNvSpPr>
            <p:nvPr/>
          </p:nvSpPr>
          <p:spPr bwMode="auto">
            <a:xfrm rot="10780961">
              <a:off x="12134885" y="1417619"/>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5" name="Rectangle 68"/>
            <p:cNvSpPr>
              <a:spLocks noChangeArrowheads="1"/>
            </p:cNvSpPr>
            <p:nvPr/>
          </p:nvSpPr>
          <p:spPr bwMode="auto">
            <a:xfrm rot="9888311">
              <a:off x="12041222" y="1711306"/>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6" name="Rectangle 69"/>
            <p:cNvSpPr>
              <a:spLocks noChangeArrowheads="1"/>
            </p:cNvSpPr>
            <p:nvPr/>
          </p:nvSpPr>
          <p:spPr bwMode="auto">
            <a:xfrm rot="11744560">
              <a:off x="12284110" y="1719244"/>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7" name="Rectangle 70"/>
            <p:cNvSpPr>
              <a:spLocks noChangeArrowheads="1"/>
            </p:cNvSpPr>
            <p:nvPr/>
          </p:nvSpPr>
          <p:spPr bwMode="auto">
            <a:xfrm rot="17064441" flipH="1">
              <a:off x="13822397" y="4373543"/>
              <a:ext cx="38100"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8" name="Rectangle 71"/>
            <p:cNvSpPr>
              <a:spLocks noChangeArrowheads="1"/>
            </p:cNvSpPr>
            <p:nvPr/>
          </p:nvSpPr>
          <p:spPr bwMode="auto">
            <a:xfrm rot="18920690" flipH="1">
              <a:off x="13708097" y="4586269"/>
              <a:ext cx="39688" cy="17780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69" name="Rectangle 72"/>
            <p:cNvSpPr>
              <a:spLocks noChangeArrowheads="1"/>
            </p:cNvSpPr>
            <p:nvPr/>
          </p:nvSpPr>
          <p:spPr bwMode="auto">
            <a:xfrm rot="18028040" flipH="1">
              <a:off x="13933522" y="4518006"/>
              <a:ext cx="41275" cy="350838"/>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0" name="Line 73"/>
            <p:cNvSpPr>
              <a:spLocks noChangeShapeType="1"/>
            </p:cNvSpPr>
            <p:nvPr/>
          </p:nvSpPr>
          <p:spPr bwMode="auto">
            <a:xfrm flipH="1" flipV="1">
              <a:off x="13233435" y="4671994"/>
              <a:ext cx="1397000" cy="1588"/>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1" name="Rectangle 74"/>
            <p:cNvSpPr>
              <a:spLocks noChangeArrowheads="1"/>
            </p:cNvSpPr>
            <p:nvPr/>
          </p:nvSpPr>
          <p:spPr bwMode="auto">
            <a:xfrm flipH="1">
              <a:off x="14316110" y="4576744"/>
              <a:ext cx="350838" cy="184150"/>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2" name="Freeform 75"/>
            <p:cNvSpPr>
              <a:spLocks/>
            </p:cNvSpPr>
            <p:nvPr/>
          </p:nvSpPr>
          <p:spPr bwMode="auto">
            <a:xfrm flipH="1">
              <a:off x="13508072" y="460055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3" name="Line 76"/>
            <p:cNvSpPr>
              <a:spLocks noChangeShapeType="1"/>
            </p:cNvSpPr>
            <p:nvPr/>
          </p:nvSpPr>
          <p:spPr bwMode="auto">
            <a:xfrm flipH="1">
              <a:off x="13511247" y="4608494"/>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4" name="Line 77"/>
            <p:cNvSpPr>
              <a:spLocks noChangeShapeType="1"/>
            </p:cNvSpPr>
            <p:nvPr/>
          </p:nvSpPr>
          <p:spPr bwMode="auto">
            <a:xfrm flipH="1">
              <a:off x="13509660" y="4737081"/>
              <a:ext cx="68263"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75" name="Group 78"/>
            <p:cNvGrpSpPr>
              <a:grpSpLocks/>
            </p:cNvGrpSpPr>
            <p:nvPr/>
          </p:nvGrpSpPr>
          <p:grpSpPr bwMode="auto">
            <a:xfrm flipH="1">
              <a:off x="12703129" y="4371956"/>
              <a:ext cx="600087" cy="495300"/>
              <a:chOff x="4785" y="11039"/>
              <a:chExt cx="829" cy="688"/>
            </a:xfrm>
          </p:grpSpPr>
          <p:sp>
            <p:nvSpPr>
              <p:cNvPr id="200" name="Freeform 7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1" name="Line 8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2" name="Line 8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3" name="Line 8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204" name="Arc 8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76" name="Freeform 84"/>
            <p:cNvSpPr>
              <a:spLocks/>
            </p:cNvSpPr>
            <p:nvPr/>
          </p:nvSpPr>
          <p:spPr bwMode="auto">
            <a:xfrm rot="18936538" flipH="1">
              <a:off x="13274710" y="4567219"/>
              <a:ext cx="217488" cy="214313"/>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7" name="Freeform 85"/>
            <p:cNvSpPr>
              <a:spLocks/>
            </p:cNvSpPr>
            <p:nvPr/>
          </p:nvSpPr>
          <p:spPr bwMode="auto">
            <a:xfrm flipH="1">
              <a:off x="13141360" y="455769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8" name="Arc 86"/>
            <p:cNvSpPr>
              <a:spLocks/>
            </p:cNvSpPr>
            <p:nvPr/>
          </p:nvSpPr>
          <p:spPr bwMode="auto">
            <a:xfrm rot="14662502" flipH="1">
              <a:off x="13393772" y="4341793"/>
              <a:ext cx="288925"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79" name="Arc 87"/>
            <p:cNvSpPr>
              <a:spLocks/>
            </p:cNvSpPr>
            <p:nvPr/>
          </p:nvSpPr>
          <p:spPr bwMode="auto">
            <a:xfrm rot="6937498" flipH="1" flipV="1">
              <a:off x="13392185" y="4667231"/>
              <a:ext cx="292100"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80" name="Group 88"/>
            <p:cNvGrpSpPr>
              <a:grpSpLocks/>
            </p:cNvGrpSpPr>
            <p:nvPr/>
          </p:nvGrpSpPr>
          <p:grpSpPr bwMode="auto">
            <a:xfrm flipH="1">
              <a:off x="12703129" y="4416406"/>
              <a:ext cx="600087" cy="500063"/>
              <a:chOff x="4785" y="11039"/>
              <a:chExt cx="829" cy="688"/>
            </a:xfrm>
          </p:grpSpPr>
          <p:sp>
            <p:nvSpPr>
              <p:cNvPr id="195" name="Freeform 89"/>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6" name="Line 90"/>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7" name="Line 91"/>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8" name="Line 92"/>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9" name="Arc 93"/>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81" name="Arc 94"/>
            <p:cNvSpPr>
              <a:spLocks/>
            </p:cNvSpPr>
            <p:nvPr/>
          </p:nvSpPr>
          <p:spPr bwMode="auto">
            <a:xfrm rot="18936538" flipV="1">
              <a:off x="13131835" y="4494194"/>
              <a:ext cx="352425"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2" name="Arc 95"/>
            <p:cNvSpPr>
              <a:spLocks/>
            </p:cNvSpPr>
            <p:nvPr/>
          </p:nvSpPr>
          <p:spPr bwMode="auto">
            <a:xfrm rot="18936538" flipH="1">
              <a:off x="13288997" y="4502131"/>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3" name="Arc 96"/>
            <p:cNvSpPr>
              <a:spLocks/>
            </p:cNvSpPr>
            <p:nvPr/>
          </p:nvSpPr>
          <p:spPr bwMode="auto">
            <a:xfrm rot="18936538" flipH="1">
              <a:off x="13541410" y="46021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4" name="Arc 97"/>
            <p:cNvSpPr>
              <a:spLocks/>
            </p:cNvSpPr>
            <p:nvPr/>
          </p:nvSpPr>
          <p:spPr bwMode="auto">
            <a:xfrm rot="18936538" flipV="1">
              <a:off x="13408060" y="46005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5" name="Line 98"/>
            <p:cNvSpPr>
              <a:spLocks noChangeShapeType="1"/>
            </p:cNvSpPr>
            <p:nvPr/>
          </p:nvSpPr>
          <p:spPr bwMode="auto">
            <a:xfrm rot="19792668" flipH="1" flipV="1">
              <a:off x="13774772" y="3987781"/>
              <a:ext cx="0" cy="733425"/>
            </a:xfrm>
            <a:prstGeom prst="line">
              <a:avLst/>
            </a:prstGeom>
            <a:noFill/>
            <a:ln w="57150">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6" name="Freeform 99"/>
            <p:cNvSpPr>
              <a:spLocks/>
            </p:cNvSpPr>
            <p:nvPr/>
          </p:nvSpPr>
          <p:spPr bwMode="auto">
            <a:xfrm rot="3592668" flipH="1">
              <a:off x="13712860" y="4249718"/>
              <a:ext cx="77788"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7" name="Line 100"/>
            <p:cNvSpPr>
              <a:spLocks noChangeShapeType="1"/>
            </p:cNvSpPr>
            <p:nvPr/>
          </p:nvSpPr>
          <p:spPr bwMode="auto">
            <a:xfrm rot="3592668" flipH="1">
              <a:off x="13771597" y="4287819"/>
              <a:ext cx="69850" cy="0"/>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8" name="Line 101"/>
            <p:cNvSpPr>
              <a:spLocks noChangeShapeType="1"/>
            </p:cNvSpPr>
            <p:nvPr/>
          </p:nvSpPr>
          <p:spPr bwMode="auto">
            <a:xfrm rot="3592668" flipH="1">
              <a:off x="13657297" y="4348143"/>
              <a:ext cx="69850"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89" name="Freeform 102"/>
            <p:cNvSpPr>
              <a:spLocks/>
            </p:cNvSpPr>
            <p:nvPr/>
          </p:nvSpPr>
          <p:spPr bwMode="auto">
            <a:xfrm rot="3592668" flipH="1">
              <a:off x="13495372" y="3840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0" name="Line 103"/>
            <p:cNvSpPr>
              <a:spLocks noChangeShapeType="1"/>
            </p:cNvSpPr>
            <p:nvPr/>
          </p:nvSpPr>
          <p:spPr bwMode="auto">
            <a:xfrm rot="3592668" flipH="1">
              <a:off x="13622372" y="3900468"/>
              <a:ext cx="0" cy="398463"/>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1" name="Line 104"/>
            <p:cNvSpPr>
              <a:spLocks noChangeShapeType="1"/>
            </p:cNvSpPr>
            <p:nvPr/>
          </p:nvSpPr>
          <p:spPr bwMode="auto">
            <a:xfrm rot="3592668" flipH="1">
              <a:off x="13652535" y="3933806"/>
              <a:ext cx="18097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2" name="Line 105"/>
            <p:cNvSpPr>
              <a:spLocks noChangeShapeType="1"/>
            </p:cNvSpPr>
            <p:nvPr/>
          </p:nvSpPr>
          <p:spPr bwMode="auto">
            <a:xfrm rot="3592668" flipH="1">
              <a:off x="13323922" y="4119543"/>
              <a:ext cx="187325" cy="1588"/>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3" name="Arc 106"/>
            <p:cNvSpPr>
              <a:spLocks/>
            </p:cNvSpPr>
            <p:nvPr/>
          </p:nvSpPr>
          <p:spPr bwMode="auto">
            <a:xfrm rot="11664170" flipH="1">
              <a:off x="13204860" y="35528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4" name="Freeform 107"/>
            <p:cNvSpPr>
              <a:spLocks/>
            </p:cNvSpPr>
            <p:nvPr/>
          </p:nvSpPr>
          <p:spPr bwMode="auto">
            <a:xfrm rot="929206" flipH="1">
              <a:off x="13557285" y="407033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C0C0C0"/>
            </a:solid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5" name="Freeform 108"/>
            <p:cNvSpPr>
              <a:spLocks/>
            </p:cNvSpPr>
            <p:nvPr/>
          </p:nvSpPr>
          <p:spPr bwMode="auto">
            <a:xfrm rot="3592668" flipH="1">
              <a:off x="13433460" y="4049693"/>
              <a:ext cx="452438" cy="228600"/>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C0C0C0"/>
            </a:solidFill>
            <a:ln w="3175" cmpd="sng">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6" name="Arc 109"/>
            <p:cNvSpPr>
              <a:spLocks/>
            </p:cNvSpPr>
            <p:nvPr/>
          </p:nvSpPr>
          <p:spPr bwMode="auto">
            <a:xfrm rot="18255170" flipH="1">
              <a:off x="13741435" y="406239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97" name="Arc 110"/>
            <p:cNvSpPr>
              <a:spLocks/>
            </p:cNvSpPr>
            <p:nvPr/>
          </p:nvSpPr>
          <p:spPr bwMode="auto">
            <a:xfrm rot="10530167" flipH="1" flipV="1">
              <a:off x="13457272" y="4225906"/>
              <a:ext cx="293688" cy="333375"/>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98" name="Group 111"/>
            <p:cNvGrpSpPr>
              <a:grpSpLocks/>
            </p:cNvGrpSpPr>
            <p:nvPr/>
          </p:nvGrpSpPr>
          <p:grpSpPr bwMode="auto">
            <a:xfrm rot="3592668" flipH="1">
              <a:off x="13154018" y="3611479"/>
              <a:ext cx="600087" cy="503238"/>
              <a:chOff x="4785" y="11039"/>
              <a:chExt cx="829" cy="688"/>
            </a:xfrm>
          </p:grpSpPr>
          <p:sp>
            <p:nvSpPr>
              <p:cNvPr id="190" name="Freeform 11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noFill/>
              <a:ln w="952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1" name="Line 113"/>
              <p:cNvSpPr>
                <a:spLocks noChangeShapeType="1"/>
              </p:cNvSpPr>
              <p:nvPr/>
            </p:nvSpPr>
            <p:spPr bwMode="auto">
              <a:xfrm>
                <a:off x="4798" y="11113"/>
                <a:ext cx="1" cy="549"/>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2" name="Line 114"/>
              <p:cNvSpPr>
                <a:spLocks noChangeShapeType="1"/>
              </p:cNvSpPr>
              <p:nvPr/>
            </p:nvSpPr>
            <p:spPr bwMode="auto">
              <a:xfrm>
                <a:off x="4787" y="11129"/>
                <a:ext cx="250"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3" name="Line 115"/>
              <p:cNvSpPr>
                <a:spLocks noChangeShapeType="1"/>
              </p:cNvSpPr>
              <p:nvPr/>
            </p:nvSpPr>
            <p:spPr bwMode="auto">
              <a:xfrm>
                <a:off x="4785" y="11645"/>
                <a:ext cx="259" cy="2"/>
              </a:xfrm>
              <a:prstGeom prst="line">
                <a:avLst/>
              </a:pr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94" name="Arc 11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99" name="Arc 117"/>
            <p:cNvSpPr>
              <a:spLocks/>
            </p:cNvSpPr>
            <p:nvPr/>
          </p:nvSpPr>
          <p:spPr bwMode="auto">
            <a:xfrm rot="929206" flipV="1">
              <a:off x="13455685" y="3933806"/>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0" name="Arc 118"/>
            <p:cNvSpPr>
              <a:spLocks/>
            </p:cNvSpPr>
            <p:nvPr/>
          </p:nvSpPr>
          <p:spPr bwMode="auto">
            <a:xfrm rot="929206" flipH="1">
              <a:off x="13527122" y="4073506"/>
              <a:ext cx="349250"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1" name="Arc 119"/>
            <p:cNvSpPr>
              <a:spLocks/>
            </p:cNvSpPr>
            <p:nvPr/>
          </p:nvSpPr>
          <p:spPr bwMode="auto">
            <a:xfrm rot="929206" flipH="1">
              <a:off x="13711272" y="43036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2" name="Arc 120"/>
            <p:cNvSpPr>
              <a:spLocks/>
            </p:cNvSpPr>
            <p:nvPr/>
          </p:nvSpPr>
          <p:spPr bwMode="auto">
            <a:xfrm rot="929206" flipV="1">
              <a:off x="13646185" y="4187806"/>
              <a:ext cx="141288"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C0C0C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3" name="Line 121"/>
            <p:cNvSpPr>
              <a:spLocks noChangeShapeType="1"/>
            </p:cNvSpPr>
            <p:nvPr/>
          </p:nvSpPr>
          <p:spPr bwMode="auto">
            <a:xfrm flipH="1">
              <a:off x="13703335" y="4651356"/>
              <a:ext cx="1588" cy="520700"/>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4" name="Line 122"/>
            <p:cNvSpPr>
              <a:spLocks noChangeShapeType="1"/>
            </p:cNvSpPr>
            <p:nvPr/>
          </p:nvSpPr>
          <p:spPr bwMode="auto">
            <a:xfrm rot="14379716" flipH="1">
              <a:off x="14035122" y="4067156"/>
              <a:ext cx="0" cy="519113"/>
            </a:xfrm>
            <a:prstGeom prst="line">
              <a:avLst/>
            </a:prstGeom>
            <a:noFill/>
            <a:ln w="57150">
              <a:solidFill>
                <a:srgbClr val="C0C0C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05" name="Group 123"/>
            <p:cNvGrpSpPr>
              <a:grpSpLocks/>
            </p:cNvGrpSpPr>
            <p:nvPr/>
          </p:nvGrpSpPr>
          <p:grpSpPr bwMode="auto">
            <a:xfrm rot="14346703" flipH="1">
              <a:off x="14209737" y="4059201"/>
              <a:ext cx="223837" cy="180975"/>
              <a:chOff x="5504" y="8144"/>
              <a:chExt cx="291" cy="236"/>
            </a:xfrm>
          </p:grpSpPr>
          <p:sp>
            <p:nvSpPr>
              <p:cNvPr id="188" name="Rectangle 124"/>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9" name="Rectangle 125"/>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06" name="Group 126"/>
            <p:cNvGrpSpPr>
              <a:grpSpLocks/>
            </p:cNvGrpSpPr>
            <p:nvPr/>
          </p:nvGrpSpPr>
          <p:grpSpPr bwMode="auto">
            <a:xfrm flipH="1">
              <a:off x="13565203" y="5149831"/>
              <a:ext cx="227014" cy="180975"/>
              <a:chOff x="5504" y="8144"/>
              <a:chExt cx="291" cy="236"/>
            </a:xfrm>
          </p:grpSpPr>
          <p:sp>
            <p:nvSpPr>
              <p:cNvPr id="186" name="Rectangle 127"/>
              <p:cNvSpPr>
                <a:spLocks noChangeArrowheads="1"/>
              </p:cNvSpPr>
              <p:nvPr/>
            </p:nvSpPr>
            <p:spPr bwMode="auto">
              <a:xfrm>
                <a:off x="5577" y="8233"/>
                <a:ext cx="155" cy="147"/>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7" name="Rectangle 128"/>
              <p:cNvSpPr>
                <a:spLocks noChangeArrowheads="1"/>
              </p:cNvSpPr>
              <p:nvPr/>
            </p:nvSpPr>
            <p:spPr bwMode="auto">
              <a:xfrm>
                <a:off x="5504" y="8144"/>
                <a:ext cx="291" cy="106"/>
              </a:xfrm>
              <a:prstGeom prst="rect">
                <a:avLst/>
              </a:prstGeom>
              <a:solidFill>
                <a:srgbClr val="C0C0C0"/>
              </a:solid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07" name="Rectangle 129"/>
            <p:cNvSpPr>
              <a:spLocks noChangeArrowheads="1"/>
            </p:cNvSpPr>
            <p:nvPr/>
          </p:nvSpPr>
          <p:spPr bwMode="auto">
            <a:xfrm rot="18028040" flipH="1">
              <a:off x="13931935" y="4519593"/>
              <a:ext cx="42863" cy="350838"/>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8" name="Rectangle 130"/>
            <p:cNvSpPr>
              <a:spLocks noChangeArrowheads="1"/>
            </p:cNvSpPr>
            <p:nvPr/>
          </p:nvSpPr>
          <p:spPr bwMode="auto">
            <a:xfrm rot="18920690" flipH="1">
              <a:off x="13708097" y="4586269"/>
              <a:ext cx="39688"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09" name="Rectangle 131"/>
            <p:cNvSpPr>
              <a:spLocks noChangeArrowheads="1"/>
            </p:cNvSpPr>
            <p:nvPr/>
          </p:nvSpPr>
          <p:spPr bwMode="auto">
            <a:xfrm rot="17064441" flipH="1">
              <a:off x="13822397" y="4373543"/>
              <a:ext cx="38100" cy="177800"/>
            </a:xfrm>
            <a:prstGeom prst="rect">
              <a:avLst/>
            </a:prstGeom>
            <a:noFill/>
            <a:ln w="28575">
              <a:solidFill>
                <a:srgbClr val="C0C0C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0" name="Rectangle 132"/>
            <p:cNvSpPr>
              <a:spLocks noChangeArrowheads="1"/>
            </p:cNvSpPr>
            <p:nvPr/>
          </p:nvSpPr>
          <p:spPr bwMode="auto">
            <a:xfrm rot="4535559">
              <a:off x="10494997" y="4379893"/>
              <a:ext cx="38100"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1" name="Rectangle 133"/>
            <p:cNvSpPr>
              <a:spLocks noChangeArrowheads="1"/>
            </p:cNvSpPr>
            <p:nvPr/>
          </p:nvSpPr>
          <p:spPr bwMode="auto">
            <a:xfrm rot="2679310">
              <a:off x="10607710" y="4591031"/>
              <a:ext cx="39688" cy="177800"/>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2" name="Rectangle 134"/>
            <p:cNvSpPr>
              <a:spLocks noChangeArrowheads="1"/>
            </p:cNvSpPr>
            <p:nvPr/>
          </p:nvSpPr>
          <p:spPr bwMode="auto">
            <a:xfrm rot="3571960">
              <a:off x="10382285" y="4524356"/>
              <a:ext cx="41275" cy="350838"/>
            </a:xfrm>
            <a:prstGeom prst="rect">
              <a:avLst/>
            </a:prstGeom>
            <a:solidFill>
              <a:srgbClr val="00CC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3" name="Line 135"/>
            <p:cNvSpPr>
              <a:spLocks noChangeShapeType="1"/>
            </p:cNvSpPr>
            <p:nvPr/>
          </p:nvSpPr>
          <p:spPr bwMode="auto">
            <a:xfrm flipV="1">
              <a:off x="9781535" y="4671085"/>
              <a:ext cx="1500198" cy="45719"/>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4" name="Rectangle 136"/>
            <p:cNvSpPr>
              <a:spLocks noChangeArrowheads="1"/>
            </p:cNvSpPr>
            <p:nvPr/>
          </p:nvSpPr>
          <p:spPr bwMode="auto">
            <a:xfrm>
              <a:off x="9688547" y="4624038"/>
              <a:ext cx="350838" cy="18415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5" name="Freeform 138"/>
            <p:cNvSpPr>
              <a:spLocks/>
            </p:cNvSpPr>
            <p:nvPr/>
          </p:nvSpPr>
          <p:spPr bwMode="auto">
            <a:xfrm>
              <a:off x="10768047" y="4606906"/>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6" name="Line 139"/>
            <p:cNvSpPr>
              <a:spLocks noChangeShapeType="1"/>
            </p:cNvSpPr>
            <p:nvPr/>
          </p:nvSpPr>
          <p:spPr bwMode="auto">
            <a:xfrm>
              <a:off x="10774397" y="461325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17" name="Line 140"/>
            <p:cNvSpPr>
              <a:spLocks noChangeShapeType="1"/>
            </p:cNvSpPr>
            <p:nvPr/>
          </p:nvSpPr>
          <p:spPr bwMode="auto">
            <a:xfrm>
              <a:off x="10777572" y="4743431"/>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18" name="Group 141"/>
            <p:cNvGrpSpPr>
              <a:grpSpLocks/>
            </p:cNvGrpSpPr>
            <p:nvPr/>
          </p:nvGrpSpPr>
          <p:grpSpPr bwMode="auto">
            <a:xfrm>
              <a:off x="11052279" y="4424344"/>
              <a:ext cx="600087" cy="500063"/>
              <a:chOff x="4785" y="11039"/>
              <a:chExt cx="829" cy="688"/>
            </a:xfrm>
          </p:grpSpPr>
          <p:sp>
            <p:nvSpPr>
              <p:cNvPr id="181" name="Freeform 14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2" name="Line 14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3" name="Line 14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4" name="Line 14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5" name="Arc 14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19" name="Freeform 147"/>
            <p:cNvSpPr>
              <a:spLocks/>
            </p:cNvSpPr>
            <p:nvPr/>
          </p:nvSpPr>
          <p:spPr bwMode="auto">
            <a:xfrm>
              <a:off x="10969660" y="4583094"/>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0" name="Freeform 148"/>
            <p:cNvSpPr>
              <a:spLocks/>
            </p:cNvSpPr>
            <p:nvPr/>
          </p:nvSpPr>
          <p:spPr bwMode="auto">
            <a:xfrm flipV="1">
              <a:off x="10968072" y="4737081"/>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1" name="Freeform 149"/>
            <p:cNvSpPr>
              <a:spLocks/>
            </p:cNvSpPr>
            <p:nvPr/>
          </p:nvSpPr>
          <p:spPr bwMode="auto">
            <a:xfrm rot="2663462">
              <a:off x="10863297" y="4573569"/>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2" name="Freeform 150"/>
            <p:cNvSpPr>
              <a:spLocks/>
            </p:cNvSpPr>
            <p:nvPr/>
          </p:nvSpPr>
          <p:spPr bwMode="auto">
            <a:xfrm>
              <a:off x="11161747" y="4583094"/>
              <a:ext cx="2008188"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3" name="Freeform 151"/>
            <p:cNvSpPr>
              <a:spLocks/>
            </p:cNvSpPr>
            <p:nvPr/>
          </p:nvSpPr>
          <p:spPr bwMode="auto">
            <a:xfrm>
              <a:off x="10763285" y="4564044"/>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4" name="Arc 152"/>
            <p:cNvSpPr>
              <a:spLocks/>
            </p:cNvSpPr>
            <p:nvPr/>
          </p:nvSpPr>
          <p:spPr bwMode="auto">
            <a:xfrm rot="6937498">
              <a:off x="10671210" y="4348143"/>
              <a:ext cx="290513" cy="336550"/>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5" name="Arc 153"/>
            <p:cNvSpPr>
              <a:spLocks/>
            </p:cNvSpPr>
            <p:nvPr/>
          </p:nvSpPr>
          <p:spPr bwMode="auto">
            <a:xfrm rot="14662502" flipV="1">
              <a:off x="10671210" y="46735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6" name="Freeform 154"/>
            <p:cNvSpPr>
              <a:spLocks/>
            </p:cNvSpPr>
            <p:nvPr/>
          </p:nvSpPr>
          <p:spPr bwMode="auto">
            <a:xfrm flipH="1">
              <a:off x="13123897" y="448784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7" name="Line 155"/>
            <p:cNvSpPr>
              <a:spLocks noChangeShapeType="1"/>
            </p:cNvSpPr>
            <p:nvPr/>
          </p:nvSpPr>
          <p:spPr bwMode="auto">
            <a:xfrm flipH="1">
              <a:off x="13293760" y="447355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8" name="Line 156"/>
            <p:cNvSpPr>
              <a:spLocks noChangeShapeType="1"/>
            </p:cNvSpPr>
            <p:nvPr/>
          </p:nvSpPr>
          <p:spPr bwMode="auto">
            <a:xfrm flipH="1">
              <a:off x="13120722" y="4484669"/>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29" name="Line 157"/>
            <p:cNvSpPr>
              <a:spLocks noChangeShapeType="1"/>
            </p:cNvSpPr>
            <p:nvPr/>
          </p:nvSpPr>
          <p:spPr bwMode="auto">
            <a:xfrm flipH="1">
              <a:off x="13115960" y="485931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0" name="Arc 158"/>
            <p:cNvSpPr>
              <a:spLocks/>
            </p:cNvSpPr>
            <p:nvPr/>
          </p:nvSpPr>
          <p:spPr bwMode="auto">
            <a:xfrm rot="8071501" flipH="1">
              <a:off x="12707972" y="441481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1" name="Freeform 159"/>
            <p:cNvSpPr>
              <a:spLocks/>
            </p:cNvSpPr>
            <p:nvPr/>
          </p:nvSpPr>
          <p:spPr bwMode="auto">
            <a:xfrm>
              <a:off x="11063322" y="4494194"/>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2" name="Line 160"/>
            <p:cNvSpPr>
              <a:spLocks noChangeShapeType="1"/>
            </p:cNvSpPr>
            <p:nvPr/>
          </p:nvSpPr>
          <p:spPr bwMode="auto">
            <a:xfrm>
              <a:off x="11061735" y="4479906"/>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3" name="Line 161"/>
            <p:cNvSpPr>
              <a:spLocks noChangeShapeType="1"/>
            </p:cNvSpPr>
            <p:nvPr/>
          </p:nvSpPr>
          <p:spPr bwMode="auto">
            <a:xfrm>
              <a:off x="11052210" y="4865669"/>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4" name="Arc 162"/>
            <p:cNvSpPr>
              <a:spLocks/>
            </p:cNvSpPr>
            <p:nvPr/>
          </p:nvSpPr>
          <p:spPr bwMode="auto">
            <a:xfrm rot="13528499">
              <a:off x="11145872" y="4421168"/>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5" name="Arc 163"/>
            <p:cNvSpPr>
              <a:spLocks/>
            </p:cNvSpPr>
            <p:nvPr/>
          </p:nvSpPr>
          <p:spPr bwMode="auto">
            <a:xfrm rot="2663462" flipH="1" flipV="1">
              <a:off x="10871235" y="4498956"/>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6" name="Arc 164"/>
            <p:cNvSpPr>
              <a:spLocks/>
            </p:cNvSpPr>
            <p:nvPr/>
          </p:nvSpPr>
          <p:spPr bwMode="auto">
            <a:xfrm rot="2663462">
              <a:off x="10715660" y="4508481"/>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7" name="Arc 165"/>
            <p:cNvSpPr>
              <a:spLocks/>
            </p:cNvSpPr>
            <p:nvPr/>
          </p:nvSpPr>
          <p:spPr bwMode="auto">
            <a:xfrm rot="2663462">
              <a:off x="10674385" y="460849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8" name="Arc 166"/>
            <p:cNvSpPr>
              <a:spLocks/>
            </p:cNvSpPr>
            <p:nvPr/>
          </p:nvSpPr>
          <p:spPr bwMode="auto">
            <a:xfrm rot="2663462" flipH="1" flipV="1">
              <a:off x="10806147" y="460690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39" name="Line 167"/>
            <p:cNvSpPr>
              <a:spLocks noChangeShapeType="1"/>
            </p:cNvSpPr>
            <p:nvPr/>
          </p:nvSpPr>
          <p:spPr bwMode="auto">
            <a:xfrm rot="1807332" flipH="1" flipV="1">
              <a:off x="10533402" y="4226865"/>
              <a:ext cx="45720" cy="480410"/>
            </a:xfrm>
            <a:prstGeom prst="line">
              <a:avLst/>
            </a:prstGeom>
            <a:noFill/>
            <a:ln w="57150">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0" name="Freeform 168"/>
            <p:cNvSpPr>
              <a:spLocks/>
            </p:cNvSpPr>
            <p:nvPr/>
          </p:nvSpPr>
          <p:spPr bwMode="auto">
            <a:xfrm rot="18007332">
              <a:off x="10564847" y="4254481"/>
              <a:ext cx="79375" cy="141288"/>
            </a:xfrm>
            <a:custGeom>
              <a:avLst/>
              <a:gdLst/>
              <a:ahLst/>
              <a:cxnLst>
                <a:cxn ang="0">
                  <a:pos x="23" y="13"/>
                </a:cxn>
                <a:cxn ang="0">
                  <a:pos x="164" y="16"/>
                </a:cxn>
                <a:cxn ang="0">
                  <a:pos x="140" y="109"/>
                </a:cxn>
                <a:cxn ang="0">
                  <a:pos x="143" y="226"/>
                </a:cxn>
                <a:cxn ang="0">
                  <a:pos x="173" y="307"/>
                </a:cxn>
                <a:cxn ang="0">
                  <a:pos x="113" y="328"/>
                </a:cxn>
                <a:cxn ang="0">
                  <a:pos x="29" y="322"/>
                </a:cxn>
                <a:cxn ang="0">
                  <a:pos x="23" y="298"/>
                </a:cxn>
                <a:cxn ang="0">
                  <a:pos x="53" y="214"/>
                </a:cxn>
                <a:cxn ang="0">
                  <a:pos x="53" y="115"/>
                </a:cxn>
                <a:cxn ang="0">
                  <a:pos x="23" y="37"/>
                </a:cxn>
                <a:cxn ang="0">
                  <a:pos x="23" y="13"/>
                </a:cxn>
              </a:cxnLst>
              <a:rect l="0" t="0" r="r" b="b"/>
              <a:pathLst>
                <a:path w="183" h="331">
                  <a:moveTo>
                    <a:pt x="23" y="13"/>
                  </a:moveTo>
                  <a:cubicBezTo>
                    <a:pt x="46" y="10"/>
                    <a:pt x="145" y="0"/>
                    <a:pt x="164" y="16"/>
                  </a:cubicBezTo>
                  <a:cubicBezTo>
                    <a:pt x="183" y="32"/>
                    <a:pt x="143" y="74"/>
                    <a:pt x="140" y="109"/>
                  </a:cubicBezTo>
                  <a:cubicBezTo>
                    <a:pt x="137" y="144"/>
                    <a:pt x="138" y="193"/>
                    <a:pt x="143" y="226"/>
                  </a:cubicBezTo>
                  <a:cubicBezTo>
                    <a:pt x="148" y="259"/>
                    <a:pt x="178" y="290"/>
                    <a:pt x="173" y="307"/>
                  </a:cubicBezTo>
                  <a:cubicBezTo>
                    <a:pt x="168" y="324"/>
                    <a:pt x="137" y="325"/>
                    <a:pt x="113" y="328"/>
                  </a:cubicBezTo>
                  <a:cubicBezTo>
                    <a:pt x="89" y="331"/>
                    <a:pt x="44" y="327"/>
                    <a:pt x="29" y="322"/>
                  </a:cubicBezTo>
                  <a:cubicBezTo>
                    <a:pt x="14" y="317"/>
                    <a:pt x="19" y="316"/>
                    <a:pt x="23" y="298"/>
                  </a:cubicBezTo>
                  <a:cubicBezTo>
                    <a:pt x="27" y="280"/>
                    <a:pt x="48" y="244"/>
                    <a:pt x="53" y="214"/>
                  </a:cubicBezTo>
                  <a:cubicBezTo>
                    <a:pt x="58" y="184"/>
                    <a:pt x="58" y="144"/>
                    <a:pt x="53" y="115"/>
                  </a:cubicBezTo>
                  <a:cubicBezTo>
                    <a:pt x="48" y="86"/>
                    <a:pt x="28" y="53"/>
                    <a:pt x="23" y="37"/>
                  </a:cubicBezTo>
                  <a:cubicBezTo>
                    <a:pt x="18" y="21"/>
                    <a:pt x="0" y="16"/>
                    <a:pt x="23" y="13"/>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1" name="Line 169"/>
            <p:cNvSpPr>
              <a:spLocks noChangeShapeType="1"/>
            </p:cNvSpPr>
            <p:nvPr/>
          </p:nvSpPr>
          <p:spPr bwMode="auto">
            <a:xfrm rot="18007332">
              <a:off x="10515635" y="4290993"/>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2" name="Line 170"/>
            <p:cNvSpPr>
              <a:spLocks noChangeShapeType="1"/>
            </p:cNvSpPr>
            <p:nvPr/>
          </p:nvSpPr>
          <p:spPr bwMode="auto">
            <a:xfrm rot="18007332">
              <a:off x="10629935" y="4352906"/>
              <a:ext cx="68263"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43" name="Group 171"/>
            <p:cNvGrpSpPr>
              <a:grpSpLocks/>
            </p:cNvGrpSpPr>
            <p:nvPr/>
          </p:nvGrpSpPr>
          <p:grpSpPr bwMode="auto">
            <a:xfrm rot="18007332">
              <a:off x="10577577" y="3603541"/>
              <a:ext cx="600087" cy="500063"/>
              <a:chOff x="4785" y="11039"/>
              <a:chExt cx="829" cy="688"/>
            </a:xfrm>
          </p:grpSpPr>
          <p:sp>
            <p:nvSpPr>
              <p:cNvPr id="176" name="Freeform 172"/>
              <p:cNvSpPr>
                <a:spLocks/>
              </p:cNvSpPr>
              <p:nvPr/>
            </p:nvSpPr>
            <p:spPr bwMode="auto">
              <a:xfrm>
                <a:off x="4800" y="11132"/>
                <a:ext cx="233" cy="513"/>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CC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7" name="Line 173"/>
              <p:cNvSpPr>
                <a:spLocks noChangeShapeType="1"/>
              </p:cNvSpPr>
              <p:nvPr/>
            </p:nvSpPr>
            <p:spPr bwMode="auto">
              <a:xfrm>
                <a:off x="4798" y="11113"/>
                <a:ext cx="1" cy="549"/>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8" name="Line 174"/>
              <p:cNvSpPr>
                <a:spLocks noChangeShapeType="1"/>
              </p:cNvSpPr>
              <p:nvPr/>
            </p:nvSpPr>
            <p:spPr bwMode="auto">
              <a:xfrm>
                <a:off x="4787" y="11129"/>
                <a:ext cx="250"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9" name="Line 175"/>
              <p:cNvSpPr>
                <a:spLocks noChangeShapeType="1"/>
              </p:cNvSpPr>
              <p:nvPr/>
            </p:nvSpPr>
            <p:spPr bwMode="auto">
              <a:xfrm>
                <a:off x="4785" y="11645"/>
                <a:ext cx="259" cy="2"/>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80" name="Arc 176"/>
              <p:cNvSpPr>
                <a:spLocks/>
              </p:cNvSpPr>
              <p:nvPr/>
            </p:nvSpPr>
            <p:spPr bwMode="auto">
              <a:xfrm rot="35128499">
                <a:off x="4917" y="11030"/>
                <a:ext cx="688" cy="706"/>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44" name="Freeform 177"/>
            <p:cNvSpPr>
              <a:spLocks/>
            </p:cNvSpPr>
            <p:nvPr/>
          </p:nvSpPr>
          <p:spPr bwMode="auto">
            <a:xfrm rot="18007332">
              <a:off x="10082247" y="3190856"/>
              <a:ext cx="2165350"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5" name="Freeform 178"/>
            <p:cNvSpPr>
              <a:spLocks/>
            </p:cNvSpPr>
            <p:nvPr/>
          </p:nvSpPr>
          <p:spPr bwMode="auto">
            <a:xfrm rot="18007332" flipV="1">
              <a:off x="10212422" y="3268643"/>
              <a:ext cx="2166938" cy="39688"/>
            </a:xfrm>
            <a:custGeom>
              <a:avLst/>
              <a:gdLst/>
              <a:ahLst/>
              <a:cxnLst>
                <a:cxn ang="0">
                  <a:pos x="0" y="0"/>
                </a:cxn>
                <a:cxn ang="0">
                  <a:pos x="240" y="27"/>
                </a:cxn>
                <a:cxn ang="0">
                  <a:pos x="549" y="51"/>
                </a:cxn>
                <a:cxn ang="0">
                  <a:pos x="804" y="57"/>
                </a:cxn>
                <a:cxn ang="0">
                  <a:pos x="1044" y="57"/>
                </a:cxn>
                <a:cxn ang="0">
                  <a:pos x="1290" y="51"/>
                </a:cxn>
                <a:cxn ang="0">
                  <a:pos x="1539" y="39"/>
                </a:cxn>
                <a:cxn ang="0">
                  <a:pos x="1737" y="18"/>
                </a:cxn>
                <a:cxn ang="0">
                  <a:pos x="1884" y="6"/>
                </a:cxn>
              </a:cxnLst>
              <a:rect l="0" t="0" r="r" b="b"/>
              <a:pathLst>
                <a:path w="1884" h="58">
                  <a:moveTo>
                    <a:pt x="0" y="0"/>
                  </a:moveTo>
                  <a:cubicBezTo>
                    <a:pt x="74" y="9"/>
                    <a:pt x="149" y="19"/>
                    <a:pt x="240" y="27"/>
                  </a:cubicBezTo>
                  <a:cubicBezTo>
                    <a:pt x="331" y="35"/>
                    <a:pt x="455" y="46"/>
                    <a:pt x="549" y="51"/>
                  </a:cubicBezTo>
                  <a:cubicBezTo>
                    <a:pt x="643" y="56"/>
                    <a:pt x="722" y="56"/>
                    <a:pt x="804" y="57"/>
                  </a:cubicBezTo>
                  <a:cubicBezTo>
                    <a:pt x="886" y="58"/>
                    <a:pt x="963" y="58"/>
                    <a:pt x="1044" y="57"/>
                  </a:cubicBezTo>
                  <a:cubicBezTo>
                    <a:pt x="1125" y="56"/>
                    <a:pt x="1208" y="54"/>
                    <a:pt x="1290" y="51"/>
                  </a:cubicBezTo>
                  <a:cubicBezTo>
                    <a:pt x="1372" y="48"/>
                    <a:pt x="1465" y="44"/>
                    <a:pt x="1539" y="39"/>
                  </a:cubicBezTo>
                  <a:cubicBezTo>
                    <a:pt x="1613" y="34"/>
                    <a:pt x="1680" y="23"/>
                    <a:pt x="1737" y="18"/>
                  </a:cubicBezTo>
                  <a:cubicBezTo>
                    <a:pt x="1794" y="13"/>
                    <a:pt x="1839" y="9"/>
                    <a:pt x="1884" y="6"/>
                  </a:cubicBezTo>
                </a:path>
              </a:pathLst>
            </a:custGeom>
            <a:noFill/>
            <a:ln w="28575" cmpd="sng">
              <a:solidFill>
                <a:srgbClr val="339933"/>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6" name="Freeform 179"/>
            <p:cNvSpPr>
              <a:spLocks/>
            </p:cNvSpPr>
            <p:nvPr/>
          </p:nvSpPr>
          <p:spPr bwMode="auto">
            <a:xfrm rot="20670794">
              <a:off x="10580722" y="4076681"/>
              <a:ext cx="217488" cy="215900"/>
            </a:xfrm>
            <a:custGeom>
              <a:avLst/>
              <a:gdLst/>
              <a:ahLst/>
              <a:cxnLst>
                <a:cxn ang="0">
                  <a:pos x="8" y="7"/>
                </a:cxn>
                <a:cxn ang="0">
                  <a:pos x="20" y="70"/>
                </a:cxn>
                <a:cxn ang="0">
                  <a:pos x="86" y="142"/>
                </a:cxn>
                <a:cxn ang="0">
                  <a:pos x="155" y="187"/>
                </a:cxn>
                <a:cxn ang="0">
                  <a:pos x="203" y="193"/>
                </a:cxn>
                <a:cxn ang="0">
                  <a:pos x="170" y="118"/>
                </a:cxn>
                <a:cxn ang="0">
                  <a:pos x="116" y="61"/>
                </a:cxn>
                <a:cxn ang="0">
                  <a:pos x="68" y="31"/>
                </a:cxn>
                <a:cxn ang="0">
                  <a:pos x="8" y="7"/>
                </a:cxn>
              </a:cxnLst>
              <a:rect l="0" t="0" r="r" b="b"/>
              <a:pathLst>
                <a:path w="205" h="204">
                  <a:moveTo>
                    <a:pt x="8" y="7"/>
                  </a:moveTo>
                  <a:cubicBezTo>
                    <a:pt x="0" y="14"/>
                    <a:pt x="7" y="47"/>
                    <a:pt x="20" y="70"/>
                  </a:cubicBezTo>
                  <a:cubicBezTo>
                    <a:pt x="33" y="93"/>
                    <a:pt x="64" y="123"/>
                    <a:pt x="86" y="142"/>
                  </a:cubicBezTo>
                  <a:cubicBezTo>
                    <a:pt x="108" y="161"/>
                    <a:pt x="136" y="179"/>
                    <a:pt x="155" y="187"/>
                  </a:cubicBezTo>
                  <a:cubicBezTo>
                    <a:pt x="174" y="195"/>
                    <a:pt x="201" y="204"/>
                    <a:pt x="203" y="193"/>
                  </a:cubicBezTo>
                  <a:cubicBezTo>
                    <a:pt x="205" y="182"/>
                    <a:pt x="184" y="140"/>
                    <a:pt x="170" y="118"/>
                  </a:cubicBezTo>
                  <a:cubicBezTo>
                    <a:pt x="156" y="96"/>
                    <a:pt x="133" y="75"/>
                    <a:pt x="116" y="61"/>
                  </a:cubicBezTo>
                  <a:cubicBezTo>
                    <a:pt x="99" y="47"/>
                    <a:pt x="86" y="39"/>
                    <a:pt x="68" y="31"/>
                  </a:cubicBezTo>
                  <a:cubicBezTo>
                    <a:pt x="50" y="23"/>
                    <a:pt x="16" y="0"/>
                    <a:pt x="8" y="7"/>
                  </a:cubicBez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7" name="Freeform 180"/>
            <p:cNvSpPr>
              <a:spLocks/>
            </p:cNvSpPr>
            <p:nvPr/>
          </p:nvSpPr>
          <p:spPr bwMode="auto">
            <a:xfrm rot="18007332">
              <a:off x="10290210" y="3036868"/>
              <a:ext cx="2006600" cy="198438"/>
            </a:xfrm>
            <a:custGeom>
              <a:avLst/>
              <a:gdLst/>
              <a:ahLst/>
              <a:cxnLst>
                <a:cxn ang="0">
                  <a:pos x="45" y="30"/>
                </a:cxn>
                <a:cxn ang="0">
                  <a:pos x="30" y="171"/>
                </a:cxn>
                <a:cxn ang="0">
                  <a:pos x="45" y="327"/>
                </a:cxn>
                <a:cxn ang="0">
                  <a:pos x="126" y="315"/>
                </a:cxn>
                <a:cxn ang="0">
                  <a:pos x="735" y="303"/>
                </a:cxn>
                <a:cxn ang="0">
                  <a:pos x="1605" y="279"/>
                </a:cxn>
                <a:cxn ang="0">
                  <a:pos x="2607" y="300"/>
                </a:cxn>
                <a:cxn ang="0">
                  <a:pos x="3330" y="333"/>
                </a:cxn>
                <a:cxn ang="0">
                  <a:pos x="3648" y="351"/>
                </a:cxn>
                <a:cxn ang="0">
                  <a:pos x="3672" y="249"/>
                </a:cxn>
                <a:cxn ang="0">
                  <a:pos x="3672" y="171"/>
                </a:cxn>
                <a:cxn ang="0">
                  <a:pos x="3690" y="36"/>
                </a:cxn>
                <a:cxn ang="0">
                  <a:pos x="3660" y="12"/>
                </a:cxn>
                <a:cxn ang="0">
                  <a:pos x="3594" y="6"/>
                </a:cxn>
                <a:cxn ang="0">
                  <a:pos x="2991" y="51"/>
                </a:cxn>
                <a:cxn ang="0">
                  <a:pos x="1911" y="75"/>
                </a:cxn>
                <a:cxn ang="0">
                  <a:pos x="1065" y="78"/>
                </a:cxn>
                <a:cxn ang="0">
                  <a:pos x="303" y="51"/>
                </a:cxn>
                <a:cxn ang="0">
                  <a:pos x="45" y="30"/>
                </a:cxn>
              </a:cxnLst>
              <a:rect l="0" t="0" r="r" b="b"/>
              <a:pathLst>
                <a:path w="3705" h="365">
                  <a:moveTo>
                    <a:pt x="45" y="30"/>
                  </a:moveTo>
                  <a:cubicBezTo>
                    <a:pt x="0" y="50"/>
                    <a:pt x="30" y="122"/>
                    <a:pt x="30" y="171"/>
                  </a:cubicBezTo>
                  <a:cubicBezTo>
                    <a:pt x="30" y="220"/>
                    <a:pt x="29" y="303"/>
                    <a:pt x="45" y="327"/>
                  </a:cubicBezTo>
                  <a:cubicBezTo>
                    <a:pt x="61" y="351"/>
                    <a:pt x="11" y="319"/>
                    <a:pt x="126" y="315"/>
                  </a:cubicBezTo>
                  <a:cubicBezTo>
                    <a:pt x="241" y="311"/>
                    <a:pt x="489" y="309"/>
                    <a:pt x="735" y="303"/>
                  </a:cubicBezTo>
                  <a:cubicBezTo>
                    <a:pt x="981" y="297"/>
                    <a:pt x="1293" y="279"/>
                    <a:pt x="1605" y="279"/>
                  </a:cubicBezTo>
                  <a:cubicBezTo>
                    <a:pt x="1917" y="279"/>
                    <a:pt x="2320" y="291"/>
                    <a:pt x="2607" y="300"/>
                  </a:cubicBezTo>
                  <a:cubicBezTo>
                    <a:pt x="2894" y="309"/>
                    <a:pt x="3157" y="325"/>
                    <a:pt x="3330" y="333"/>
                  </a:cubicBezTo>
                  <a:cubicBezTo>
                    <a:pt x="3503" y="341"/>
                    <a:pt x="3591" y="365"/>
                    <a:pt x="3648" y="351"/>
                  </a:cubicBezTo>
                  <a:cubicBezTo>
                    <a:pt x="3705" y="337"/>
                    <a:pt x="3668" y="279"/>
                    <a:pt x="3672" y="249"/>
                  </a:cubicBezTo>
                  <a:cubicBezTo>
                    <a:pt x="3676" y="219"/>
                    <a:pt x="3669" y="207"/>
                    <a:pt x="3672" y="171"/>
                  </a:cubicBezTo>
                  <a:cubicBezTo>
                    <a:pt x="3675" y="135"/>
                    <a:pt x="3692" y="62"/>
                    <a:pt x="3690" y="36"/>
                  </a:cubicBezTo>
                  <a:cubicBezTo>
                    <a:pt x="3688" y="10"/>
                    <a:pt x="3676" y="17"/>
                    <a:pt x="3660" y="12"/>
                  </a:cubicBezTo>
                  <a:cubicBezTo>
                    <a:pt x="3644" y="7"/>
                    <a:pt x="3705" y="0"/>
                    <a:pt x="3594" y="6"/>
                  </a:cubicBezTo>
                  <a:cubicBezTo>
                    <a:pt x="3483" y="12"/>
                    <a:pt x="3271" y="40"/>
                    <a:pt x="2991" y="51"/>
                  </a:cubicBezTo>
                  <a:cubicBezTo>
                    <a:pt x="2711" y="62"/>
                    <a:pt x="2232" y="71"/>
                    <a:pt x="1911" y="75"/>
                  </a:cubicBezTo>
                  <a:cubicBezTo>
                    <a:pt x="1590" y="79"/>
                    <a:pt x="1333" y="82"/>
                    <a:pt x="1065" y="78"/>
                  </a:cubicBezTo>
                  <a:cubicBezTo>
                    <a:pt x="797" y="74"/>
                    <a:pt x="473" y="59"/>
                    <a:pt x="303" y="51"/>
                  </a:cubicBezTo>
                  <a:cubicBezTo>
                    <a:pt x="133" y="43"/>
                    <a:pt x="90" y="10"/>
                    <a:pt x="45" y="30"/>
                  </a:cubicBezTo>
                  <a:close/>
                </a:path>
              </a:pathLst>
            </a:custGeom>
            <a:solidFill>
              <a:schemeClr val="bg1">
                <a:lumMod val="75000"/>
                <a:alpha val="80000"/>
              </a:schemeClr>
            </a:solidFill>
            <a:ln w="3175" cmpd="sng">
              <a:solidFill>
                <a:schemeClr val="bg1">
                  <a:lumMod val="50000"/>
                </a:schemeClr>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8" name="Freeform 181"/>
            <p:cNvSpPr>
              <a:spLocks/>
            </p:cNvSpPr>
            <p:nvPr/>
          </p:nvSpPr>
          <p:spPr bwMode="auto">
            <a:xfrm rot="18007332">
              <a:off x="10469597" y="4054456"/>
              <a:ext cx="450850" cy="227013"/>
            </a:xfrm>
            <a:custGeom>
              <a:avLst/>
              <a:gdLst/>
              <a:ahLst/>
              <a:cxnLst>
                <a:cxn ang="0">
                  <a:pos x="23" y="176"/>
                </a:cxn>
                <a:cxn ang="0">
                  <a:pos x="59" y="177"/>
                </a:cxn>
                <a:cxn ang="0">
                  <a:pos x="143" y="171"/>
                </a:cxn>
                <a:cxn ang="0">
                  <a:pos x="203" y="147"/>
                </a:cxn>
                <a:cxn ang="0">
                  <a:pos x="269" y="111"/>
                </a:cxn>
                <a:cxn ang="0">
                  <a:pos x="311" y="87"/>
                </a:cxn>
                <a:cxn ang="0">
                  <a:pos x="353" y="60"/>
                </a:cxn>
                <a:cxn ang="0">
                  <a:pos x="376" y="8"/>
                </a:cxn>
                <a:cxn ang="0">
                  <a:pos x="400" y="14"/>
                </a:cxn>
                <a:cxn ang="0">
                  <a:pos x="478" y="20"/>
                </a:cxn>
                <a:cxn ang="0">
                  <a:pos x="544" y="23"/>
                </a:cxn>
                <a:cxn ang="0">
                  <a:pos x="738" y="38"/>
                </a:cxn>
                <a:cxn ang="0">
                  <a:pos x="822" y="47"/>
                </a:cxn>
                <a:cxn ang="0">
                  <a:pos x="816" y="77"/>
                </a:cxn>
                <a:cxn ang="0">
                  <a:pos x="816" y="122"/>
                </a:cxn>
                <a:cxn ang="0">
                  <a:pos x="813" y="173"/>
                </a:cxn>
                <a:cxn ang="0">
                  <a:pos x="813" y="239"/>
                </a:cxn>
                <a:cxn ang="0">
                  <a:pos x="813" y="290"/>
                </a:cxn>
                <a:cxn ang="0">
                  <a:pos x="825" y="347"/>
                </a:cxn>
                <a:cxn ang="0">
                  <a:pos x="830" y="377"/>
                </a:cxn>
                <a:cxn ang="0">
                  <a:pos x="810" y="386"/>
                </a:cxn>
                <a:cxn ang="0">
                  <a:pos x="735" y="392"/>
                </a:cxn>
                <a:cxn ang="0">
                  <a:pos x="643" y="398"/>
                </a:cxn>
                <a:cxn ang="0">
                  <a:pos x="541" y="401"/>
                </a:cxn>
                <a:cxn ang="0">
                  <a:pos x="463" y="407"/>
                </a:cxn>
                <a:cxn ang="0">
                  <a:pos x="394" y="413"/>
                </a:cxn>
                <a:cxn ang="0">
                  <a:pos x="376" y="413"/>
                </a:cxn>
                <a:cxn ang="0">
                  <a:pos x="333" y="372"/>
                </a:cxn>
                <a:cxn ang="0">
                  <a:pos x="303" y="333"/>
                </a:cxn>
                <a:cxn ang="0">
                  <a:pos x="243" y="306"/>
                </a:cxn>
                <a:cxn ang="0">
                  <a:pos x="198" y="276"/>
                </a:cxn>
                <a:cxn ang="0">
                  <a:pos x="153" y="252"/>
                </a:cxn>
                <a:cxn ang="0">
                  <a:pos x="96" y="231"/>
                </a:cxn>
                <a:cxn ang="0">
                  <a:pos x="52" y="234"/>
                </a:cxn>
                <a:cxn ang="0">
                  <a:pos x="5" y="228"/>
                </a:cxn>
                <a:cxn ang="0">
                  <a:pos x="23" y="176"/>
                </a:cxn>
              </a:cxnLst>
              <a:rect l="0" t="0" r="r" b="b"/>
              <a:pathLst>
                <a:path w="835" h="420">
                  <a:moveTo>
                    <a:pt x="23" y="176"/>
                  </a:moveTo>
                  <a:cubicBezTo>
                    <a:pt x="32" y="168"/>
                    <a:pt x="39" y="178"/>
                    <a:pt x="59" y="177"/>
                  </a:cubicBezTo>
                  <a:cubicBezTo>
                    <a:pt x="79" y="176"/>
                    <a:pt x="119" y="176"/>
                    <a:pt x="143" y="171"/>
                  </a:cubicBezTo>
                  <a:cubicBezTo>
                    <a:pt x="167" y="166"/>
                    <a:pt x="182" y="157"/>
                    <a:pt x="203" y="147"/>
                  </a:cubicBezTo>
                  <a:cubicBezTo>
                    <a:pt x="224" y="137"/>
                    <a:pt x="251" y="121"/>
                    <a:pt x="269" y="111"/>
                  </a:cubicBezTo>
                  <a:cubicBezTo>
                    <a:pt x="287" y="101"/>
                    <a:pt x="297" y="95"/>
                    <a:pt x="311" y="87"/>
                  </a:cubicBezTo>
                  <a:cubicBezTo>
                    <a:pt x="325" y="79"/>
                    <a:pt x="342" y="73"/>
                    <a:pt x="353" y="60"/>
                  </a:cubicBezTo>
                  <a:cubicBezTo>
                    <a:pt x="364" y="47"/>
                    <a:pt x="368" y="16"/>
                    <a:pt x="376" y="8"/>
                  </a:cubicBezTo>
                  <a:cubicBezTo>
                    <a:pt x="384" y="0"/>
                    <a:pt x="384" y="12"/>
                    <a:pt x="400" y="14"/>
                  </a:cubicBezTo>
                  <a:cubicBezTo>
                    <a:pt x="416" y="16"/>
                    <a:pt x="455" y="18"/>
                    <a:pt x="478" y="20"/>
                  </a:cubicBezTo>
                  <a:cubicBezTo>
                    <a:pt x="501" y="22"/>
                    <a:pt x="501" y="20"/>
                    <a:pt x="544" y="23"/>
                  </a:cubicBezTo>
                  <a:cubicBezTo>
                    <a:pt x="587" y="26"/>
                    <a:pt x="692" y="34"/>
                    <a:pt x="738" y="38"/>
                  </a:cubicBezTo>
                  <a:cubicBezTo>
                    <a:pt x="784" y="42"/>
                    <a:pt x="809" y="41"/>
                    <a:pt x="822" y="47"/>
                  </a:cubicBezTo>
                  <a:cubicBezTo>
                    <a:pt x="835" y="53"/>
                    <a:pt x="817" y="65"/>
                    <a:pt x="816" y="77"/>
                  </a:cubicBezTo>
                  <a:cubicBezTo>
                    <a:pt x="815" y="89"/>
                    <a:pt x="816" y="106"/>
                    <a:pt x="816" y="122"/>
                  </a:cubicBezTo>
                  <a:cubicBezTo>
                    <a:pt x="816" y="138"/>
                    <a:pt x="813" y="154"/>
                    <a:pt x="813" y="173"/>
                  </a:cubicBezTo>
                  <a:cubicBezTo>
                    <a:pt x="813" y="192"/>
                    <a:pt x="813" y="220"/>
                    <a:pt x="813" y="239"/>
                  </a:cubicBezTo>
                  <a:cubicBezTo>
                    <a:pt x="813" y="258"/>
                    <a:pt x="811" y="272"/>
                    <a:pt x="813" y="290"/>
                  </a:cubicBezTo>
                  <a:cubicBezTo>
                    <a:pt x="815" y="308"/>
                    <a:pt x="822" y="333"/>
                    <a:pt x="825" y="347"/>
                  </a:cubicBezTo>
                  <a:cubicBezTo>
                    <a:pt x="828" y="361"/>
                    <a:pt x="832" y="371"/>
                    <a:pt x="830" y="377"/>
                  </a:cubicBezTo>
                  <a:cubicBezTo>
                    <a:pt x="828" y="383"/>
                    <a:pt x="826" y="384"/>
                    <a:pt x="810" y="386"/>
                  </a:cubicBezTo>
                  <a:cubicBezTo>
                    <a:pt x="794" y="388"/>
                    <a:pt x="763" y="390"/>
                    <a:pt x="735" y="392"/>
                  </a:cubicBezTo>
                  <a:cubicBezTo>
                    <a:pt x="707" y="394"/>
                    <a:pt x="674" y="397"/>
                    <a:pt x="643" y="398"/>
                  </a:cubicBezTo>
                  <a:cubicBezTo>
                    <a:pt x="611" y="399"/>
                    <a:pt x="571" y="400"/>
                    <a:pt x="541" y="401"/>
                  </a:cubicBezTo>
                  <a:cubicBezTo>
                    <a:pt x="511" y="402"/>
                    <a:pt x="486" y="405"/>
                    <a:pt x="463" y="407"/>
                  </a:cubicBezTo>
                  <a:cubicBezTo>
                    <a:pt x="438" y="409"/>
                    <a:pt x="407" y="412"/>
                    <a:pt x="394" y="413"/>
                  </a:cubicBezTo>
                  <a:cubicBezTo>
                    <a:pt x="381" y="414"/>
                    <a:pt x="386" y="420"/>
                    <a:pt x="376" y="413"/>
                  </a:cubicBezTo>
                  <a:cubicBezTo>
                    <a:pt x="366" y="406"/>
                    <a:pt x="345" y="385"/>
                    <a:pt x="333" y="372"/>
                  </a:cubicBezTo>
                  <a:cubicBezTo>
                    <a:pt x="321" y="359"/>
                    <a:pt x="318" y="344"/>
                    <a:pt x="303" y="333"/>
                  </a:cubicBezTo>
                  <a:cubicBezTo>
                    <a:pt x="288" y="322"/>
                    <a:pt x="260" y="315"/>
                    <a:pt x="243" y="306"/>
                  </a:cubicBezTo>
                  <a:cubicBezTo>
                    <a:pt x="226" y="297"/>
                    <a:pt x="213" y="285"/>
                    <a:pt x="198" y="276"/>
                  </a:cubicBezTo>
                  <a:cubicBezTo>
                    <a:pt x="183" y="267"/>
                    <a:pt x="170" y="259"/>
                    <a:pt x="153" y="252"/>
                  </a:cubicBezTo>
                  <a:cubicBezTo>
                    <a:pt x="136" y="245"/>
                    <a:pt x="113" y="234"/>
                    <a:pt x="96" y="231"/>
                  </a:cubicBezTo>
                  <a:cubicBezTo>
                    <a:pt x="79" y="228"/>
                    <a:pt x="67" y="234"/>
                    <a:pt x="52" y="234"/>
                  </a:cubicBezTo>
                  <a:cubicBezTo>
                    <a:pt x="37" y="234"/>
                    <a:pt x="10" y="238"/>
                    <a:pt x="5" y="228"/>
                  </a:cubicBezTo>
                  <a:cubicBezTo>
                    <a:pt x="0" y="218"/>
                    <a:pt x="19" y="187"/>
                    <a:pt x="23" y="176"/>
                  </a:cubicBezTo>
                  <a:close/>
                </a:path>
              </a:pathLst>
            </a:custGeom>
            <a:solidFill>
              <a:srgbClr val="00FF00"/>
            </a:solidFill>
            <a:ln w="3175" cmpd="sng">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49" name="Arc 182"/>
            <p:cNvSpPr>
              <a:spLocks/>
            </p:cNvSpPr>
            <p:nvPr/>
          </p:nvSpPr>
          <p:spPr bwMode="auto">
            <a:xfrm rot="3344830">
              <a:off x="10323547" y="4067156"/>
              <a:ext cx="290513"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0" name="Arc 183"/>
            <p:cNvSpPr>
              <a:spLocks/>
            </p:cNvSpPr>
            <p:nvPr/>
          </p:nvSpPr>
          <p:spPr bwMode="auto">
            <a:xfrm rot="11069833" flipV="1">
              <a:off x="10604535" y="4229081"/>
              <a:ext cx="293688" cy="334963"/>
            </a:xfrm>
            <a:custGeom>
              <a:avLst/>
              <a:gdLst>
                <a:gd name="G0" fmla="+- 0 0 0"/>
                <a:gd name="G1" fmla="+- 20060 0 0"/>
                <a:gd name="G2" fmla="+- 21600 0 0"/>
                <a:gd name="T0" fmla="*/ 8010 w 17311"/>
                <a:gd name="T1" fmla="*/ 0 h 20060"/>
                <a:gd name="T2" fmla="*/ 17311 w 17311"/>
                <a:gd name="T3" fmla="*/ 7141 h 20060"/>
                <a:gd name="T4" fmla="*/ 0 w 17311"/>
                <a:gd name="T5" fmla="*/ 20060 h 20060"/>
              </a:gdLst>
              <a:ahLst/>
              <a:cxnLst>
                <a:cxn ang="0">
                  <a:pos x="T0" y="T1"/>
                </a:cxn>
                <a:cxn ang="0">
                  <a:pos x="T2" y="T3"/>
                </a:cxn>
                <a:cxn ang="0">
                  <a:pos x="T4" y="T5"/>
                </a:cxn>
              </a:cxnLst>
              <a:rect l="0" t="0" r="r" b="b"/>
              <a:pathLst>
                <a:path w="17311" h="20060" fill="none" extrusionOk="0">
                  <a:moveTo>
                    <a:pt x="8009" y="0"/>
                  </a:moveTo>
                  <a:cubicBezTo>
                    <a:pt x="11709" y="1477"/>
                    <a:pt x="14928" y="3948"/>
                    <a:pt x="17310" y="7141"/>
                  </a:cubicBezTo>
                </a:path>
                <a:path w="17311" h="20060" stroke="0" extrusionOk="0">
                  <a:moveTo>
                    <a:pt x="8009" y="0"/>
                  </a:moveTo>
                  <a:cubicBezTo>
                    <a:pt x="11709" y="1477"/>
                    <a:pt x="14928" y="3948"/>
                    <a:pt x="17310" y="7141"/>
                  </a:cubicBezTo>
                  <a:lnTo>
                    <a:pt x="0" y="20060"/>
                  </a:lnTo>
                  <a:close/>
                </a:path>
              </a:pathLst>
            </a:custGeom>
            <a:noFill/>
            <a:ln w="28575">
              <a:solidFill>
                <a:srgbClr val="00FF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1" name="Freeform 184"/>
            <p:cNvSpPr>
              <a:spLocks/>
            </p:cNvSpPr>
            <p:nvPr/>
          </p:nvSpPr>
          <p:spPr bwMode="auto">
            <a:xfrm rot="18007332" flipH="1">
              <a:off x="11720547" y="2062143"/>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2" name="Line 185"/>
            <p:cNvSpPr>
              <a:spLocks noChangeShapeType="1"/>
            </p:cNvSpPr>
            <p:nvPr/>
          </p:nvSpPr>
          <p:spPr bwMode="auto">
            <a:xfrm rot="18007332" flipH="1">
              <a:off x="11847547" y="1973243"/>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3" name="Line 186"/>
            <p:cNvSpPr>
              <a:spLocks noChangeShapeType="1"/>
            </p:cNvSpPr>
            <p:nvPr/>
          </p:nvSpPr>
          <p:spPr bwMode="auto">
            <a:xfrm rot="18007332" flipH="1">
              <a:off x="11553860" y="2149456"/>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4" name="Line 187"/>
            <p:cNvSpPr>
              <a:spLocks noChangeShapeType="1"/>
            </p:cNvSpPr>
            <p:nvPr/>
          </p:nvSpPr>
          <p:spPr bwMode="auto">
            <a:xfrm rot="18007332" flipH="1">
              <a:off x="11874535" y="2338368"/>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5" name="Arc 188"/>
            <p:cNvSpPr>
              <a:spLocks/>
            </p:cNvSpPr>
            <p:nvPr/>
          </p:nvSpPr>
          <p:spPr bwMode="auto">
            <a:xfrm rot="4478833" flipH="1">
              <a:off x="11425272" y="2206606"/>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6" name="Freeform 189"/>
            <p:cNvSpPr>
              <a:spLocks/>
            </p:cNvSpPr>
            <p:nvPr/>
          </p:nvSpPr>
          <p:spPr bwMode="auto">
            <a:xfrm rot="18007332">
              <a:off x="10691847" y="3844906"/>
              <a:ext cx="168275" cy="371475"/>
            </a:xfrm>
            <a:custGeom>
              <a:avLst/>
              <a:gdLst/>
              <a:ahLst/>
              <a:cxnLst>
                <a:cxn ang="0">
                  <a:pos x="0" y="0"/>
                </a:cxn>
                <a:cxn ang="0">
                  <a:pos x="3" y="687"/>
                </a:cxn>
                <a:cxn ang="0">
                  <a:pos x="312" y="687"/>
                </a:cxn>
                <a:cxn ang="0">
                  <a:pos x="258" y="501"/>
                </a:cxn>
                <a:cxn ang="0">
                  <a:pos x="246" y="345"/>
                </a:cxn>
                <a:cxn ang="0">
                  <a:pos x="261" y="171"/>
                </a:cxn>
                <a:cxn ang="0">
                  <a:pos x="306" y="0"/>
                </a:cxn>
                <a:cxn ang="0">
                  <a:pos x="0" y="0"/>
                </a:cxn>
              </a:cxnLst>
              <a:rect l="0" t="0" r="r" b="b"/>
              <a:pathLst>
                <a:path w="312" h="687">
                  <a:moveTo>
                    <a:pt x="0" y="0"/>
                  </a:moveTo>
                  <a:lnTo>
                    <a:pt x="3" y="687"/>
                  </a:lnTo>
                  <a:lnTo>
                    <a:pt x="312" y="687"/>
                  </a:lnTo>
                  <a:lnTo>
                    <a:pt x="258" y="501"/>
                  </a:lnTo>
                  <a:lnTo>
                    <a:pt x="246" y="345"/>
                  </a:lnTo>
                  <a:lnTo>
                    <a:pt x="261" y="171"/>
                  </a:lnTo>
                  <a:lnTo>
                    <a:pt x="306" y="0"/>
                  </a:lnTo>
                  <a:lnTo>
                    <a:pt x="0" y="0"/>
                  </a:lnTo>
                  <a:close/>
                </a:path>
              </a:pathLst>
            </a:custGeom>
            <a:solidFill>
              <a:srgbClr val="00FFFF"/>
            </a:solidFill>
            <a:ln w="952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7" name="Line 190"/>
            <p:cNvSpPr>
              <a:spLocks noChangeShapeType="1"/>
            </p:cNvSpPr>
            <p:nvPr/>
          </p:nvSpPr>
          <p:spPr bwMode="auto">
            <a:xfrm rot="18007332">
              <a:off x="10733122" y="3905231"/>
              <a:ext cx="0" cy="398463"/>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8" name="Line 191"/>
            <p:cNvSpPr>
              <a:spLocks noChangeShapeType="1"/>
            </p:cNvSpPr>
            <p:nvPr/>
          </p:nvSpPr>
          <p:spPr bwMode="auto">
            <a:xfrm rot="18007332">
              <a:off x="10450547" y="4152818"/>
              <a:ext cx="18097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59" name="Line 192"/>
            <p:cNvSpPr>
              <a:spLocks noChangeShapeType="1"/>
            </p:cNvSpPr>
            <p:nvPr/>
          </p:nvSpPr>
          <p:spPr bwMode="auto">
            <a:xfrm rot="18007332">
              <a:off x="10844247" y="4124306"/>
              <a:ext cx="187325" cy="1588"/>
            </a:xfrm>
            <a:prstGeom prst="line">
              <a:avLst/>
            </a:pr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0" name="Arc 193"/>
            <p:cNvSpPr>
              <a:spLocks/>
            </p:cNvSpPr>
            <p:nvPr/>
          </p:nvSpPr>
          <p:spPr bwMode="auto">
            <a:xfrm rot="9935830">
              <a:off x="10648985" y="3557569"/>
              <a:ext cx="500063" cy="511175"/>
            </a:xfrm>
            <a:custGeom>
              <a:avLst/>
              <a:gdLst>
                <a:gd name="G0" fmla="+- 0 0 0"/>
                <a:gd name="G1" fmla="+- 19786 0 0"/>
                <a:gd name="G2" fmla="+- 21600 0 0"/>
                <a:gd name="T0" fmla="*/ 8665 w 19558"/>
                <a:gd name="T1" fmla="*/ 0 h 19786"/>
                <a:gd name="T2" fmla="*/ 19558 w 19558"/>
                <a:gd name="T3" fmla="*/ 10618 h 19786"/>
                <a:gd name="T4" fmla="*/ 0 w 19558"/>
                <a:gd name="T5" fmla="*/ 19786 h 19786"/>
              </a:gdLst>
              <a:ahLst/>
              <a:cxnLst>
                <a:cxn ang="0">
                  <a:pos x="T0" y="T1"/>
                </a:cxn>
                <a:cxn ang="0">
                  <a:pos x="T2" y="T3"/>
                </a:cxn>
                <a:cxn ang="0">
                  <a:pos x="T4" y="T5"/>
                </a:cxn>
              </a:cxnLst>
              <a:rect l="0" t="0" r="r" b="b"/>
              <a:pathLst>
                <a:path w="19558" h="19786" fill="none" extrusionOk="0">
                  <a:moveTo>
                    <a:pt x="8664" y="0"/>
                  </a:moveTo>
                  <a:cubicBezTo>
                    <a:pt x="13463" y="2101"/>
                    <a:pt x="17334" y="5875"/>
                    <a:pt x="19557" y="10618"/>
                  </a:cubicBezTo>
                </a:path>
                <a:path w="19558" h="19786" stroke="0" extrusionOk="0">
                  <a:moveTo>
                    <a:pt x="8664" y="0"/>
                  </a:moveTo>
                  <a:cubicBezTo>
                    <a:pt x="13463" y="2101"/>
                    <a:pt x="17334" y="5875"/>
                    <a:pt x="19557" y="10618"/>
                  </a:cubicBezTo>
                  <a:lnTo>
                    <a:pt x="0" y="19786"/>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1" name="Arc 194"/>
            <p:cNvSpPr>
              <a:spLocks/>
            </p:cNvSpPr>
            <p:nvPr/>
          </p:nvSpPr>
          <p:spPr bwMode="auto">
            <a:xfrm rot="20670794" flipH="1" flipV="1">
              <a:off x="10548972" y="3938569"/>
              <a:ext cx="352425" cy="3571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2" name="Arc 195"/>
            <p:cNvSpPr>
              <a:spLocks/>
            </p:cNvSpPr>
            <p:nvPr/>
          </p:nvSpPr>
          <p:spPr bwMode="auto">
            <a:xfrm rot="20670794">
              <a:off x="10477535" y="4078269"/>
              <a:ext cx="350838" cy="355600"/>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3" name="Arc 196"/>
            <p:cNvSpPr>
              <a:spLocks/>
            </p:cNvSpPr>
            <p:nvPr/>
          </p:nvSpPr>
          <p:spPr bwMode="auto">
            <a:xfrm rot="20670794">
              <a:off x="10504522" y="4310044"/>
              <a:ext cx="139700" cy="142875"/>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4" name="Arc 197"/>
            <p:cNvSpPr>
              <a:spLocks/>
            </p:cNvSpPr>
            <p:nvPr/>
          </p:nvSpPr>
          <p:spPr bwMode="auto">
            <a:xfrm rot="20670794" flipH="1" flipV="1">
              <a:off x="10568022" y="4194156"/>
              <a:ext cx="141288" cy="141288"/>
            </a:xfrm>
            <a:custGeom>
              <a:avLst/>
              <a:gdLst>
                <a:gd name="G0" fmla="+- 0 0 0"/>
                <a:gd name="G1" fmla="+- 20823 0 0"/>
                <a:gd name="G2" fmla="+- 21600 0 0"/>
                <a:gd name="T0" fmla="*/ 5743 w 20700"/>
                <a:gd name="T1" fmla="*/ 0 h 20823"/>
                <a:gd name="T2" fmla="*/ 20700 w 20700"/>
                <a:gd name="T3" fmla="*/ 14655 h 20823"/>
                <a:gd name="T4" fmla="*/ 0 w 20700"/>
                <a:gd name="T5" fmla="*/ 20823 h 20823"/>
              </a:gdLst>
              <a:ahLst/>
              <a:cxnLst>
                <a:cxn ang="0">
                  <a:pos x="T0" y="T1"/>
                </a:cxn>
                <a:cxn ang="0">
                  <a:pos x="T2" y="T3"/>
                </a:cxn>
                <a:cxn ang="0">
                  <a:pos x="T4" y="T5"/>
                </a:cxn>
              </a:cxnLst>
              <a:rect l="0" t="0" r="r" b="b"/>
              <a:pathLst>
                <a:path w="20700" h="20823" fill="none" extrusionOk="0">
                  <a:moveTo>
                    <a:pt x="5742" y="0"/>
                  </a:moveTo>
                  <a:cubicBezTo>
                    <a:pt x="12921" y="1980"/>
                    <a:pt x="18574" y="7518"/>
                    <a:pt x="20700" y="14654"/>
                  </a:cubicBezTo>
                </a:path>
                <a:path w="20700" h="20823" stroke="0" extrusionOk="0">
                  <a:moveTo>
                    <a:pt x="5742" y="0"/>
                  </a:moveTo>
                  <a:cubicBezTo>
                    <a:pt x="12921" y="1980"/>
                    <a:pt x="18574" y="7518"/>
                    <a:pt x="20700" y="14654"/>
                  </a:cubicBezTo>
                  <a:lnTo>
                    <a:pt x="0" y="20823"/>
                  </a:lnTo>
                  <a:close/>
                </a:path>
              </a:pathLst>
            </a:custGeom>
            <a:noFill/>
            <a:ln w="28575">
              <a:solidFill>
                <a:srgbClr val="000000"/>
              </a:solidFill>
              <a:round/>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5" name="Line 198"/>
            <p:cNvSpPr>
              <a:spLocks noChangeShapeType="1"/>
            </p:cNvSpPr>
            <p:nvPr/>
          </p:nvSpPr>
          <p:spPr bwMode="auto">
            <a:xfrm>
              <a:off x="10650572" y="4657706"/>
              <a:ext cx="1588"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66" name="Line 199"/>
            <p:cNvSpPr>
              <a:spLocks noChangeShapeType="1"/>
            </p:cNvSpPr>
            <p:nvPr/>
          </p:nvSpPr>
          <p:spPr bwMode="auto">
            <a:xfrm rot="7220284">
              <a:off x="10321960" y="4073506"/>
              <a:ext cx="0" cy="520700"/>
            </a:xfrm>
            <a:prstGeom prst="line">
              <a:avLst/>
            </a:prstGeom>
            <a:noFill/>
            <a:ln w="57150">
              <a:solidFill>
                <a:srgbClr val="00FF00"/>
              </a:solidFill>
              <a:round/>
              <a:headEnd/>
              <a:tailEnd/>
            </a:ln>
            <a:effectLst/>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nvGrpSpPr>
            <p:cNvPr id="167" name="Group 200"/>
            <p:cNvGrpSpPr>
              <a:grpSpLocks/>
            </p:cNvGrpSpPr>
            <p:nvPr/>
          </p:nvGrpSpPr>
          <p:grpSpPr bwMode="auto">
            <a:xfrm rot="7253297">
              <a:off x="9904436" y="4089397"/>
              <a:ext cx="227014" cy="180975"/>
              <a:chOff x="5504" y="8144"/>
              <a:chExt cx="291" cy="236"/>
            </a:xfrm>
          </p:grpSpPr>
          <p:sp>
            <p:nvSpPr>
              <p:cNvPr id="174" name="Rectangle 201"/>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5" name="Rectangle 202"/>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grpSp>
          <p:nvGrpSpPr>
            <p:cNvPr id="168" name="Group 203"/>
            <p:cNvGrpSpPr>
              <a:grpSpLocks/>
            </p:cNvGrpSpPr>
            <p:nvPr/>
          </p:nvGrpSpPr>
          <p:grpSpPr bwMode="auto">
            <a:xfrm>
              <a:off x="10534666" y="5156181"/>
              <a:ext cx="223837" cy="180975"/>
              <a:chOff x="5504" y="8144"/>
              <a:chExt cx="291" cy="236"/>
            </a:xfrm>
          </p:grpSpPr>
          <p:sp>
            <p:nvSpPr>
              <p:cNvPr id="172" name="Rectangle 204"/>
              <p:cNvSpPr>
                <a:spLocks noChangeArrowheads="1"/>
              </p:cNvSpPr>
              <p:nvPr/>
            </p:nvSpPr>
            <p:spPr bwMode="auto">
              <a:xfrm>
                <a:off x="5577" y="8233"/>
                <a:ext cx="155" cy="147"/>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3" name="Rectangle 205"/>
              <p:cNvSpPr>
                <a:spLocks noChangeArrowheads="1"/>
              </p:cNvSpPr>
              <p:nvPr/>
            </p:nvSpPr>
            <p:spPr bwMode="auto">
              <a:xfrm>
                <a:off x="5504" y="8144"/>
                <a:ext cx="291" cy="106"/>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169" name="Rectangle 206"/>
            <p:cNvSpPr>
              <a:spLocks noChangeArrowheads="1"/>
            </p:cNvSpPr>
            <p:nvPr/>
          </p:nvSpPr>
          <p:spPr bwMode="auto">
            <a:xfrm rot="3571960">
              <a:off x="10380697" y="4524356"/>
              <a:ext cx="42863" cy="350838"/>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0" name="Rectangle 207"/>
            <p:cNvSpPr>
              <a:spLocks noChangeArrowheads="1"/>
            </p:cNvSpPr>
            <p:nvPr/>
          </p:nvSpPr>
          <p:spPr bwMode="auto">
            <a:xfrm rot="2679310">
              <a:off x="10607710" y="4591031"/>
              <a:ext cx="39688"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sp>
          <p:nvSpPr>
            <p:cNvPr id="171" name="Rectangle 208"/>
            <p:cNvSpPr>
              <a:spLocks noChangeArrowheads="1"/>
            </p:cNvSpPr>
            <p:nvPr/>
          </p:nvSpPr>
          <p:spPr bwMode="auto">
            <a:xfrm rot="4535559">
              <a:off x="10494997" y="4378306"/>
              <a:ext cx="38100" cy="177800"/>
            </a:xfrm>
            <a:prstGeom prst="rect">
              <a:avLst/>
            </a:prstGeom>
            <a:solidFill>
              <a:srgbClr val="00FFFF"/>
            </a:solidFill>
            <a:ln w="28575">
              <a:solidFill>
                <a:srgbClr val="000000"/>
              </a:solidFill>
              <a:miter lim="800000"/>
              <a:headEnd/>
              <a:tailEnd/>
            </a:ln>
          </p:spPr>
          <p:txBody>
            <a:bodyPr lIns="74295" tIns="8890" rIns="74295" bIns="8890"/>
            <a:lstStyle/>
            <a:p>
              <a:pPr algn="l">
                <a:buNone/>
              </a:pPr>
              <a:endParaRPr kumimoji="1" lang="ja-JP" altLang="en-US" kern="1200" dirty="0">
                <a:solidFill>
                  <a:srgbClr val="000000"/>
                </a:solidFill>
                <a:latin typeface="Arial" charset="0"/>
                <a:ea typeface="ＭＳ Ｐゴシック" pitchFamily="50" charset="-128"/>
                <a:cs typeface="+mn-cs"/>
              </a:endParaRPr>
            </a:p>
          </p:txBody>
        </p:sp>
      </p:grpSp>
      <p:sp>
        <p:nvSpPr>
          <p:cNvPr id="224" name="Rectangle 6"/>
          <p:cNvSpPr>
            <a:spLocks noChangeArrowheads="1"/>
          </p:cNvSpPr>
          <p:nvPr/>
        </p:nvSpPr>
        <p:spPr bwMode="auto">
          <a:xfrm>
            <a:off x="4786314" y="857232"/>
            <a:ext cx="4279904" cy="1107996"/>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2000" b="1" dirty="0" smtClean="0">
                <a:solidFill>
                  <a:srgbClr val="99CCFF"/>
                </a:solidFill>
              </a:rPr>
              <a:t>DECIGO</a:t>
            </a:r>
            <a:r>
              <a:rPr lang="en-US" altLang="ja-JP" sz="2000" b="1" dirty="0" smtClean="0">
                <a:solidFill>
                  <a:srgbClr val="EAEAEA"/>
                </a:solidFill>
                <a:latin typeface="Tahoma" pitchFamily="34" charset="0"/>
              </a:rPr>
              <a:t>  (~2024)</a:t>
            </a:r>
          </a:p>
          <a:p>
            <a:pPr algn="l">
              <a:lnSpc>
                <a:spcPct val="110000"/>
              </a:lnSpc>
              <a:buClr>
                <a:schemeClr val="accent2"/>
              </a:buClr>
              <a:buSzPct val="70000"/>
              <a:buFont typeface="Wingdings" pitchFamily="2" charset="2"/>
              <a:buNone/>
            </a:pPr>
            <a:r>
              <a:rPr lang="en-US" altLang="ja-JP" sz="2000" b="1" dirty="0" smtClean="0">
                <a:solidFill>
                  <a:srgbClr val="EAEAEA"/>
                </a:solidFill>
                <a:latin typeface="Tahoma" pitchFamily="34" charset="0"/>
              </a:rPr>
              <a:t>   Space observatory</a:t>
            </a:r>
          </a:p>
          <a:p>
            <a:pPr algn="l">
              <a:lnSpc>
                <a:spcPct val="110000"/>
              </a:lnSpc>
              <a:buClr>
                <a:schemeClr val="accent2"/>
              </a:buClr>
              <a:buSzPct val="70000"/>
              <a:buFont typeface="Wingdings" pitchFamily="2" charset="2"/>
              <a:buNone/>
            </a:pPr>
            <a:r>
              <a:rPr lang="en-US" altLang="ja-JP" sz="2000" b="1" dirty="0" smtClean="0">
                <a:solidFill>
                  <a:srgbClr val="EAEAEA"/>
                </a:solidFill>
              </a:rPr>
              <a:t>      </a:t>
            </a:r>
            <a:r>
              <a:rPr lang="en-US" altLang="ja-JP" sz="2000" b="1" dirty="0" smtClean="0">
                <a:solidFill>
                  <a:srgbClr val="EAEAEA"/>
                </a:solidFill>
                <a:sym typeface="Wingdings" pitchFamily="2" charset="2"/>
              </a:rPr>
              <a:t> </a:t>
            </a:r>
            <a:r>
              <a:rPr lang="en-US" altLang="ja-JP" sz="2000" b="1" dirty="0" smtClean="0">
                <a:solidFill>
                  <a:srgbClr val="CCECFF"/>
                </a:solidFill>
                <a:sym typeface="Wingdings" pitchFamily="2" charset="2"/>
              </a:rPr>
              <a:t>Low</a:t>
            </a:r>
            <a:r>
              <a:rPr lang="en-US" altLang="ja-JP" sz="2000" b="1" dirty="0" smtClean="0">
                <a:solidFill>
                  <a:srgbClr val="EAEAEA"/>
                </a:solidFill>
                <a:sym typeface="Wingdings" pitchFamily="2" charset="2"/>
              </a:rPr>
              <a:t> frequency sources</a:t>
            </a:r>
            <a:endParaRPr lang="ja-JP" altLang="en-US" sz="2000" b="1" dirty="0">
              <a:solidFill>
                <a:srgbClr val="EAEAEA"/>
              </a:solidFill>
              <a:latin typeface="Tahoma" pitchFamily="34" charset="0"/>
            </a:endParaRPr>
          </a:p>
        </p:txBody>
      </p:sp>
      <p:sp>
        <p:nvSpPr>
          <p:cNvPr id="225" name="Rectangle 8"/>
          <p:cNvSpPr>
            <a:spLocks noChangeArrowheads="1"/>
          </p:cNvSpPr>
          <p:nvPr/>
        </p:nvSpPr>
        <p:spPr bwMode="auto">
          <a:xfrm>
            <a:off x="5228590" y="2042123"/>
            <a:ext cx="3643338" cy="430887"/>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2000" b="1" dirty="0" smtClean="0">
                <a:solidFill>
                  <a:srgbClr val="CCECFF"/>
                </a:solidFill>
                <a:latin typeface="Tahoma" pitchFamily="34" charset="0"/>
              </a:rPr>
              <a:t>Target: GW astronomy</a:t>
            </a:r>
            <a:endParaRPr lang="ja-JP" altLang="en-US" sz="2000" b="1" dirty="0">
              <a:solidFill>
                <a:srgbClr val="CCECFF"/>
              </a:solidFill>
              <a:latin typeface="Tahoma"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4834" name="Rectangle 2"/>
          <p:cNvSpPr>
            <a:spLocks noGrp="1" noChangeArrowheads="1"/>
          </p:cNvSpPr>
          <p:nvPr>
            <p:ph type="title"/>
          </p:nvPr>
        </p:nvSpPr>
        <p:spPr/>
        <p:txBody>
          <a:bodyPr/>
          <a:lstStyle/>
          <a:p>
            <a:r>
              <a:rPr lang="en-US" altLang="ja-JP" dirty="0" smtClean="0"/>
              <a:t>DECIGO</a:t>
            </a:r>
            <a:endParaRPr lang="ja-JP" altLang="en-US" dirty="0"/>
          </a:p>
        </p:txBody>
      </p:sp>
      <p:sp>
        <p:nvSpPr>
          <p:cNvPr id="30" name="フッター プレースホルダ 3"/>
          <p:cNvSpPr>
            <a:spLocks noGrp="1"/>
          </p:cNvSpPr>
          <p:nvPr>
            <p:ph type="ftr" sz="quarter" idx="10"/>
          </p:nvPr>
        </p:nvSpPr>
        <p:spPr/>
        <p:txBody>
          <a:bodyPr/>
          <a:lstStyle/>
          <a:p>
            <a:r>
              <a:rPr lang="en-US" altLang="ja-JP" smtClean="0"/>
              <a:t>KEK Theory Center Cosmophysics Group Workshop (November 11, 2009, Tskuba, Ibaraki)</a:t>
            </a:r>
            <a:endParaRPr lang="en-US" altLang="ja-JP" dirty="0"/>
          </a:p>
        </p:txBody>
      </p:sp>
      <p:sp>
        <p:nvSpPr>
          <p:cNvPr id="36" name="Rectangle 39"/>
          <p:cNvSpPr>
            <a:spLocks noGrp="1" noChangeArrowheads="1"/>
          </p:cNvSpPr>
          <p:nvPr>
            <p:ph idx="4294967295"/>
          </p:nvPr>
        </p:nvSpPr>
        <p:spPr>
          <a:xfrm>
            <a:off x="1000116" y="857232"/>
            <a:ext cx="2286000" cy="530225"/>
          </a:xfrm>
          <a:prstGeom prst="rect">
            <a:avLst/>
          </a:prstGeom>
          <a:noFill/>
          <a:ln/>
        </p:spPr>
        <p:txBody>
          <a:bodyPr/>
          <a:lstStyle/>
          <a:p>
            <a:pPr>
              <a:lnSpc>
                <a:spcPct val="90000"/>
              </a:lnSpc>
              <a:buFont typeface="Wingdings" pitchFamily="2" charset="2"/>
              <a:buNone/>
            </a:pPr>
            <a:r>
              <a:rPr lang="en-US" altLang="ja-JP" b="1" dirty="0">
                <a:solidFill>
                  <a:srgbClr val="FFCCFF"/>
                </a:solidFill>
              </a:rPr>
              <a:t>DECIGO</a:t>
            </a:r>
            <a:r>
              <a:rPr lang="ja-JP" altLang="en-US" b="1" dirty="0">
                <a:solidFill>
                  <a:srgbClr val="FFCCFF"/>
                </a:solidFill>
              </a:rPr>
              <a:t>　</a:t>
            </a:r>
          </a:p>
        </p:txBody>
      </p:sp>
      <p:sp>
        <p:nvSpPr>
          <p:cNvPr id="1144864" name="Rectangle 32"/>
          <p:cNvSpPr>
            <a:spLocks noChangeArrowheads="1"/>
          </p:cNvSpPr>
          <p:nvPr/>
        </p:nvSpPr>
        <p:spPr bwMode="auto">
          <a:xfrm>
            <a:off x="785786" y="1357298"/>
            <a:ext cx="4276731" cy="701731"/>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1800" b="1" dirty="0" smtClean="0">
                <a:solidFill>
                  <a:srgbClr val="F8F8F8"/>
                </a:solidFill>
              </a:rPr>
              <a:t>Space GW antenna  (~2024)</a:t>
            </a:r>
          </a:p>
          <a:p>
            <a:pPr algn="l">
              <a:lnSpc>
                <a:spcPct val="110000"/>
              </a:lnSpc>
              <a:buClr>
                <a:schemeClr val="accent2"/>
              </a:buClr>
              <a:buSzPct val="70000"/>
              <a:buFont typeface="Wingdings" pitchFamily="2" charset="2"/>
              <a:buNone/>
            </a:pPr>
            <a:r>
              <a:rPr lang="en-US" altLang="ja-JP" sz="1800" b="1" dirty="0" smtClean="0">
                <a:solidFill>
                  <a:srgbClr val="F8F8F8"/>
                </a:solidFill>
                <a:latin typeface="Tahoma" pitchFamily="34" charset="0"/>
                <a:ea typeface="HGP創英角ｺﾞｼｯｸUB" pitchFamily="50" charset="-128"/>
              </a:rPr>
              <a:t>Obs. band around 0.1 Hz</a:t>
            </a:r>
            <a:endParaRPr lang="ja-JP" altLang="en-US" sz="1800" b="1" dirty="0">
              <a:solidFill>
                <a:srgbClr val="F8F8F8"/>
              </a:solidFill>
              <a:latin typeface="Tahoma" pitchFamily="34" charset="0"/>
              <a:ea typeface="HGP創英角ｺﾞｼｯｸUB" pitchFamily="50" charset="-128"/>
            </a:endParaRPr>
          </a:p>
        </p:txBody>
      </p:sp>
      <p:sp>
        <p:nvSpPr>
          <p:cNvPr id="1144835" name="AutoShape 3"/>
          <p:cNvSpPr>
            <a:spLocks noChangeAspect="1" noChangeArrowheads="1"/>
          </p:cNvSpPr>
          <p:nvPr/>
        </p:nvSpPr>
        <p:spPr bwMode="auto">
          <a:xfrm>
            <a:off x="900113" y="2309221"/>
            <a:ext cx="7632700" cy="4119190"/>
          </a:xfrm>
          <a:prstGeom prst="roundRect">
            <a:avLst>
              <a:gd name="adj" fmla="val 1917"/>
            </a:avLst>
          </a:prstGeom>
          <a:solidFill>
            <a:srgbClr val="FFFFFF">
              <a:alpha val="10001"/>
            </a:srgbClr>
          </a:solidFill>
          <a:ln w="9525">
            <a:noFill/>
            <a:round/>
            <a:headEnd/>
            <a:tailEnd/>
          </a:ln>
          <a:effectLst/>
        </p:spPr>
        <p:txBody>
          <a:bodyPr anchor="ctr">
            <a:spAutoFit/>
          </a:bodyPr>
          <a:lstStyle/>
          <a:p>
            <a:endParaRPr lang="ja-JP" altLang="en-US" dirty="0"/>
          </a:p>
        </p:txBody>
      </p:sp>
      <p:sp>
        <p:nvSpPr>
          <p:cNvPr id="35" name="フリーフォーム 34"/>
          <p:cNvSpPr/>
          <p:nvPr/>
        </p:nvSpPr>
        <p:spPr bwMode="auto">
          <a:xfrm>
            <a:off x="4421875" y="2527984"/>
            <a:ext cx="1719618" cy="2263221"/>
          </a:xfrm>
          <a:custGeom>
            <a:avLst/>
            <a:gdLst>
              <a:gd name="connsiteX0" fmla="*/ 0 w 1719618"/>
              <a:gd name="connsiteY0" fmla="*/ 0 h 2320120"/>
              <a:gd name="connsiteX1" fmla="*/ 0 w 1719618"/>
              <a:gd name="connsiteY1" fmla="*/ 1760562 h 2320120"/>
              <a:gd name="connsiteX2" fmla="*/ 40943 w 1719618"/>
              <a:gd name="connsiteY2" fmla="*/ 1828800 h 2320120"/>
              <a:gd name="connsiteX3" fmla="*/ 504967 w 1719618"/>
              <a:gd name="connsiteY3" fmla="*/ 2265529 h 2320120"/>
              <a:gd name="connsiteX4" fmla="*/ 723331 w 1719618"/>
              <a:gd name="connsiteY4" fmla="*/ 2306472 h 2320120"/>
              <a:gd name="connsiteX5" fmla="*/ 1160059 w 1719618"/>
              <a:gd name="connsiteY5" fmla="*/ 2320120 h 2320120"/>
              <a:gd name="connsiteX6" fmla="*/ 1460310 w 1719618"/>
              <a:gd name="connsiteY6" fmla="*/ 2306472 h 2320120"/>
              <a:gd name="connsiteX7" fmla="*/ 1719618 w 1719618"/>
              <a:gd name="connsiteY7" fmla="*/ 2238233 h 2320120"/>
              <a:gd name="connsiteX8" fmla="*/ 1678674 w 1719618"/>
              <a:gd name="connsiteY8" fmla="*/ 0 h 2320120"/>
              <a:gd name="connsiteX9" fmla="*/ 0 w 1719618"/>
              <a:gd name="connsiteY9" fmla="*/ 0 h 232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9618" h="2320120">
                <a:moveTo>
                  <a:pt x="0" y="0"/>
                </a:moveTo>
                <a:lnTo>
                  <a:pt x="0" y="1760562"/>
                </a:lnTo>
                <a:lnTo>
                  <a:pt x="40943" y="1828800"/>
                </a:lnTo>
                <a:lnTo>
                  <a:pt x="504967" y="2265529"/>
                </a:lnTo>
                <a:lnTo>
                  <a:pt x="723331" y="2306472"/>
                </a:lnTo>
                <a:lnTo>
                  <a:pt x="1160059" y="2320120"/>
                </a:lnTo>
                <a:lnTo>
                  <a:pt x="1460310" y="2306472"/>
                </a:lnTo>
                <a:lnTo>
                  <a:pt x="1719618" y="2238233"/>
                </a:lnTo>
                <a:lnTo>
                  <a:pt x="1678674" y="0"/>
                </a:lnTo>
                <a:lnTo>
                  <a:pt x="0" y="0"/>
                </a:lnTo>
                <a:close/>
              </a:path>
            </a:pathLst>
          </a:custGeom>
          <a:solidFill>
            <a:srgbClr val="FFCCFF">
              <a:alpha val="14902"/>
            </a:srgbClr>
          </a:solidFill>
          <a:ln w="158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34" name="フリーフォーム 33"/>
          <p:cNvSpPr/>
          <p:nvPr/>
        </p:nvSpPr>
        <p:spPr bwMode="auto">
          <a:xfrm>
            <a:off x="2374710" y="2514672"/>
            <a:ext cx="2456597" cy="1224801"/>
          </a:xfrm>
          <a:custGeom>
            <a:avLst/>
            <a:gdLst>
              <a:gd name="connsiteX0" fmla="*/ 0 w 2456597"/>
              <a:gd name="connsiteY0" fmla="*/ 0 h 1255594"/>
              <a:gd name="connsiteX1" fmla="*/ 68239 w 2456597"/>
              <a:gd name="connsiteY1" fmla="*/ 163773 h 1255594"/>
              <a:gd name="connsiteX2" fmla="*/ 1201003 w 2456597"/>
              <a:gd name="connsiteY2" fmla="*/ 1201003 h 1255594"/>
              <a:gd name="connsiteX3" fmla="*/ 1405720 w 2456597"/>
              <a:gd name="connsiteY3" fmla="*/ 1241946 h 1255594"/>
              <a:gd name="connsiteX4" fmla="*/ 1705971 w 2456597"/>
              <a:gd name="connsiteY4" fmla="*/ 1255594 h 1255594"/>
              <a:gd name="connsiteX5" fmla="*/ 1856096 w 2456597"/>
              <a:gd name="connsiteY5" fmla="*/ 1214650 h 1255594"/>
              <a:gd name="connsiteX6" fmla="*/ 2060812 w 2456597"/>
              <a:gd name="connsiteY6" fmla="*/ 1064525 h 1255594"/>
              <a:gd name="connsiteX7" fmla="*/ 2088108 w 2456597"/>
              <a:gd name="connsiteY7" fmla="*/ 1037230 h 1255594"/>
              <a:gd name="connsiteX8" fmla="*/ 2197290 w 2456597"/>
              <a:gd name="connsiteY8" fmla="*/ 1091821 h 1255594"/>
              <a:gd name="connsiteX9" fmla="*/ 2265529 w 2456597"/>
              <a:gd name="connsiteY9" fmla="*/ 1050877 h 1255594"/>
              <a:gd name="connsiteX10" fmla="*/ 2306472 w 2456597"/>
              <a:gd name="connsiteY10" fmla="*/ 982639 h 1255594"/>
              <a:gd name="connsiteX11" fmla="*/ 2374711 w 2456597"/>
              <a:gd name="connsiteY11" fmla="*/ 1037230 h 1255594"/>
              <a:gd name="connsiteX12" fmla="*/ 2442950 w 2456597"/>
              <a:gd name="connsiteY12" fmla="*/ 955343 h 1255594"/>
              <a:gd name="connsiteX13" fmla="*/ 2456597 w 2456597"/>
              <a:gd name="connsiteY13" fmla="*/ 13647 h 1255594"/>
              <a:gd name="connsiteX14" fmla="*/ 0 w 2456597"/>
              <a:gd name="connsiteY14" fmla="*/ 0 h 125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597" h="1255594">
                <a:moveTo>
                  <a:pt x="0" y="0"/>
                </a:moveTo>
                <a:lnTo>
                  <a:pt x="68239" y="163773"/>
                </a:lnTo>
                <a:lnTo>
                  <a:pt x="1201003" y="1201003"/>
                </a:lnTo>
                <a:lnTo>
                  <a:pt x="1405720" y="1241946"/>
                </a:lnTo>
                <a:lnTo>
                  <a:pt x="1705971" y="1255594"/>
                </a:lnTo>
                <a:lnTo>
                  <a:pt x="1856096" y="1214650"/>
                </a:lnTo>
                <a:lnTo>
                  <a:pt x="2060812" y="1064525"/>
                </a:lnTo>
                <a:lnTo>
                  <a:pt x="2088108" y="1037230"/>
                </a:lnTo>
                <a:lnTo>
                  <a:pt x="2197290" y="1091821"/>
                </a:lnTo>
                <a:lnTo>
                  <a:pt x="2265529" y="1050877"/>
                </a:lnTo>
                <a:lnTo>
                  <a:pt x="2306472" y="982639"/>
                </a:lnTo>
                <a:lnTo>
                  <a:pt x="2374711" y="1037230"/>
                </a:lnTo>
                <a:lnTo>
                  <a:pt x="2442950" y="955343"/>
                </a:lnTo>
                <a:lnTo>
                  <a:pt x="2456597" y="13647"/>
                </a:lnTo>
                <a:lnTo>
                  <a:pt x="0" y="0"/>
                </a:lnTo>
                <a:close/>
              </a:path>
            </a:pathLst>
          </a:custGeom>
          <a:solidFill>
            <a:srgbClr val="CCECFF">
              <a:alpha val="15000"/>
            </a:srgbClr>
          </a:solidFill>
          <a:ln w="158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
        <p:nvSpPr>
          <p:cNvPr id="33" name="フリーフォーム 32"/>
          <p:cNvSpPr/>
          <p:nvPr/>
        </p:nvSpPr>
        <p:spPr bwMode="auto">
          <a:xfrm>
            <a:off x="5704764" y="2514672"/>
            <a:ext cx="2361063" cy="2223281"/>
          </a:xfrm>
          <a:custGeom>
            <a:avLst/>
            <a:gdLst>
              <a:gd name="connsiteX0" fmla="*/ 13648 w 2361063"/>
              <a:gd name="connsiteY0" fmla="*/ 0 h 2279176"/>
              <a:gd name="connsiteX1" fmla="*/ 0 w 2361063"/>
              <a:gd name="connsiteY1" fmla="*/ 1050877 h 2279176"/>
              <a:gd name="connsiteX2" fmla="*/ 81887 w 2361063"/>
              <a:gd name="connsiteY2" fmla="*/ 1460310 h 2279176"/>
              <a:gd name="connsiteX3" fmla="*/ 163773 w 2361063"/>
              <a:gd name="connsiteY3" fmla="*/ 1569492 h 2279176"/>
              <a:gd name="connsiteX4" fmla="*/ 873457 w 2361063"/>
              <a:gd name="connsiteY4" fmla="*/ 2210937 h 2279176"/>
              <a:gd name="connsiteX5" fmla="*/ 968991 w 2361063"/>
              <a:gd name="connsiteY5" fmla="*/ 2279176 h 2279176"/>
              <a:gd name="connsiteX6" fmla="*/ 1105469 w 2361063"/>
              <a:gd name="connsiteY6" fmla="*/ 2279176 h 2279176"/>
              <a:gd name="connsiteX7" fmla="*/ 1269242 w 2361063"/>
              <a:gd name="connsiteY7" fmla="*/ 2279176 h 2279176"/>
              <a:gd name="connsiteX8" fmla="*/ 1419367 w 2361063"/>
              <a:gd name="connsiteY8" fmla="*/ 2238233 h 2279176"/>
              <a:gd name="connsiteX9" fmla="*/ 2006221 w 2361063"/>
              <a:gd name="connsiteY9" fmla="*/ 1992573 h 2279176"/>
              <a:gd name="connsiteX10" fmla="*/ 2279176 w 2361063"/>
              <a:gd name="connsiteY10" fmla="*/ 1856095 h 2279176"/>
              <a:gd name="connsiteX11" fmla="*/ 2361063 w 2361063"/>
              <a:gd name="connsiteY11" fmla="*/ 1828800 h 2279176"/>
              <a:gd name="connsiteX12" fmla="*/ 2361063 w 2361063"/>
              <a:gd name="connsiteY12" fmla="*/ 0 h 2279176"/>
              <a:gd name="connsiteX13" fmla="*/ 13648 w 2361063"/>
              <a:gd name="connsiteY13" fmla="*/ 0 h 2279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61063" h="2279176">
                <a:moveTo>
                  <a:pt x="13648" y="0"/>
                </a:moveTo>
                <a:lnTo>
                  <a:pt x="0" y="1050877"/>
                </a:lnTo>
                <a:lnTo>
                  <a:pt x="81887" y="1460310"/>
                </a:lnTo>
                <a:lnTo>
                  <a:pt x="163773" y="1569492"/>
                </a:lnTo>
                <a:lnTo>
                  <a:pt x="873457" y="2210937"/>
                </a:lnTo>
                <a:lnTo>
                  <a:pt x="968991" y="2279176"/>
                </a:lnTo>
                <a:lnTo>
                  <a:pt x="1105469" y="2279176"/>
                </a:lnTo>
                <a:lnTo>
                  <a:pt x="1269242" y="2279176"/>
                </a:lnTo>
                <a:lnTo>
                  <a:pt x="1419367" y="2238233"/>
                </a:lnTo>
                <a:lnTo>
                  <a:pt x="2006221" y="1992573"/>
                </a:lnTo>
                <a:lnTo>
                  <a:pt x="2279176" y="1856095"/>
                </a:lnTo>
                <a:lnTo>
                  <a:pt x="2361063" y="1828800"/>
                </a:lnTo>
                <a:lnTo>
                  <a:pt x="2361063" y="0"/>
                </a:lnTo>
                <a:lnTo>
                  <a:pt x="13648" y="0"/>
                </a:lnTo>
                <a:close/>
              </a:path>
            </a:pathLst>
          </a:custGeom>
          <a:solidFill>
            <a:srgbClr val="FFCC99">
              <a:alpha val="15000"/>
            </a:srgbClr>
          </a:solidFill>
          <a:ln w="158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pic>
        <p:nvPicPr>
          <p:cNvPr id="1144836" name="Picture 4"/>
          <p:cNvPicPr>
            <a:picLocks noChangeAspect="1" noChangeArrowheads="1"/>
          </p:cNvPicPr>
          <p:nvPr/>
        </p:nvPicPr>
        <p:blipFill>
          <a:blip r:embed="rId3" cstate="print"/>
          <a:srcRect/>
          <a:stretch>
            <a:fillRect/>
          </a:stretch>
        </p:blipFill>
        <p:spPr bwMode="auto">
          <a:xfrm>
            <a:off x="993775" y="2285992"/>
            <a:ext cx="7343775" cy="4167196"/>
          </a:xfrm>
          <a:prstGeom prst="rect">
            <a:avLst/>
          </a:prstGeom>
          <a:noFill/>
          <a:ln w="15875">
            <a:noFill/>
            <a:miter lim="800000"/>
            <a:headEnd/>
            <a:tailEnd/>
          </a:ln>
          <a:effectLst/>
        </p:spPr>
      </p:pic>
      <p:sp>
        <p:nvSpPr>
          <p:cNvPr id="1144844" name="Rectangle 12"/>
          <p:cNvSpPr>
            <a:spLocks noChangeAspect="1" noChangeArrowheads="1"/>
          </p:cNvSpPr>
          <p:nvPr/>
        </p:nvSpPr>
        <p:spPr bwMode="auto">
          <a:xfrm>
            <a:off x="5429256" y="2670571"/>
            <a:ext cx="2643206" cy="615553"/>
          </a:xfrm>
          <a:prstGeom prst="rect">
            <a:avLst/>
          </a:prstGeom>
          <a:noFill/>
          <a:ln w="9525">
            <a:noFill/>
            <a:miter lim="800000"/>
            <a:headEnd/>
            <a:tailEnd/>
          </a:ln>
          <a:effectLst/>
        </p:spPr>
        <p:txBody>
          <a:bodyPr wrap="square">
            <a:spAutoFit/>
          </a:bodyPr>
          <a:lstStyle/>
          <a:p>
            <a:pPr algn="l">
              <a:buFontTx/>
              <a:buNone/>
            </a:pPr>
            <a:r>
              <a:rPr lang="en-US" altLang="ja-JP" sz="1800" b="1" dirty="0" smtClean="0">
                <a:solidFill>
                  <a:srgbClr val="FFCC99"/>
                </a:solidFill>
              </a:rPr>
              <a:t>Terrestrial Detectors  </a:t>
            </a:r>
          </a:p>
          <a:p>
            <a:pPr algn="l">
              <a:buFontTx/>
              <a:buNone/>
            </a:pPr>
            <a:r>
              <a:rPr lang="en-US" altLang="ja-JP" sz="1600" b="1" dirty="0" smtClean="0">
                <a:solidFill>
                  <a:srgbClr val="FFCC99"/>
                </a:solidFill>
              </a:rPr>
              <a:t>    </a:t>
            </a:r>
            <a:r>
              <a:rPr lang="en-US" altLang="ja-JP" sz="1400" b="1" dirty="0" smtClean="0">
                <a:solidFill>
                  <a:srgbClr val="FFCC99"/>
                </a:solidFill>
              </a:rPr>
              <a:t>(Ad. LIGO,  LCGT, etc)</a:t>
            </a:r>
            <a:endParaRPr lang="en-US" altLang="ja-JP" sz="1400" b="1" dirty="0">
              <a:solidFill>
                <a:srgbClr val="FFCC99"/>
              </a:solidFill>
            </a:endParaRPr>
          </a:p>
        </p:txBody>
      </p:sp>
      <p:sp>
        <p:nvSpPr>
          <p:cNvPr id="1144838" name="Rectangle 6"/>
          <p:cNvSpPr>
            <a:spLocks noChangeAspect="1" noChangeArrowheads="1"/>
          </p:cNvSpPr>
          <p:nvPr/>
        </p:nvSpPr>
        <p:spPr bwMode="auto">
          <a:xfrm>
            <a:off x="4429124" y="4896887"/>
            <a:ext cx="1696298" cy="738562"/>
          </a:xfrm>
          <a:prstGeom prst="rect">
            <a:avLst/>
          </a:prstGeom>
          <a:noFill/>
          <a:ln w="9525">
            <a:noFill/>
            <a:miter lim="800000"/>
            <a:headEnd/>
            <a:tailEnd/>
          </a:ln>
          <a:effectLst/>
        </p:spPr>
        <p:txBody>
          <a:bodyPr wrap="none">
            <a:spAutoFit/>
          </a:bodyPr>
          <a:lstStyle/>
          <a:p>
            <a:pPr algn="l">
              <a:lnSpc>
                <a:spcPct val="90000"/>
              </a:lnSpc>
              <a:buFontTx/>
              <a:buNone/>
            </a:pPr>
            <a:r>
              <a:rPr lang="en-US" altLang="ja-JP" b="1" dirty="0">
                <a:solidFill>
                  <a:srgbClr val="CC99FF"/>
                </a:solidFill>
              </a:rPr>
              <a:t>  DECIGO </a:t>
            </a:r>
          </a:p>
          <a:p>
            <a:pPr algn="l">
              <a:lnSpc>
                <a:spcPct val="90000"/>
              </a:lnSpc>
              <a:buFontTx/>
              <a:buNone/>
            </a:pPr>
            <a:endParaRPr lang="en-US" altLang="ja-JP" b="1" dirty="0">
              <a:solidFill>
                <a:srgbClr val="CC99FF"/>
              </a:solidFill>
            </a:endParaRPr>
          </a:p>
        </p:txBody>
      </p:sp>
      <p:sp>
        <p:nvSpPr>
          <p:cNvPr id="1144856" name="Rectangle 24"/>
          <p:cNvSpPr>
            <a:spLocks noChangeAspect="1" noChangeArrowheads="1"/>
          </p:cNvSpPr>
          <p:nvPr/>
        </p:nvSpPr>
        <p:spPr bwMode="auto">
          <a:xfrm>
            <a:off x="2778127" y="3712224"/>
            <a:ext cx="1936749" cy="450343"/>
          </a:xfrm>
          <a:prstGeom prst="rect">
            <a:avLst/>
          </a:prstGeom>
          <a:noFill/>
          <a:ln w="9525">
            <a:noFill/>
            <a:miter lim="800000"/>
            <a:headEnd/>
            <a:tailEnd/>
          </a:ln>
          <a:effectLst/>
        </p:spPr>
        <p:txBody>
          <a:bodyPr wrap="square">
            <a:spAutoFit/>
          </a:bodyPr>
          <a:lstStyle/>
          <a:p>
            <a:pPr algn="l">
              <a:buFontTx/>
              <a:buNone/>
            </a:pPr>
            <a:r>
              <a:rPr lang="en-US" altLang="ja-JP" b="1" dirty="0" smtClean="0">
                <a:solidFill>
                  <a:srgbClr val="99CCFF"/>
                </a:solidFill>
              </a:rPr>
              <a:t>LISA</a:t>
            </a:r>
            <a:endParaRPr lang="en-US" altLang="ja-JP" b="1" dirty="0">
              <a:solidFill>
                <a:srgbClr val="99CCFF"/>
              </a:solidFill>
            </a:endParaRPr>
          </a:p>
        </p:txBody>
      </p:sp>
      <p:sp>
        <p:nvSpPr>
          <p:cNvPr id="37" name="Rectangle 35"/>
          <p:cNvSpPr>
            <a:spLocks noChangeArrowheads="1"/>
          </p:cNvSpPr>
          <p:nvPr/>
        </p:nvSpPr>
        <p:spPr bwMode="auto">
          <a:xfrm>
            <a:off x="2206561" y="857232"/>
            <a:ext cx="6477000" cy="338554"/>
          </a:xfrm>
          <a:prstGeom prst="rect">
            <a:avLst/>
          </a:prstGeom>
          <a:noFill/>
          <a:ln w="15875">
            <a:noFill/>
            <a:miter lim="800000"/>
            <a:headEnd/>
            <a:tailEnd/>
          </a:ln>
          <a:effectLst/>
        </p:spPr>
        <p:txBody>
          <a:bodyPr>
            <a:spAutoFit/>
          </a:bodyPr>
          <a:lstStyle/>
          <a:p>
            <a:pPr algn="l">
              <a:buClr>
                <a:schemeClr val="tx1"/>
              </a:buClr>
              <a:buSzPct val="70000"/>
              <a:buFont typeface="Wingdings" pitchFamily="2" charset="2"/>
              <a:buNone/>
            </a:pPr>
            <a:r>
              <a:rPr lang="en-US" altLang="ja-JP" sz="1600" b="1" dirty="0">
                <a:solidFill>
                  <a:srgbClr val="FFCCFF"/>
                </a:solidFill>
                <a:latin typeface="Tahoma" pitchFamily="34" charset="0"/>
                <a:ea typeface="HGP創英角ｺﾞｼｯｸUB" pitchFamily="50" charset="-128"/>
              </a:rPr>
              <a:t>(</a:t>
            </a:r>
            <a:r>
              <a:rPr lang="en-US" altLang="ja-JP" sz="1600" b="1" u="sng" dirty="0" smtClean="0">
                <a:solidFill>
                  <a:srgbClr val="FFCCFF"/>
                </a:solidFill>
                <a:latin typeface="Tahoma" pitchFamily="34" charset="0"/>
                <a:ea typeface="HGP創英角ｺﾞｼｯｸUB" pitchFamily="50" charset="-128"/>
              </a:rPr>
              <a:t>Deci</a:t>
            </a:r>
            <a:r>
              <a:rPr lang="en-US" altLang="ja-JP" sz="1600" b="1" dirty="0" smtClean="0">
                <a:solidFill>
                  <a:srgbClr val="FFCCFF"/>
                </a:solidFill>
                <a:latin typeface="Tahoma" pitchFamily="34" charset="0"/>
                <a:ea typeface="HGP創英角ｺﾞｼｯｸUB" pitchFamily="50" charset="-128"/>
              </a:rPr>
              <a:t>-hertz </a:t>
            </a:r>
            <a:r>
              <a:rPr lang="en-US" altLang="ja-JP" sz="1600" b="1" dirty="0">
                <a:solidFill>
                  <a:srgbClr val="FFCCFF"/>
                </a:solidFill>
                <a:latin typeface="Tahoma" pitchFamily="34" charset="0"/>
                <a:ea typeface="HGP創英角ｺﾞｼｯｸUB" pitchFamily="50" charset="-128"/>
              </a:rPr>
              <a:t>interferometer </a:t>
            </a:r>
            <a:r>
              <a:rPr lang="en-US" altLang="ja-JP" sz="1600" b="1" u="sng" dirty="0">
                <a:solidFill>
                  <a:srgbClr val="FFCCFF"/>
                </a:solidFill>
                <a:latin typeface="Tahoma" pitchFamily="34" charset="0"/>
                <a:ea typeface="HGP創英角ｺﾞｼｯｸUB" pitchFamily="50" charset="-128"/>
              </a:rPr>
              <a:t>G</a:t>
            </a:r>
            <a:r>
              <a:rPr lang="en-US" altLang="ja-JP" sz="1600" b="1" dirty="0">
                <a:solidFill>
                  <a:srgbClr val="FFCCFF"/>
                </a:solidFill>
                <a:latin typeface="Tahoma" pitchFamily="34" charset="0"/>
                <a:ea typeface="HGP創英角ｺﾞｼｯｸUB" pitchFamily="50" charset="-128"/>
              </a:rPr>
              <a:t>ravitational wave </a:t>
            </a:r>
            <a:r>
              <a:rPr lang="en-US" altLang="ja-JP" sz="1600" b="1" u="sng" dirty="0">
                <a:solidFill>
                  <a:srgbClr val="FFCCFF"/>
                </a:solidFill>
                <a:latin typeface="Tahoma" pitchFamily="34" charset="0"/>
                <a:ea typeface="HGP創英角ｺﾞｼｯｸUB" pitchFamily="50" charset="-128"/>
              </a:rPr>
              <a:t>O</a:t>
            </a:r>
            <a:r>
              <a:rPr lang="en-US" altLang="ja-JP" sz="1600" b="1" dirty="0">
                <a:solidFill>
                  <a:srgbClr val="FFCCFF"/>
                </a:solidFill>
                <a:latin typeface="Tahoma" pitchFamily="34" charset="0"/>
                <a:ea typeface="HGP創英角ｺﾞｼｯｸUB" pitchFamily="50" charset="-128"/>
              </a:rPr>
              <a:t>bservatory)</a:t>
            </a:r>
          </a:p>
        </p:txBody>
      </p:sp>
      <p:sp>
        <p:nvSpPr>
          <p:cNvPr id="39" name="Rectangle 32"/>
          <p:cNvSpPr>
            <a:spLocks noChangeArrowheads="1"/>
          </p:cNvSpPr>
          <p:nvPr/>
        </p:nvSpPr>
        <p:spPr bwMode="auto">
          <a:xfrm>
            <a:off x="4714908" y="1373675"/>
            <a:ext cx="4357686" cy="769441"/>
          </a:xfrm>
          <a:prstGeom prst="rect">
            <a:avLst/>
          </a:prstGeom>
          <a:noFill/>
          <a:ln w="15875">
            <a:noFill/>
            <a:miter lim="800000"/>
            <a:headEnd/>
            <a:tailEnd/>
          </a:ln>
          <a:effectLst/>
        </p:spPr>
        <p:txBody>
          <a:bodyPr wrap="square">
            <a:spAutoFit/>
          </a:bodyPr>
          <a:lstStyle/>
          <a:p>
            <a:pPr algn="l">
              <a:lnSpc>
                <a:spcPct val="110000"/>
              </a:lnSpc>
              <a:buClr>
                <a:schemeClr val="accent2"/>
              </a:buClr>
              <a:buSzPct val="70000"/>
              <a:buFont typeface="Wingdings" pitchFamily="2" charset="2"/>
              <a:buNone/>
            </a:pPr>
            <a:r>
              <a:rPr lang="en-US" altLang="ja-JP" sz="2000" b="1" dirty="0" smtClean="0">
                <a:solidFill>
                  <a:srgbClr val="F8F8F8"/>
                </a:solidFill>
                <a:latin typeface="Tahoma" pitchFamily="34" charset="0"/>
                <a:ea typeface="HGP創英角ｺﾞｼｯｸUB" pitchFamily="50" charset="-128"/>
              </a:rPr>
              <a:t>‘Bridge’ the obs.gap between </a:t>
            </a:r>
          </a:p>
          <a:p>
            <a:pPr algn="l">
              <a:lnSpc>
                <a:spcPct val="110000"/>
              </a:lnSpc>
              <a:buClr>
                <a:schemeClr val="accent2"/>
              </a:buClr>
              <a:buSzPct val="70000"/>
              <a:buFont typeface="Wingdings" pitchFamily="2" charset="2"/>
              <a:buNone/>
            </a:pPr>
            <a:r>
              <a:rPr lang="en-US" altLang="ja-JP" sz="2000" b="1" dirty="0" smtClean="0">
                <a:solidFill>
                  <a:srgbClr val="F8F8F8"/>
                </a:solidFill>
                <a:latin typeface="Tahoma" pitchFamily="34" charset="0"/>
                <a:ea typeface="HGP創英角ｺﾞｼｯｸUB" pitchFamily="50" charset="-128"/>
              </a:rPr>
              <a:t> </a:t>
            </a:r>
            <a:r>
              <a:rPr lang="en-US" altLang="ja-JP" sz="2000" b="1" dirty="0" smtClean="0">
                <a:solidFill>
                  <a:srgbClr val="CCECFF"/>
                </a:solidFill>
                <a:latin typeface="Tahoma" pitchFamily="34" charset="0"/>
                <a:ea typeface="HGP創英角ｺﾞｼｯｸUB" pitchFamily="50" charset="-128"/>
              </a:rPr>
              <a:t>LISA</a:t>
            </a:r>
            <a:r>
              <a:rPr lang="en-US" altLang="ja-JP" sz="2000" b="1" dirty="0" smtClean="0">
                <a:solidFill>
                  <a:srgbClr val="F8F8F8"/>
                </a:solidFill>
                <a:latin typeface="Tahoma" pitchFamily="34" charset="0"/>
                <a:ea typeface="HGP創英角ｺﾞｼｯｸUB" pitchFamily="50" charset="-128"/>
              </a:rPr>
              <a:t> and </a:t>
            </a:r>
            <a:r>
              <a:rPr lang="en-US" altLang="ja-JP" sz="2000" b="1" dirty="0" smtClean="0">
                <a:solidFill>
                  <a:srgbClr val="FFCC99"/>
                </a:solidFill>
                <a:latin typeface="Tahoma" pitchFamily="34" charset="0"/>
                <a:ea typeface="HGP創英角ｺﾞｼｯｸUB" pitchFamily="50" charset="-128"/>
              </a:rPr>
              <a:t>Terrestrial detectors</a:t>
            </a:r>
            <a:endParaRPr lang="ja-JP" altLang="en-US" sz="2000" b="1" dirty="0">
              <a:solidFill>
                <a:srgbClr val="FFCC99"/>
              </a:solidFill>
              <a:latin typeface="Tahoma" pitchFamily="34" charset="0"/>
              <a:ea typeface="HGP創英角ｺﾞｼｯｸUB" pitchFamily="50" charset="-128"/>
            </a:endParaRPr>
          </a:p>
        </p:txBody>
      </p:sp>
      <p:sp>
        <p:nvSpPr>
          <p:cNvPr id="41" name="下矢印 40"/>
          <p:cNvSpPr/>
          <p:nvPr/>
        </p:nvSpPr>
        <p:spPr bwMode="auto">
          <a:xfrm rot="5400000" flipV="1">
            <a:off x="4214810" y="1571612"/>
            <a:ext cx="428628" cy="285752"/>
          </a:xfrm>
          <a:prstGeom prst="downArrow">
            <a:avLst/>
          </a:prstGeom>
          <a:solidFill>
            <a:srgbClr val="FFFFFF">
              <a:alpha val="10000"/>
            </a:srgbClr>
          </a:solidFill>
          <a:ln w="158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Char char="•"/>
              <a:tabLst/>
            </a:pPr>
            <a:endParaRPr kumimoji="1" lang="ja-JP" altLang="en-US" sz="2400" b="0" i="0" u="none" strike="noStrike" cap="none" normalizeH="0" baseline="0" dirty="0" smtClean="0">
              <a:ln>
                <a:noFill/>
              </a:ln>
              <a:solidFill>
                <a:schemeClr val="tx1"/>
              </a:solidFill>
              <a:effectLst/>
              <a:latin typeface="Tahoma" pitchFamily="34" charset="0"/>
              <a:ea typeface="HGP創英角ｺﾞｼｯｸUB" pitchFamily="50" charset="-128"/>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AULTFONTSIZE" val="10"/>
</p:tagLst>
</file>

<file path=ppt/tags/tag2.xml><?xml version="1.0" encoding="utf-8"?>
<p:tagLst xmlns:a="http://schemas.openxmlformats.org/drawingml/2006/main" xmlns:r="http://schemas.openxmlformats.org/officeDocument/2006/relationships" xmlns:p="http://schemas.openxmlformats.org/presentationml/2006/main">
  <p:tag name="SOURCE" val="\documentclass{slides}\pagestyle{empty}&#10;\usepackage{color}&#10;\begin{document}&#10;\color[named]{Yellow}&#10;$$ G_{\mu\nu}= {8\pi G \over c^4} T_{\mu\nu} $$&#10;\end{document}&#10;"/>
  <p:tag name="EXTERNALNAME" val="txp_fig"/>
  <p:tag name="BLEND" val="False"/>
  <p:tag name="TRANSPARENT" val="False"/>
  <p:tag name="KEEPFILES" val="False"/>
  <p:tag name="DEBUGPAUSE" val="False"/>
  <p:tag name="RESOLUTION" val="300"/>
  <p:tag name="TIMEOUT" val="15"/>
  <p:tag name="BITMAPFORMAT" val="bmp256"/>
  <p:tag name="DEBUGINTERACTIVE" val="True"/>
  <p:tag name="ORIGWIDTH" val="144"/>
  <p:tag name="PICTUREFILESIZE" val="108478"/>
</p:tagLst>
</file>

<file path=ppt/tags/tag3.xml><?xml version="1.0" encoding="utf-8"?>
<p:tagLst xmlns:a="http://schemas.openxmlformats.org/drawingml/2006/main" xmlns:r="http://schemas.openxmlformats.org/officeDocument/2006/relationships" xmlns:p="http://schemas.openxmlformats.org/presentationml/2006/main">
  <p:tag name="SOURCE" val="\documentclass{slides}\pagestyle{empty}&#10;\usepackage{Color}&#10;\begin{document}&#10;\color{green}&#10;$$ f\sim {1\over 2 \pi} \sqrt{G M / R^3} $$&#10;\end{document}&#10;"/>
  <p:tag name="EXTERNALNAME" val="txp_fig"/>
  <p:tag name="BLEND" val="False"/>
  <p:tag name="TRANSPARENT" val="False"/>
  <p:tag name="KEEPFILES" val="False"/>
  <p:tag name="DEBUGPAUSE" val="False"/>
  <p:tag name="RESOLUTION" val="300"/>
  <p:tag name="TIMEOUT" val="15"/>
  <p:tag name="BITMAPFORMAT" val="bmp256"/>
  <p:tag name="DEBUGINTERACTIVE" val="True"/>
  <p:tag name="ORIGWIDTH" val="160.8003"/>
  <p:tag name="PICTUREFILESIZE" val="121366"/>
</p:tagLst>
</file>

<file path=ppt/theme/theme1.xml><?xml version="1.0" encoding="utf-8"?>
<a:theme xmlns:a="http://schemas.openxmlformats.org/drawingml/2006/main" name="2_Straight Edge">
  <a:themeElements>
    <a:clrScheme name="">
      <a:dk1>
        <a:srgbClr val="003366"/>
      </a:dk1>
      <a:lt1>
        <a:srgbClr val="CCFFCC"/>
      </a:lt1>
      <a:dk2>
        <a:srgbClr val="003366"/>
      </a:dk2>
      <a:lt2>
        <a:srgbClr val="E3E2C7"/>
      </a:lt2>
      <a:accent1>
        <a:srgbClr val="CCCC99"/>
      </a:accent1>
      <a:accent2>
        <a:srgbClr val="003366"/>
      </a:accent2>
      <a:accent3>
        <a:srgbClr val="E2FFE2"/>
      </a:accent3>
      <a:accent4>
        <a:srgbClr val="002A56"/>
      </a:accent4>
      <a:accent5>
        <a:srgbClr val="E2E2CA"/>
      </a:accent5>
      <a:accent6>
        <a:srgbClr val="002D5C"/>
      </a:accent6>
      <a:hlink>
        <a:srgbClr val="003366"/>
      </a:hlink>
      <a:folHlink>
        <a:srgbClr val="800000"/>
      </a:folHlink>
    </a:clrScheme>
    <a:fontScheme name="2_Straight Edge">
      <a:majorFont>
        <a:latin typeface="Tahoma"/>
        <a:ea typeface="HGP創英角ｺﾞｼｯｸUB"/>
        <a:cs typeface=""/>
      </a:majorFont>
      <a:minorFont>
        <a:latin typeface="Tahoma"/>
        <a:ea typeface="HGP創英角ｺﾞｼｯｸUB"/>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AFFC9">
            <a:alpha val="50000"/>
          </a:srgbClr>
        </a:solidFill>
        <a:ln w="15875" cap="flat" cmpd="sng" algn="ctr">
          <a:solidFill>
            <a:srgbClr val="969600"/>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Char char="•"/>
          <a:tabLst/>
          <a:defRPr kumimoji="1" lang="ja-JP" altLang="en-US" sz="2400" b="0" i="0" u="none" strike="noStrike" cap="none" normalizeH="0" baseline="0" smtClean="0">
            <a:ln>
              <a:noFill/>
            </a:ln>
            <a:solidFill>
              <a:schemeClr val="tx1"/>
            </a:solidFill>
            <a:effectLst/>
            <a:latin typeface="Tahoma" pitchFamily="34" charset="0"/>
            <a:ea typeface="HGP創英角ｺﾞｼｯｸUB" pitchFamily="50" charset="-128"/>
          </a:defRPr>
        </a:defPPr>
      </a:lstStyle>
    </a:spDef>
    <a:lnDef>
      <a:spPr bwMode="auto">
        <a:xfrm>
          <a:off x="0" y="0"/>
          <a:ext cx="1" cy="1"/>
        </a:xfrm>
        <a:custGeom>
          <a:avLst/>
          <a:gdLst/>
          <a:ahLst/>
          <a:cxnLst/>
          <a:rect l="0" t="0" r="0" b="0"/>
          <a:pathLst/>
        </a:custGeom>
        <a:solidFill>
          <a:srgbClr val="FAFFC9">
            <a:alpha val="50000"/>
          </a:srgbClr>
        </a:solidFill>
        <a:ln w="15875" cap="flat" cmpd="sng" algn="ctr">
          <a:solidFill>
            <a:srgbClr val="969600"/>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Char char="•"/>
          <a:tabLst/>
          <a:defRPr kumimoji="1" lang="ja-JP" altLang="en-US" sz="2400" b="0" i="0" u="none" strike="noStrike" cap="none" normalizeH="0" baseline="0" smtClean="0">
            <a:ln>
              <a:noFill/>
            </a:ln>
            <a:solidFill>
              <a:schemeClr val="tx1"/>
            </a:solidFill>
            <a:effectLst/>
            <a:latin typeface="Tahoma" pitchFamily="34" charset="0"/>
            <a:ea typeface="HGP創英角ｺﾞｼｯｸUB" pitchFamily="50" charset="-128"/>
          </a:defRPr>
        </a:defPPr>
      </a:lstStyle>
    </a:lnDef>
  </a:objectDefaults>
  <a:extraClrSchemeLst>
    <a:extraClrScheme>
      <a:clrScheme name="2_Straight Edge 1">
        <a:dk1>
          <a:srgbClr val="008080"/>
        </a:dk1>
        <a:lt1>
          <a:srgbClr val="FFFFCC"/>
        </a:lt1>
        <a:dk2>
          <a:srgbClr val="009999"/>
        </a:dk2>
        <a:lt2>
          <a:srgbClr val="FFFF99"/>
        </a:lt2>
        <a:accent1>
          <a:srgbClr val="336699"/>
        </a:accent1>
        <a:accent2>
          <a:srgbClr val="FFFF99"/>
        </a:accent2>
        <a:accent3>
          <a:srgbClr val="AACACA"/>
        </a:accent3>
        <a:accent4>
          <a:srgbClr val="DADAAE"/>
        </a:accent4>
        <a:accent5>
          <a:srgbClr val="ADB8CA"/>
        </a:accent5>
        <a:accent6>
          <a:srgbClr val="E7E78A"/>
        </a:accent6>
        <a:hlink>
          <a:srgbClr val="FFFFCC"/>
        </a:hlink>
        <a:folHlink>
          <a:srgbClr val="DDDDDD"/>
        </a:folHlink>
      </a:clrScheme>
      <a:clrMap bg1="dk2" tx1="lt1" bg2="dk1" tx2="lt2" accent1="accent1" accent2="accent2" accent3="accent3" accent4="accent4" accent5="accent5" accent6="accent6" hlink="hlink" folHlink="folHlink"/>
    </a:extraClrScheme>
    <a:extraClrScheme>
      <a:clrScheme name="2_Straight Edge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clrMap bg1="lt1" tx1="dk1" bg2="lt2" tx2="dk2" accent1="accent1" accent2="accent2" accent3="accent3" accent4="accent4" accent5="accent5" accent6="accent6" hlink="hlink" folHlink="folHlink"/>
    </a:extraClrScheme>
    <a:extraClrScheme>
      <a:clrScheme name="2_Straight Edge 3">
        <a:dk1>
          <a:srgbClr val="000000"/>
        </a:dk1>
        <a:lt1>
          <a:srgbClr val="FFFFFF"/>
        </a:lt1>
        <a:dk2>
          <a:srgbClr val="000000"/>
        </a:dk2>
        <a:lt2>
          <a:srgbClr val="DDDDDD"/>
        </a:lt2>
        <a:accent1>
          <a:srgbClr val="DDDDDD"/>
        </a:accent1>
        <a:accent2>
          <a:srgbClr val="333333"/>
        </a:accent2>
        <a:accent3>
          <a:srgbClr val="FFFFFF"/>
        </a:accent3>
        <a:accent4>
          <a:srgbClr val="000000"/>
        </a:accent4>
        <a:accent5>
          <a:srgbClr val="EBEBEB"/>
        </a:accent5>
        <a:accent6>
          <a:srgbClr val="2D2D2D"/>
        </a:accent6>
        <a:hlink>
          <a:srgbClr val="808080"/>
        </a:hlink>
        <a:folHlink>
          <a:srgbClr val="808080"/>
        </a:folHlink>
      </a:clrScheme>
      <a:clrMap bg1="lt1" tx1="dk1" bg2="lt2" tx2="dk2" accent1="accent1" accent2="accent2" accent3="accent3" accent4="accent4" accent5="accent5" accent6="accent6" hlink="hlink" folHlink="folHlink"/>
    </a:extraClrScheme>
    <a:extraClrScheme>
      <a:clrScheme name="2_Straight Edge 4">
        <a:dk1>
          <a:srgbClr val="5F5F5F"/>
        </a:dk1>
        <a:lt1>
          <a:srgbClr val="FFFFFF"/>
        </a:lt1>
        <a:dk2>
          <a:srgbClr val="003366"/>
        </a:dk2>
        <a:lt2>
          <a:srgbClr val="FFFFFF"/>
        </a:lt2>
        <a:accent1>
          <a:srgbClr val="7E003F"/>
        </a:accent1>
        <a:accent2>
          <a:srgbClr val="DDDDDD"/>
        </a:accent2>
        <a:accent3>
          <a:srgbClr val="AAADB8"/>
        </a:accent3>
        <a:accent4>
          <a:srgbClr val="DADADA"/>
        </a:accent4>
        <a:accent5>
          <a:srgbClr val="C0AAAF"/>
        </a:accent5>
        <a:accent6>
          <a:srgbClr val="C8C8C8"/>
        </a:accent6>
        <a:hlink>
          <a:srgbClr val="969696"/>
        </a:hlink>
        <a:folHlink>
          <a:srgbClr val="DDDDD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Straight Edge">
  <a:themeElements>
    <a:clrScheme name="">
      <a:dk1>
        <a:srgbClr val="003366"/>
      </a:dk1>
      <a:lt1>
        <a:srgbClr val="CCFFCC"/>
      </a:lt1>
      <a:dk2>
        <a:srgbClr val="003366"/>
      </a:dk2>
      <a:lt2>
        <a:srgbClr val="E3E2C7"/>
      </a:lt2>
      <a:accent1>
        <a:srgbClr val="CCCC99"/>
      </a:accent1>
      <a:accent2>
        <a:srgbClr val="003366"/>
      </a:accent2>
      <a:accent3>
        <a:srgbClr val="E2FFE2"/>
      </a:accent3>
      <a:accent4>
        <a:srgbClr val="002A56"/>
      </a:accent4>
      <a:accent5>
        <a:srgbClr val="E2E2CA"/>
      </a:accent5>
      <a:accent6>
        <a:srgbClr val="002D5C"/>
      </a:accent6>
      <a:hlink>
        <a:srgbClr val="003366"/>
      </a:hlink>
      <a:folHlink>
        <a:srgbClr val="800000"/>
      </a:folHlink>
    </a:clrScheme>
    <a:fontScheme name="2_Straight Edge">
      <a:majorFont>
        <a:latin typeface="Tahoma"/>
        <a:ea typeface="HGP創英角ｺﾞｼｯｸUB"/>
        <a:cs typeface=""/>
      </a:majorFont>
      <a:minorFont>
        <a:latin typeface="Tahoma"/>
        <a:ea typeface="HGP創英角ｺﾞｼｯｸUB"/>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AFFC9">
            <a:alpha val="50000"/>
          </a:srgbClr>
        </a:solidFill>
        <a:ln w="15875" cap="flat" cmpd="sng" algn="ctr">
          <a:solidFill>
            <a:srgbClr val="969600"/>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Char char="•"/>
          <a:tabLst/>
          <a:defRPr kumimoji="1" lang="ja-JP" altLang="en-US" sz="2400" b="0" i="0" u="none" strike="noStrike" cap="none" normalizeH="0" baseline="0" smtClean="0">
            <a:ln>
              <a:noFill/>
            </a:ln>
            <a:solidFill>
              <a:schemeClr val="tx1"/>
            </a:solidFill>
            <a:effectLst/>
            <a:latin typeface="Tahoma" pitchFamily="34" charset="0"/>
            <a:ea typeface="HGP創英角ｺﾞｼｯｸUB" pitchFamily="50" charset="-128"/>
          </a:defRPr>
        </a:defPPr>
      </a:lstStyle>
    </a:spDef>
    <a:lnDef>
      <a:spPr bwMode="auto">
        <a:xfrm>
          <a:off x="0" y="0"/>
          <a:ext cx="1" cy="1"/>
        </a:xfrm>
        <a:custGeom>
          <a:avLst/>
          <a:gdLst/>
          <a:ahLst/>
          <a:cxnLst/>
          <a:rect l="0" t="0" r="0" b="0"/>
          <a:pathLst/>
        </a:custGeom>
        <a:solidFill>
          <a:srgbClr val="FAFFC9">
            <a:alpha val="50000"/>
          </a:srgbClr>
        </a:solidFill>
        <a:ln w="15875" cap="flat" cmpd="sng" algn="ctr">
          <a:solidFill>
            <a:srgbClr val="969600"/>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Char char="•"/>
          <a:tabLst/>
          <a:defRPr kumimoji="1" lang="ja-JP" altLang="en-US" sz="2400" b="0" i="0" u="none" strike="noStrike" cap="none" normalizeH="0" baseline="0" smtClean="0">
            <a:ln>
              <a:noFill/>
            </a:ln>
            <a:solidFill>
              <a:schemeClr val="tx1"/>
            </a:solidFill>
            <a:effectLst/>
            <a:latin typeface="Tahoma" pitchFamily="34" charset="0"/>
            <a:ea typeface="HGP創英角ｺﾞｼｯｸUB" pitchFamily="50" charset="-128"/>
          </a:defRPr>
        </a:defPPr>
      </a:lstStyle>
    </a:lnDef>
  </a:objectDefaults>
  <a:extraClrSchemeLst>
    <a:extraClrScheme>
      <a:clrScheme name="2_Straight Edge 1">
        <a:dk1>
          <a:srgbClr val="008080"/>
        </a:dk1>
        <a:lt1>
          <a:srgbClr val="FFFFCC"/>
        </a:lt1>
        <a:dk2>
          <a:srgbClr val="009999"/>
        </a:dk2>
        <a:lt2>
          <a:srgbClr val="FFFF99"/>
        </a:lt2>
        <a:accent1>
          <a:srgbClr val="336699"/>
        </a:accent1>
        <a:accent2>
          <a:srgbClr val="FFFF99"/>
        </a:accent2>
        <a:accent3>
          <a:srgbClr val="AACACA"/>
        </a:accent3>
        <a:accent4>
          <a:srgbClr val="DADAAE"/>
        </a:accent4>
        <a:accent5>
          <a:srgbClr val="ADB8CA"/>
        </a:accent5>
        <a:accent6>
          <a:srgbClr val="E7E78A"/>
        </a:accent6>
        <a:hlink>
          <a:srgbClr val="FFFFCC"/>
        </a:hlink>
        <a:folHlink>
          <a:srgbClr val="DDDDDD"/>
        </a:folHlink>
      </a:clrScheme>
      <a:clrMap bg1="dk2" tx1="lt1" bg2="dk1" tx2="lt2" accent1="accent1" accent2="accent2" accent3="accent3" accent4="accent4" accent5="accent5" accent6="accent6" hlink="hlink" folHlink="folHlink"/>
    </a:extraClrScheme>
    <a:extraClrScheme>
      <a:clrScheme name="2_Straight Edge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clrMap bg1="lt1" tx1="dk1" bg2="lt2" tx2="dk2" accent1="accent1" accent2="accent2" accent3="accent3" accent4="accent4" accent5="accent5" accent6="accent6" hlink="hlink" folHlink="folHlink"/>
    </a:extraClrScheme>
    <a:extraClrScheme>
      <a:clrScheme name="2_Straight Edge 3">
        <a:dk1>
          <a:srgbClr val="000000"/>
        </a:dk1>
        <a:lt1>
          <a:srgbClr val="FFFFFF"/>
        </a:lt1>
        <a:dk2>
          <a:srgbClr val="000000"/>
        </a:dk2>
        <a:lt2>
          <a:srgbClr val="DDDDDD"/>
        </a:lt2>
        <a:accent1>
          <a:srgbClr val="DDDDDD"/>
        </a:accent1>
        <a:accent2>
          <a:srgbClr val="333333"/>
        </a:accent2>
        <a:accent3>
          <a:srgbClr val="FFFFFF"/>
        </a:accent3>
        <a:accent4>
          <a:srgbClr val="000000"/>
        </a:accent4>
        <a:accent5>
          <a:srgbClr val="EBEBEB"/>
        </a:accent5>
        <a:accent6>
          <a:srgbClr val="2D2D2D"/>
        </a:accent6>
        <a:hlink>
          <a:srgbClr val="808080"/>
        </a:hlink>
        <a:folHlink>
          <a:srgbClr val="808080"/>
        </a:folHlink>
      </a:clrScheme>
      <a:clrMap bg1="lt1" tx1="dk1" bg2="lt2" tx2="dk2" accent1="accent1" accent2="accent2" accent3="accent3" accent4="accent4" accent5="accent5" accent6="accent6" hlink="hlink" folHlink="folHlink"/>
    </a:extraClrScheme>
    <a:extraClrScheme>
      <a:clrScheme name="2_Straight Edge 4">
        <a:dk1>
          <a:srgbClr val="5F5F5F"/>
        </a:dk1>
        <a:lt1>
          <a:srgbClr val="FFFFFF"/>
        </a:lt1>
        <a:dk2>
          <a:srgbClr val="003366"/>
        </a:dk2>
        <a:lt2>
          <a:srgbClr val="FFFFFF"/>
        </a:lt2>
        <a:accent1>
          <a:srgbClr val="7E003F"/>
        </a:accent1>
        <a:accent2>
          <a:srgbClr val="DDDDDD"/>
        </a:accent2>
        <a:accent3>
          <a:srgbClr val="AAADB8"/>
        </a:accent3>
        <a:accent4>
          <a:srgbClr val="DADADA"/>
        </a:accent4>
        <a:accent5>
          <a:srgbClr val="C0AAAF"/>
        </a:accent5>
        <a:accent6>
          <a:srgbClr val="C8C8C8"/>
        </a:accent6>
        <a:hlink>
          <a:srgbClr val="969696"/>
        </a:hlink>
        <a:folHlink>
          <a:srgbClr val="DDDDDD"/>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42879</TotalTime>
  <Words>3032</Words>
  <Application>Microsoft Office PowerPoint</Application>
  <PresentationFormat>画面に合わせる (4:3)</PresentationFormat>
  <Paragraphs>818</Paragraphs>
  <Slides>41</Slides>
  <Notes>41</Notes>
  <HiddenSlides>0</HiddenSlides>
  <MMClips>0</MMClips>
  <ScaleCrop>false</ScaleCrop>
  <HeadingPairs>
    <vt:vector size="6" baseType="variant">
      <vt:variant>
        <vt:lpstr>テーマ</vt:lpstr>
      </vt:variant>
      <vt:variant>
        <vt:i4>2</vt:i4>
      </vt:variant>
      <vt:variant>
        <vt:lpstr>埋め込まれた OLE サーバー</vt:lpstr>
      </vt:variant>
      <vt:variant>
        <vt:i4>1</vt:i4>
      </vt:variant>
      <vt:variant>
        <vt:lpstr>スライド タイトル</vt:lpstr>
      </vt:variant>
      <vt:variant>
        <vt:i4>41</vt:i4>
      </vt:variant>
    </vt:vector>
  </HeadingPairs>
  <TitlesOfParts>
    <vt:vector size="44" baseType="lpstr">
      <vt:lpstr>2_Straight Edge</vt:lpstr>
      <vt:lpstr>3_Straight Edge</vt:lpstr>
      <vt:lpstr>数式</vt:lpstr>
      <vt:lpstr>DECIGO and Pathfinder Missions</vt:lpstr>
      <vt:lpstr>DECIGO</vt:lpstr>
      <vt:lpstr>スライド 3</vt:lpstr>
      <vt:lpstr>スライド 4</vt:lpstr>
      <vt:lpstr>Gravitational Waves</vt:lpstr>
      <vt:lpstr>EM and GW waves</vt:lpstr>
      <vt:lpstr>Astronomical Probes</vt:lpstr>
      <vt:lpstr>LCGT and DECIGO</vt:lpstr>
      <vt:lpstr>DECIGO</vt:lpstr>
      <vt:lpstr>Effect of Gravitational waves</vt:lpstr>
      <vt:lpstr>DECIGO Interferometer</vt:lpstr>
      <vt:lpstr>Targets and Science</vt:lpstr>
      <vt:lpstr>Constraint on dark energy</vt:lpstr>
      <vt:lpstr>Stochastic Background GWs</vt:lpstr>
      <vt:lpstr>スライド 15</vt:lpstr>
      <vt:lpstr>Pre-Conceptual Design</vt:lpstr>
      <vt:lpstr>Interferometer Design</vt:lpstr>
      <vt:lpstr>Cavity and S/C control</vt:lpstr>
      <vt:lpstr>Requirements</vt:lpstr>
      <vt:lpstr>Orbit and Constellation</vt:lpstr>
      <vt:lpstr>Roadmap</vt:lpstr>
      <vt:lpstr>Organization</vt:lpstr>
      <vt:lpstr>Collaboration and support</vt:lpstr>
      <vt:lpstr>スライド 24</vt:lpstr>
      <vt:lpstr>Roadmap</vt:lpstr>
      <vt:lpstr>DECIGO-PF</vt:lpstr>
      <vt:lpstr>DPF satellite</vt:lpstr>
      <vt:lpstr>DPF mission payload</vt:lpstr>
      <vt:lpstr>DPF Sensitivity</vt:lpstr>
      <vt:lpstr>DPF sensitivity</vt:lpstr>
      <vt:lpstr>GW target of DPF</vt:lpstr>
      <vt:lpstr>Gravity of the Earth</vt:lpstr>
      <vt:lpstr>スライド 33</vt:lpstr>
      <vt:lpstr>R&amp;D for DPF (1)</vt:lpstr>
      <vt:lpstr>R&amp;D for DPF (2)</vt:lpstr>
      <vt:lpstr>SWIM launch and operation</vt:lpstr>
      <vt:lpstr>Successful control</vt:lpstr>
      <vt:lpstr>DPF mission status</vt:lpstr>
      <vt:lpstr>スライド 39</vt:lpstr>
      <vt:lpstr>Summary</vt:lpstr>
      <vt:lpstr>スライド 41</vt:lpstr>
    </vt:vector>
  </TitlesOfParts>
  <Company>東京大学</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安東 正樹</dc:creator>
  <cp:lastModifiedBy>ando</cp:lastModifiedBy>
  <cp:revision>2733</cp:revision>
  <dcterms:created xsi:type="dcterms:W3CDTF">2002-03-19T09:15:24Z</dcterms:created>
  <dcterms:modified xsi:type="dcterms:W3CDTF">2009-11-11T08:07:19Z</dcterms:modified>
</cp:coreProperties>
</file>