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1012" r:id="rId3"/>
    <p:sldId id="536" r:id="rId4"/>
    <p:sldId id="1030" r:id="rId5"/>
    <p:sldId id="1013" r:id="rId6"/>
    <p:sldId id="296" r:id="rId7"/>
    <p:sldId id="1014" r:id="rId8"/>
    <p:sldId id="1015" r:id="rId9"/>
    <p:sldId id="1016" r:id="rId10"/>
    <p:sldId id="1017" r:id="rId11"/>
    <p:sldId id="1019" r:id="rId12"/>
    <p:sldId id="1020" r:id="rId13"/>
    <p:sldId id="1021" r:id="rId14"/>
    <p:sldId id="1022" r:id="rId15"/>
    <p:sldId id="1024" r:id="rId16"/>
    <p:sldId id="1025" r:id="rId17"/>
    <p:sldId id="1027" r:id="rId18"/>
    <p:sldId id="1028" r:id="rId19"/>
    <p:sldId id="1029" r:id="rId2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rage\Accelerators\Operators\00.-%20MACHINE%20STATISTICS\2023\2023_Statist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Beam availability_2023 :</a:t>
            </a:r>
            <a:r>
              <a:rPr lang="en-US" baseline="0"/>
              <a:t> 98.84%</a:t>
            </a:r>
            <a:endParaRPr lang="en-US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5326870905842655E-2"/>
          <c:y val="0.13798076923076924"/>
          <c:w val="0.88502415139284052"/>
          <c:h val="0.67436553603876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of RUNS'!$H$2</c:f>
              <c:strCache>
                <c:ptCount val="1"/>
                <c:pt idx="0">
                  <c:v>BA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A0D-432E-9BFA-6B8CA3314B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A0D-432E-9BFA-6B8CA3314B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A0D-432E-9BFA-6B8CA3314BB3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EA0D-432E-9BFA-6B8CA3314BB3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A0D-432E-9BFA-6B8CA3314BB3}"/>
              </c:ext>
            </c:extLst>
          </c:dPt>
          <c:cat>
            <c:strRef>
              <c:f>'Summary of RUNS'!$A$3:$A$21</c:f>
              <c:strCache>
                <c:ptCount val="1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RUN_01</c:v>
                </c:pt>
                <c:pt idx="12">
                  <c:v>RUN_02</c:v>
                </c:pt>
                <c:pt idx="13">
                  <c:v>RUN_03</c:v>
                </c:pt>
                <c:pt idx="14">
                  <c:v>RUN_04</c:v>
                </c:pt>
                <c:pt idx="15">
                  <c:v>RUN_05</c:v>
                </c:pt>
                <c:pt idx="16">
                  <c:v>RUN_06</c:v>
                </c:pt>
                <c:pt idx="17">
                  <c:v>RUN_07</c:v>
                </c:pt>
                <c:pt idx="18">
                  <c:v>RUN_08</c:v>
                </c:pt>
              </c:strCache>
            </c:strRef>
          </c:cat>
          <c:val>
            <c:numRef>
              <c:f>'Summary of RUNS'!$H$3:$H$21</c:f>
              <c:numCache>
                <c:formatCode>0.0%</c:formatCode>
                <c:ptCount val="19"/>
                <c:pt idx="0">
                  <c:v>0.77</c:v>
                </c:pt>
                <c:pt idx="1">
                  <c:v>0.83848020542340362</c:v>
                </c:pt>
                <c:pt idx="2">
                  <c:v>0.96809447934768067</c:v>
                </c:pt>
                <c:pt idx="3">
                  <c:v>0.97346061167747922</c:v>
                </c:pt>
                <c:pt idx="4">
                  <c:v>0.97618487972508605</c:v>
                </c:pt>
                <c:pt idx="5">
                  <c:v>0.98299999999999998</c:v>
                </c:pt>
                <c:pt idx="6">
                  <c:v>0.98180000000000001</c:v>
                </c:pt>
                <c:pt idx="7">
                  <c:v>0.97960000000000003</c:v>
                </c:pt>
                <c:pt idx="8">
                  <c:v>0.98199999999999998</c:v>
                </c:pt>
                <c:pt idx="9">
                  <c:v>0.96399999999999997</c:v>
                </c:pt>
                <c:pt idx="10" formatCode="0.00%">
                  <c:v>0.97699999999999998</c:v>
                </c:pt>
                <c:pt idx="11" formatCode="0.00%">
                  <c:v>0.98583333333333323</c:v>
                </c:pt>
                <c:pt idx="12" formatCode="0.00%">
                  <c:v>0.99616987179487182</c:v>
                </c:pt>
                <c:pt idx="13" formatCode="0.00%">
                  <c:v>0.98816358024691364</c:v>
                </c:pt>
                <c:pt idx="14" formatCode="0.00%">
                  <c:v>0.99164855072463765</c:v>
                </c:pt>
                <c:pt idx="15" formatCode="0.00%">
                  <c:v>0.97920289855072462</c:v>
                </c:pt>
                <c:pt idx="16" formatCode="0.00%">
                  <c:v>0</c:v>
                </c:pt>
                <c:pt idx="17" formatCode="0.00%">
                  <c:v>0</c:v>
                </c:pt>
                <c:pt idx="18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0D-432E-9BFA-6B8CA3314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162432"/>
        <c:axId val="165653888"/>
      </c:barChart>
      <c:scatterChart>
        <c:scatterStyle val="lineMarker"/>
        <c:varyColors val="0"/>
        <c:ser>
          <c:idx val="1"/>
          <c:order val="1"/>
          <c:tx>
            <c:strRef>
              <c:f>'Summary of RUNS'!$O$51</c:f>
              <c:strCache>
                <c:ptCount val="1"/>
                <c:pt idx="0">
                  <c:v>cumulative results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yVal>
            <c:numRef>
              <c:f>'Summary of RUNS'!$P$54:$P$72</c:f>
              <c:numCache>
                <c:formatCode>0.0%</c:formatCode>
                <c:ptCount val="19"/>
                <c:pt idx="0">
                  <c:v>0.77</c:v>
                </c:pt>
                <c:pt idx="1">
                  <c:v>0.83848020542340362</c:v>
                </c:pt>
                <c:pt idx="2">
                  <c:v>0.96799999999999997</c:v>
                </c:pt>
                <c:pt idx="3">
                  <c:v>0.97346061167747922</c:v>
                </c:pt>
                <c:pt idx="4">
                  <c:v>0.97619999999999996</c:v>
                </c:pt>
                <c:pt idx="5">
                  <c:v>0.98309999999999997</c:v>
                </c:pt>
                <c:pt idx="6">
                  <c:v>0.98180000000000001</c:v>
                </c:pt>
                <c:pt idx="7">
                  <c:v>0.98</c:v>
                </c:pt>
                <c:pt idx="8">
                  <c:v>0.98199999999999998</c:v>
                </c:pt>
                <c:pt idx="9">
                  <c:v>0.96399999999999997</c:v>
                </c:pt>
                <c:pt idx="10" formatCode="0.00%">
                  <c:v>0.97699999999999998</c:v>
                </c:pt>
                <c:pt idx="11" formatCode="0.00%">
                  <c:v>0.98580000000000001</c:v>
                </c:pt>
                <c:pt idx="12" formatCode="0.00%">
                  <c:v>0.99129999999999996</c:v>
                </c:pt>
                <c:pt idx="13" formatCode="0.00%">
                  <c:v>0.99019999999999997</c:v>
                </c:pt>
                <c:pt idx="14" formatCode="0.00%">
                  <c:v>0.99050000000000005</c:v>
                </c:pt>
                <c:pt idx="15" formatCode="0.00%">
                  <c:v>0.98839999999999995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A0D-432E-9BFA-6B8CA3314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655040"/>
        <c:axId val="165654464"/>
      </c:scatterChart>
      <c:catAx>
        <c:axId val="1661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400000"/>
          <a:lstStyle/>
          <a:p>
            <a:pPr>
              <a:defRPr/>
            </a:pPr>
            <a:endParaRPr lang="en-US"/>
          </a:p>
        </c:txPr>
        <c:crossAx val="165653888"/>
        <c:crosses val="autoZero"/>
        <c:auto val="1"/>
        <c:lblAlgn val="ctr"/>
        <c:lblOffset val="100"/>
        <c:noMultiLvlLbl val="0"/>
      </c:catAx>
      <c:valAx>
        <c:axId val="165653888"/>
        <c:scaling>
          <c:orientation val="minMax"/>
          <c:max val="1"/>
          <c:min val="0.93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minorGridlines/>
        <c:numFmt formatCode="0%" sourceLinked="0"/>
        <c:majorTickMark val="out"/>
        <c:minorTickMark val="none"/>
        <c:tickLblPos val="nextTo"/>
        <c:crossAx val="166162432"/>
        <c:crosses val="autoZero"/>
        <c:crossBetween val="between"/>
        <c:majorUnit val="1.0000000000000002E-2"/>
        <c:minorUnit val="5.000000000000001E-3"/>
      </c:valAx>
      <c:valAx>
        <c:axId val="165654464"/>
        <c:scaling>
          <c:orientation val="minMax"/>
          <c:max val="1"/>
          <c:min val="0.75000000000000011"/>
        </c:scaling>
        <c:delete val="1"/>
        <c:axPos val="r"/>
        <c:majorGridlines/>
        <c:minorGridlines/>
        <c:numFmt formatCode="0%" sourceLinked="0"/>
        <c:majorTickMark val="out"/>
        <c:minorTickMark val="none"/>
        <c:tickLblPos val="nextTo"/>
        <c:crossAx val="165655040"/>
        <c:crosses val="max"/>
        <c:crossBetween val="midCat"/>
        <c:majorUnit val="5.000000000000001E-2"/>
      </c:valAx>
      <c:valAx>
        <c:axId val="165655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6565446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4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35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64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4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8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0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8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5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20416"/>
          <a:stretch/>
        </p:blipFill>
        <p:spPr>
          <a:xfrm>
            <a:off x="3044" y="-1"/>
            <a:ext cx="9140956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919492"/>
            <a:ext cx="6400800" cy="174172"/>
          </a:xfrm>
          <a:prstGeom prst="rect">
            <a:avLst/>
          </a:prstGeom>
        </p:spPr>
        <p:txBody>
          <a:bodyPr/>
          <a:lstStyle>
            <a:lvl1pPr>
              <a:defRPr sz="1000" i="0">
                <a:latin typeface="+mj-lt"/>
              </a:defRPr>
            </a:lvl1pPr>
          </a:lstStyle>
          <a:p>
            <a:r>
              <a:rPr lang="es-ES" dirty="0" err="1"/>
              <a:t>Ferran</a:t>
            </a:r>
            <a:r>
              <a:rPr lang="es-ES" dirty="0"/>
              <a:t> </a:t>
            </a:r>
            <a:r>
              <a:rPr lang="es-ES" dirty="0" err="1"/>
              <a:t>Fernandez</a:t>
            </a:r>
            <a:r>
              <a:rPr lang="es-ES" dirty="0"/>
              <a:t>, 16th </a:t>
            </a:r>
            <a:r>
              <a:rPr lang="es-ES" dirty="0" err="1"/>
              <a:t>December</a:t>
            </a:r>
            <a:r>
              <a:rPr lang="es-ES" dirty="0"/>
              <a:t> 2020, 28th ESLS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07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5567" y="151932"/>
            <a:ext cx="6772866" cy="41562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s-ES" dirty="0" err="1"/>
              <a:t>Hagsdsa</a:t>
            </a:r>
            <a:r>
              <a:rPr lang="es-ES" dirty="0"/>
              <a:t> clic para modificar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5931"/>
            <a:ext cx="7886700" cy="392100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06/09/2023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06/09/2023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06/09/2023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06/09/2023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06/09/2023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06/09/2023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06/09/2023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6016928" cy="2082120"/>
          </a:xfrm>
        </p:spPr>
        <p:txBody>
          <a:bodyPr/>
          <a:lstStyle/>
          <a:p>
            <a:r>
              <a:rPr lang="en-US" sz="4000" dirty="0"/>
              <a:t>Control tools developed by the ALBA Synchrotron Operators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3041930" y="1389874"/>
            <a:ext cx="5535386" cy="851675"/>
          </a:xfrm>
        </p:spPr>
        <p:txBody>
          <a:bodyPr>
            <a:noAutofit/>
          </a:bodyPr>
          <a:lstStyle/>
          <a:p>
            <a:r>
              <a:rPr lang="en-US" sz="1800" dirty="0" err="1"/>
              <a:t>J.Bañuelos</a:t>
            </a:r>
            <a:r>
              <a:rPr lang="en-US" sz="1800" dirty="0"/>
              <a:t>, </a:t>
            </a:r>
            <a:r>
              <a:rPr lang="en-US" sz="1800" b="1" dirty="0"/>
              <a:t>F.Fernandez</a:t>
            </a:r>
            <a:r>
              <a:rPr lang="en-US" sz="1800" dirty="0"/>
              <a:t>, </a:t>
            </a:r>
            <a:r>
              <a:rPr lang="en-US" sz="1800" dirty="0" err="1"/>
              <a:t>J.C.Giraldo</a:t>
            </a:r>
            <a:r>
              <a:rPr lang="en-US" sz="1800" dirty="0"/>
              <a:t>, </a:t>
            </a:r>
            <a:r>
              <a:rPr lang="en-US" sz="1800" dirty="0" err="1"/>
              <a:t>P.Lengua</a:t>
            </a:r>
            <a:r>
              <a:rPr lang="en-US" sz="1800" dirty="0"/>
              <a:t>, </a:t>
            </a:r>
            <a:r>
              <a:rPr lang="en-US" sz="1800" dirty="0" err="1"/>
              <a:t>J.Rio</a:t>
            </a:r>
            <a:r>
              <a:rPr lang="en-US" sz="1800" dirty="0"/>
              <a:t>, </a:t>
            </a:r>
            <a:r>
              <a:rPr lang="en-US" sz="1800" dirty="0" err="1"/>
              <a:t>M.Rodriguez</a:t>
            </a:r>
            <a:r>
              <a:rPr lang="en-US" sz="1800" dirty="0"/>
              <a:t>, </a:t>
            </a:r>
            <a:r>
              <a:rPr lang="en-US" sz="1800" dirty="0" err="1"/>
              <a:t>O.Serres</a:t>
            </a:r>
            <a:r>
              <a:rPr lang="en-US" sz="1800" dirty="0"/>
              <a:t>, </a:t>
            </a:r>
            <a:r>
              <a:rPr lang="en-US" sz="1800" dirty="0" err="1"/>
              <a:t>M.Sos</a:t>
            </a:r>
            <a:r>
              <a:rPr lang="en-US" sz="1800" dirty="0"/>
              <a:t> and </a:t>
            </a:r>
            <a:r>
              <a:rPr lang="en-US" sz="1800" dirty="0" err="1"/>
              <a:t>D.Yépez</a:t>
            </a:r>
            <a:endParaRPr lang="en-US" sz="1800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3041930" y="4565830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WAO2023</a:t>
            </a:r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793569"/>
            <a:ext cx="7639050" cy="217667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/>
              <a:t>Startup/Shutdown procedures checks &amp; automatization</a:t>
            </a:r>
          </a:p>
          <a:p>
            <a:pPr lvl="1">
              <a:spcBef>
                <a:spcPts val="1800"/>
              </a:spcBef>
            </a:pPr>
            <a:r>
              <a:rPr lang="en-US"/>
              <a:t>CheckFSS.py </a:t>
            </a:r>
            <a:r>
              <a:rPr lang="en-US">
                <a:sym typeface="Wingdings" panose="05000000000000000000" pitchFamily="2" charset="2"/>
              </a:rPr>
              <a:t> Moves IN/OUT all Screens and Scrapers</a:t>
            </a:r>
          </a:p>
          <a:p>
            <a:pPr lvl="1">
              <a:spcBef>
                <a:spcPts val="1800"/>
              </a:spcBef>
            </a:pPr>
            <a:r>
              <a:rPr lang="en-US">
                <a:sym typeface="Wingdings" panose="05000000000000000000" pitchFamily="2" charset="2"/>
              </a:rPr>
              <a:t>RFcheck.py  Checks all LLRF parameters and suggests working pase</a:t>
            </a:r>
          </a:p>
          <a:p>
            <a:pPr lvl="1">
              <a:spcBef>
                <a:spcPts val="1800"/>
              </a:spcBef>
            </a:pPr>
            <a:r>
              <a:rPr lang="en-US">
                <a:sym typeface="Wingdings" panose="05000000000000000000" pitchFamily="2" charset="2"/>
              </a:rPr>
              <a:t>IDopen &amp; IDclose</a:t>
            </a:r>
          </a:p>
          <a:p>
            <a:pPr lvl="1">
              <a:spcBef>
                <a:spcPts val="1800"/>
              </a:spcBef>
            </a:pPr>
            <a:r>
              <a:rPr lang="en-US">
                <a:sym typeface="Wingdings" panose="05000000000000000000" pitchFamily="2" charset="2"/>
              </a:rPr>
              <a:t>RingImageCapturer.py</a:t>
            </a:r>
          </a:p>
          <a:p>
            <a:pPr lvl="1">
              <a:spcBef>
                <a:spcPts val="1800"/>
              </a:spcBef>
            </a:pPr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GUIs for 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988E9-D658-48A6-B080-EB72A6948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4"/>
          <a:stretch/>
        </p:blipFill>
        <p:spPr>
          <a:xfrm>
            <a:off x="189412" y="2970246"/>
            <a:ext cx="4147458" cy="195064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786D12-F7D3-4B19-A4FA-4961AE550EAD}"/>
              </a:ext>
            </a:extLst>
          </p:cNvPr>
          <p:cNvSpPr txBox="1">
            <a:spLocks/>
          </p:cNvSpPr>
          <p:nvPr/>
        </p:nvSpPr>
        <p:spPr>
          <a:xfrm>
            <a:off x="4336870" y="2173253"/>
            <a:ext cx="4458785" cy="94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800"/>
              </a:spcBef>
            </a:pPr>
            <a:r>
              <a:rPr lang="es-ES_tradnl" dirty="0" err="1">
                <a:sym typeface="Wingdings" panose="05000000000000000000" pitchFamily="2" charset="2"/>
              </a:rPr>
              <a:t>Shutdown</a:t>
            </a:r>
            <a:r>
              <a:rPr lang="es-ES_tradnl" dirty="0">
                <a:sym typeface="Wingdings" panose="05000000000000000000" pitchFamily="2" charset="2"/>
              </a:rPr>
              <a:t> GUI</a:t>
            </a:r>
          </a:p>
          <a:p>
            <a:pPr lvl="1">
              <a:spcBef>
                <a:spcPts val="1800"/>
              </a:spcBef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E865BC-6ABB-442F-AEB9-C7FAE52F51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76" y="2462423"/>
            <a:ext cx="3174277" cy="2681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73D0D4-97AE-4CCE-B0A2-E014768BF8FF}"/>
              </a:ext>
            </a:extLst>
          </p:cNvPr>
          <p:cNvSpPr/>
          <p:nvPr/>
        </p:nvSpPr>
        <p:spPr>
          <a:xfrm>
            <a:off x="4892040" y="2651763"/>
            <a:ext cx="17634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It even kills the beam reading the DCCT and action on the scraper</a:t>
            </a:r>
          </a:p>
        </p:txBody>
      </p:sp>
    </p:spTree>
    <p:extLst>
      <p:ext uri="{BB962C8B-B14F-4D97-AF65-F5344CB8AC3E}">
        <p14:creationId xmlns:p14="http://schemas.microsoft.com/office/powerpoint/2010/main" val="411872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793568"/>
            <a:ext cx="2137138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TopUp stability related GUIs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SR BPMs, temperatures, pressure,…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1600" dirty="0"/>
              <a:t>Injection: efficiency, pulsed amplitude meas., transfer line BPMs,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GUIs for Operation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8F444-409E-497F-B4A1-711DDC8B1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63" y="793568"/>
            <a:ext cx="6312765" cy="38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3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4" y="793568"/>
            <a:ext cx="8176531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_tradnl" dirty="0" err="1"/>
              <a:t>Equipment</a:t>
            </a:r>
            <a:r>
              <a:rPr lang="es-ES_tradnl" dirty="0"/>
              <a:t> </a:t>
            </a:r>
            <a:r>
              <a:rPr lang="es-ES_tradnl" dirty="0" err="1"/>
              <a:t>Protection</a:t>
            </a:r>
            <a:r>
              <a:rPr lang="es-ES_tradnl" dirty="0"/>
              <a:t> </a:t>
            </a:r>
            <a:r>
              <a:rPr lang="es-ES_tradnl" dirty="0" err="1"/>
              <a:t>System</a:t>
            </a:r>
            <a:r>
              <a:rPr lang="es-ES_tradnl" dirty="0"/>
              <a:t> (EPS)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GUIs for Operation - Subsystems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B78FD-AB85-46FE-B9F4-CEFED1E80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9244"/>
            <a:ext cx="4489455" cy="2605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501F3C-167E-41EF-AB5E-97D9B0775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5" y="1839244"/>
            <a:ext cx="4285879" cy="300710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75D6CD-B4DE-456C-837F-1737B1440819}"/>
              </a:ext>
            </a:extLst>
          </p:cNvPr>
          <p:cNvSpPr txBox="1">
            <a:spLocks/>
          </p:cNvSpPr>
          <p:nvPr/>
        </p:nvSpPr>
        <p:spPr>
          <a:xfrm>
            <a:off x="82546" y="1449977"/>
            <a:ext cx="4285878" cy="389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s-ES_tradnl" sz="1600" dirty="0"/>
              <a:t>EPS </a:t>
            </a:r>
            <a:r>
              <a:rPr lang="es-ES_tradnl" sz="1600" dirty="0" err="1"/>
              <a:t>user</a:t>
            </a:r>
            <a:r>
              <a:rPr lang="es-ES_tradnl" sz="1600" dirty="0"/>
              <a:t> GUI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C3E84A-C40E-4C9F-8FC4-AF7AA1544370}"/>
              </a:ext>
            </a:extLst>
          </p:cNvPr>
          <p:cNvSpPr txBox="1">
            <a:spLocks/>
          </p:cNvSpPr>
          <p:nvPr/>
        </p:nvSpPr>
        <p:spPr>
          <a:xfrm>
            <a:off x="4571999" y="1449977"/>
            <a:ext cx="4489455" cy="389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s-ES_tradnl" sz="1600" dirty="0"/>
              <a:t>EPS </a:t>
            </a:r>
            <a:r>
              <a:rPr lang="es-ES_tradnl" sz="1600" dirty="0" err="1"/>
              <a:t>PLCs</a:t>
            </a:r>
            <a:r>
              <a:rPr lang="es-ES_tradnl" sz="1600" dirty="0"/>
              <a:t> </a:t>
            </a:r>
            <a:r>
              <a:rPr lang="es-ES_tradnl" sz="1600" dirty="0" err="1"/>
              <a:t>configuration</a:t>
            </a:r>
            <a:r>
              <a:rPr lang="es-ES_tradnl" sz="1600" dirty="0"/>
              <a:t> </a:t>
            </a:r>
            <a:r>
              <a:rPr lang="es-ES_tradnl" sz="1600" dirty="0" err="1"/>
              <a:t>check</a:t>
            </a:r>
            <a:r>
              <a:rPr lang="es-ES_tradnl" sz="1600" dirty="0"/>
              <a:t> GUI</a:t>
            </a:r>
          </a:p>
        </p:txBody>
      </p:sp>
    </p:spTree>
    <p:extLst>
      <p:ext uri="{BB962C8B-B14F-4D97-AF65-F5344CB8AC3E}">
        <p14:creationId xmlns:p14="http://schemas.microsoft.com/office/powerpoint/2010/main" val="248261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4" y="793568"/>
            <a:ext cx="8176531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_tradnl" dirty="0" err="1"/>
              <a:t>Power</a:t>
            </a:r>
            <a:r>
              <a:rPr lang="es-ES_tradnl" dirty="0"/>
              <a:t> </a:t>
            </a:r>
            <a:r>
              <a:rPr lang="es-ES_tradnl" dirty="0" err="1"/>
              <a:t>Converters</a:t>
            </a:r>
            <a:endParaRPr lang="es-ES_tradnl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GUIs for Operation - Subsystems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5AE6F6-0A84-4873-8DBE-9B4E592FF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" y="1677823"/>
            <a:ext cx="4631823" cy="34465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6302AD-03ED-412E-97EB-068B38CD4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81" y="1677823"/>
            <a:ext cx="4129222" cy="287660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FA92450-A238-4CFD-9419-F22AA99EA00C}"/>
              </a:ext>
            </a:extLst>
          </p:cNvPr>
          <p:cNvSpPr txBox="1">
            <a:spLocks/>
          </p:cNvSpPr>
          <p:nvPr/>
        </p:nvSpPr>
        <p:spPr>
          <a:xfrm>
            <a:off x="109995" y="1383517"/>
            <a:ext cx="4631823" cy="294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US" sz="1600" dirty="0"/>
              <a:t>PC checker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FF6001E-1450-4D75-A96A-C96E0C32BDEA}"/>
              </a:ext>
            </a:extLst>
          </p:cNvPr>
          <p:cNvSpPr txBox="1">
            <a:spLocks/>
          </p:cNvSpPr>
          <p:nvPr/>
        </p:nvSpPr>
        <p:spPr>
          <a:xfrm>
            <a:off x="4904781" y="1380447"/>
            <a:ext cx="4129222" cy="294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s-ES_tradnl" sz="1600" dirty="0"/>
              <a:t>PC </a:t>
            </a:r>
            <a:r>
              <a:rPr lang="es-ES_tradnl" sz="1600" dirty="0" err="1"/>
              <a:t>cycler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08723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4" y="793568"/>
            <a:ext cx="8176531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_tradnl" sz="1600" dirty="0" err="1"/>
              <a:t>Power</a:t>
            </a:r>
            <a:r>
              <a:rPr lang="es-ES_tradnl" sz="1600" dirty="0"/>
              <a:t> </a:t>
            </a:r>
            <a:r>
              <a:rPr lang="es-ES_tradnl" sz="1600" dirty="0" err="1"/>
              <a:t>Converters</a:t>
            </a:r>
            <a:r>
              <a:rPr lang="es-ES_tradnl" sz="1600" dirty="0"/>
              <a:t> – </a:t>
            </a:r>
            <a:r>
              <a:rPr lang="es-ES_tradnl" sz="1600" dirty="0" err="1"/>
              <a:t>Measure</a:t>
            </a:r>
            <a:r>
              <a:rPr lang="es-ES_tradnl" sz="1600" dirty="0"/>
              <a:t> and compare </a:t>
            </a:r>
            <a:r>
              <a:rPr lang="es-ES_tradnl" sz="1600" dirty="0" err="1"/>
              <a:t>Booster</a:t>
            </a:r>
            <a:r>
              <a:rPr lang="es-ES_tradnl" sz="1600" dirty="0"/>
              <a:t> PC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GUIs for Operation - Subsystems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8E2FF-E1C0-4991-97F5-10FF5B4C2F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" b="4315"/>
          <a:stretch/>
        </p:blipFill>
        <p:spPr>
          <a:xfrm>
            <a:off x="1031964" y="1162595"/>
            <a:ext cx="6798943" cy="375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59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4" y="793568"/>
            <a:ext cx="8176531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_tradnl" sz="1600" dirty="0"/>
              <a:t>Beam Position </a:t>
            </a:r>
            <a:r>
              <a:rPr lang="es-ES_tradnl" sz="1600" dirty="0" err="1"/>
              <a:t>Monitors</a:t>
            </a:r>
            <a:r>
              <a:rPr lang="es-ES_tradnl" sz="1600" dirty="0"/>
              <a:t> (</a:t>
            </a:r>
            <a:r>
              <a:rPr lang="es-ES_tradnl" sz="1600" dirty="0" err="1"/>
              <a:t>BPMs</a:t>
            </a:r>
            <a:r>
              <a:rPr lang="es-ES_tradnl" sz="1600" dirty="0"/>
              <a:t>)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GUIs for Operation - Subsystems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9B8FB-B18C-4ED1-B490-29F81241E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07" y="1645920"/>
            <a:ext cx="4345606" cy="2792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BCA11-A508-48B4-8C47-27650CB1B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" y="1645921"/>
            <a:ext cx="4480794" cy="27921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C8E9DD-3FC4-4454-A3D1-12F79B7A5654}"/>
              </a:ext>
            </a:extLst>
          </p:cNvPr>
          <p:cNvSpPr txBox="1">
            <a:spLocks/>
          </p:cNvSpPr>
          <p:nvPr/>
        </p:nvSpPr>
        <p:spPr>
          <a:xfrm>
            <a:off x="109995" y="1383517"/>
            <a:ext cx="4631823" cy="294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n-US" sz="1600" dirty="0"/>
              <a:t>Check and synchronize BPMs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AF4CA2-3F13-4406-BDC8-B739E90F88A6}"/>
              </a:ext>
            </a:extLst>
          </p:cNvPr>
          <p:cNvSpPr txBox="1">
            <a:spLocks/>
          </p:cNvSpPr>
          <p:nvPr/>
        </p:nvSpPr>
        <p:spPr>
          <a:xfrm>
            <a:off x="4904781" y="1380447"/>
            <a:ext cx="4129222" cy="294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es-ES_tradnl" sz="1600" dirty="0" err="1"/>
              <a:t>Fast</a:t>
            </a:r>
            <a:r>
              <a:rPr lang="es-ES_tradnl" sz="1600" dirty="0"/>
              <a:t> </a:t>
            </a:r>
            <a:r>
              <a:rPr lang="es-ES_tradnl" sz="1600" dirty="0" err="1"/>
              <a:t>Polarization</a:t>
            </a:r>
            <a:r>
              <a:rPr lang="es-ES_tradnl" sz="1600" dirty="0"/>
              <a:t> </a:t>
            </a:r>
            <a:r>
              <a:rPr lang="es-ES_tradnl" sz="1600" dirty="0" err="1"/>
              <a:t>Switch</a:t>
            </a:r>
            <a:r>
              <a:rPr lang="es-ES_tradnl" sz="1600" dirty="0"/>
              <a:t> (</a:t>
            </a:r>
            <a:r>
              <a:rPr lang="es-ES_tradnl" sz="1600" dirty="0" err="1"/>
              <a:t>orbit</a:t>
            </a:r>
            <a:r>
              <a:rPr lang="es-ES_tradnl" sz="1600" dirty="0"/>
              <a:t> </a:t>
            </a:r>
            <a:r>
              <a:rPr lang="es-ES_tradnl" sz="1600" dirty="0" err="1"/>
              <a:t>bump</a:t>
            </a:r>
            <a:r>
              <a:rPr lang="es-ES_tradnl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077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4" y="793568"/>
            <a:ext cx="8176531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_tradnl" sz="1600" dirty="0"/>
              <a:t>And </a:t>
            </a:r>
            <a:r>
              <a:rPr lang="es-ES_tradnl" sz="1600" dirty="0" err="1"/>
              <a:t>many</a:t>
            </a:r>
            <a:r>
              <a:rPr lang="es-ES_tradnl" sz="1600" dirty="0"/>
              <a:t> </a:t>
            </a:r>
            <a:r>
              <a:rPr lang="es-ES_tradnl" sz="1600" dirty="0" err="1"/>
              <a:t>other</a:t>
            </a:r>
            <a:r>
              <a:rPr lang="es-ES_tradnl" sz="1600" dirty="0"/>
              <a:t> </a:t>
            </a:r>
            <a:r>
              <a:rPr lang="es-ES_tradnl" sz="1600" dirty="0" err="1"/>
              <a:t>GUIs</a:t>
            </a:r>
            <a:r>
              <a:rPr lang="es-ES_tradnl" sz="1600" dirty="0"/>
              <a:t>…</a:t>
            </a:r>
          </a:p>
          <a:p>
            <a:pPr lvl="1">
              <a:spcBef>
                <a:spcPts val="1800"/>
              </a:spcBef>
            </a:pPr>
            <a:r>
              <a:rPr lang="es-ES_tradnl" sz="1400" b="1" dirty="0" err="1"/>
              <a:t>Check</a:t>
            </a:r>
            <a:r>
              <a:rPr lang="es-ES_tradnl" sz="1400" b="1" dirty="0"/>
              <a:t> FE </a:t>
            </a:r>
            <a:r>
              <a:rPr lang="es-ES_tradnl" sz="1400" dirty="0">
                <a:sym typeface="Wingdings" panose="05000000000000000000" pitchFamily="2" charset="2"/>
              </a:rPr>
              <a:t> </a:t>
            </a:r>
            <a:r>
              <a:rPr lang="es-ES_tradnl" sz="1400" dirty="0" err="1">
                <a:sym typeface="Wingdings" panose="05000000000000000000" pitchFamily="2" charset="2"/>
              </a:rPr>
              <a:t>check</a:t>
            </a:r>
            <a:r>
              <a:rPr lang="es-ES_tradnl" sz="1400" dirty="0">
                <a:sym typeface="Wingdings" panose="05000000000000000000" pitchFamily="2" charset="2"/>
              </a:rPr>
              <a:t> XBPM </a:t>
            </a:r>
            <a:r>
              <a:rPr lang="es-ES_tradnl" sz="1400" dirty="0" err="1">
                <a:sym typeface="Wingdings" panose="05000000000000000000" pitchFamily="2" charset="2"/>
              </a:rPr>
              <a:t>positioin</a:t>
            </a:r>
            <a:r>
              <a:rPr lang="es-ES_tradnl" sz="1400" dirty="0">
                <a:sym typeface="Wingdings" panose="05000000000000000000" pitchFamily="2" charset="2"/>
              </a:rPr>
              <a:t> at FE + </a:t>
            </a:r>
            <a:r>
              <a:rPr lang="es-ES_tradnl" sz="1400" dirty="0" err="1">
                <a:sym typeface="Wingdings" panose="05000000000000000000" pitchFamily="2" charset="2"/>
              </a:rPr>
              <a:t>neighboring</a:t>
            </a:r>
            <a:r>
              <a:rPr lang="es-ES_tradnl" sz="1400" dirty="0">
                <a:sym typeface="Wingdings" panose="05000000000000000000" pitchFamily="2" charset="2"/>
              </a:rPr>
              <a:t> SR </a:t>
            </a:r>
            <a:r>
              <a:rPr lang="es-ES_tradnl" sz="1400" dirty="0" err="1">
                <a:sym typeface="Wingdings" panose="05000000000000000000" pitchFamily="2" charset="2"/>
              </a:rPr>
              <a:t>corr</a:t>
            </a:r>
            <a:r>
              <a:rPr lang="es-ES_tradnl" sz="1400" dirty="0">
                <a:sym typeface="Wingdings" panose="05000000000000000000" pitchFamily="2" charset="2"/>
              </a:rPr>
              <a:t>. &amp; compares </a:t>
            </a:r>
            <a:r>
              <a:rPr lang="es-ES_tradnl" sz="1400" dirty="0" err="1">
                <a:sym typeface="Wingdings" panose="05000000000000000000" pitchFamily="2" charset="2"/>
              </a:rPr>
              <a:t>to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other</a:t>
            </a:r>
            <a:r>
              <a:rPr lang="es-ES_tradnl" sz="1400" dirty="0">
                <a:sym typeface="Wingdings" panose="05000000000000000000" pitchFamily="2" charset="2"/>
              </a:rPr>
              <a:t> dates</a:t>
            </a:r>
          </a:p>
          <a:p>
            <a:pPr lvl="1">
              <a:spcBef>
                <a:spcPts val="1800"/>
              </a:spcBef>
            </a:pPr>
            <a:r>
              <a:rPr lang="es-ES_tradnl" sz="1400" b="1" dirty="0" err="1">
                <a:sym typeface="Wingdings" panose="05000000000000000000" pitchFamily="2" charset="2"/>
              </a:rPr>
              <a:t>Trip</a:t>
            </a:r>
            <a:r>
              <a:rPr lang="es-ES_tradnl" sz="1400" b="1" dirty="0">
                <a:sym typeface="Wingdings" panose="05000000000000000000" pitchFamily="2" charset="2"/>
              </a:rPr>
              <a:t> </a:t>
            </a:r>
            <a:r>
              <a:rPr lang="es-ES_tradnl" sz="1400" b="1" dirty="0" err="1">
                <a:sym typeface="Wingdings" panose="05000000000000000000" pitchFamily="2" charset="2"/>
              </a:rPr>
              <a:t>Info</a:t>
            </a:r>
            <a:r>
              <a:rPr lang="es-ES_tradnl" sz="1400" b="1" dirty="0">
                <a:sym typeface="Wingdings" panose="05000000000000000000" pitchFamily="2" charset="2"/>
              </a:rPr>
              <a:t> </a:t>
            </a:r>
            <a:r>
              <a:rPr lang="es-ES_tradnl" sz="1400" dirty="0">
                <a:sym typeface="Wingdings" panose="05000000000000000000" pitchFamily="2" charset="2"/>
              </a:rPr>
              <a:t> </a:t>
            </a:r>
            <a:r>
              <a:rPr lang="es-ES_tradnl" sz="1400" dirty="0" err="1">
                <a:sym typeface="Wingdings" panose="05000000000000000000" pitchFamily="2" charset="2"/>
              </a:rPr>
              <a:t>collects</a:t>
            </a:r>
            <a:r>
              <a:rPr lang="es-ES_tradnl" sz="1400" dirty="0">
                <a:sym typeface="Wingdings" panose="05000000000000000000" pitchFamily="2" charset="2"/>
              </a:rPr>
              <a:t> data </a:t>
            </a:r>
            <a:r>
              <a:rPr lang="es-ES_tradnl" sz="1400" dirty="0" err="1">
                <a:sym typeface="Wingdings" panose="05000000000000000000" pitchFamily="2" charset="2"/>
              </a:rPr>
              <a:t>from</a:t>
            </a:r>
            <a:r>
              <a:rPr lang="es-ES_tradnl" sz="1400" dirty="0">
                <a:sym typeface="Wingdings" panose="05000000000000000000" pitchFamily="2" charset="2"/>
              </a:rPr>
              <a:t> timing, RF status as </a:t>
            </a:r>
            <a:r>
              <a:rPr lang="es-ES_tradnl" sz="1400" dirty="0" err="1">
                <a:sym typeface="Wingdings" panose="05000000000000000000" pitchFamily="2" charset="2"/>
              </a:rPr>
              <a:t>first</a:t>
            </a:r>
            <a:r>
              <a:rPr lang="es-ES_tradnl" sz="1400" dirty="0">
                <a:sym typeface="Wingdings" panose="05000000000000000000" pitchFamily="2" charset="2"/>
              </a:rPr>
              <a:t> response after </a:t>
            </a:r>
            <a:r>
              <a:rPr lang="es-ES_tradnl" sz="1400" dirty="0" err="1">
                <a:sym typeface="Wingdings" panose="05000000000000000000" pitchFamily="2" charset="2"/>
              </a:rPr>
              <a:t>beam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trip</a:t>
            </a:r>
            <a:endParaRPr lang="es-ES_tradnl" sz="1400" dirty="0">
              <a:sym typeface="Wingdings" panose="05000000000000000000" pitchFamily="2" charset="2"/>
            </a:endParaRPr>
          </a:p>
          <a:p>
            <a:pPr lvl="1">
              <a:spcBef>
                <a:spcPts val="1800"/>
              </a:spcBef>
            </a:pPr>
            <a:r>
              <a:rPr lang="es-ES_tradnl" sz="1400" b="1" dirty="0" err="1">
                <a:sym typeface="Wingdings" panose="05000000000000000000" pitchFamily="2" charset="2"/>
              </a:rPr>
              <a:t>Frequency</a:t>
            </a:r>
            <a:r>
              <a:rPr lang="es-ES_tradnl" sz="1400" b="1" dirty="0">
                <a:sym typeface="Wingdings" panose="05000000000000000000" pitchFamily="2" charset="2"/>
              </a:rPr>
              <a:t> hunter </a:t>
            </a:r>
            <a:r>
              <a:rPr lang="es-ES_tradnl" sz="1400" dirty="0">
                <a:sym typeface="Wingdings" panose="05000000000000000000" pitchFamily="2" charset="2"/>
              </a:rPr>
              <a:t> </a:t>
            </a:r>
            <a:r>
              <a:rPr lang="es-ES_tradnl" sz="1400" dirty="0" err="1">
                <a:sym typeface="Wingdings" panose="05000000000000000000" pitchFamily="2" charset="2"/>
              </a:rPr>
              <a:t>takes</a:t>
            </a:r>
            <a:r>
              <a:rPr lang="es-ES_tradnl" sz="1400" dirty="0">
                <a:sym typeface="Wingdings" panose="05000000000000000000" pitchFamily="2" charset="2"/>
              </a:rPr>
              <a:t> data </a:t>
            </a:r>
            <a:r>
              <a:rPr lang="es-ES_tradnl" sz="1400" dirty="0" err="1">
                <a:sym typeface="Wingdings" panose="05000000000000000000" pitchFamily="2" charset="2"/>
              </a:rPr>
              <a:t>from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BPMs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Fast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Archiver</a:t>
            </a:r>
            <a:r>
              <a:rPr lang="es-ES_tradnl" sz="1400" dirty="0">
                <a:sym typeface="Wingdings" panose="05000000000000000000" pitchFamily="2" charset="2"/>
              </a:rPr>
              <a:t>, </a:t>
            </a:r>
            <a:r>
              <a:rPr lang="es-ES_tradnl" sz="1400" dirty="0" err="1">
                <a:sym typeface="Wingdings" panose="05000000000000000000" pitchFamily="2" charset="2"/>
              </a:rPr>
              <a:t>FFTs</a:t>
            </a:r>
            <a:r>
              <a:rPr lang="es-ES_tradnl" sz="1400" dirty="0">
                <a:sym typeface="Wingdings" panose="05000000000000000000" pitchFamily="2" charset="2"/>
              </a:rPr>
              <a:t>, </a:t>
            </a:r>
            <a:r>
              <a:rPr lang="es-ES_tradnl" sz="1400" dirty="0" err="1">
                <a:sym typeface="Wingdings" panose="05000000000000000000" pitchFamily="2" charset="2"/>
              </a:rPr>
              <a:t>follow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peaks</a:t>
            </a:r>
            <a:r>
              <a:rPr lang="es-ES_tradnl" sz="1400" dirty="0">
                <a:sym typeface="Wingdings" panose="05000000000000000000" pitchFamily="2" charset="2"/>
              </a:rPr>
              <a:t>,…</a:t>
            </a:r>
          </a:p>
          <a:p>
            <a:pPr lvl="1">
              <a:spcBef>
                <a:spcPts val="1800"/>
              </a:spcBef>
            </a:pPr>
            <a:r>
              <a:rPr lang="es-ES_tradnl" sz="1400" b="1" dirty="0" err="1">
                <a:sym typeface="Wingdings" panose="05000000000000000000" pitchFamily="2" charset="2"/>
              </a:rPr>
              <a:t>Save</a:t>
            </a:r>
            <a:r>
              <a:rPr lang="es-ES_tradnl" sz="1400" b="1" dirty="0">
                <a:sym typeface="Wingdings" panose="05000000000000000000" pitchFamily="2" charset="2"/>
              </a:rPr>
              <a:t> Post Mortem </a:t>
            </a:r>
            <a:r>
              <a:rPr lang="es-ES_tradnl" sz="1400" dirty="0">
                <a:sym typeface="Wingdings" panose="05000000000000000000" pitchFamily="2" charset="2"/>
              </a:rPr>
              <a:t> </a:t>
            </a:r>
            <a:r>
              <a:rPr lang="es-ES_tradnl" sz="1400" dirty="0" err="1">
                <a:sym typeface="Wingdings" panose="05000000000000000000" pitchFamily="2" charset="2"/>
              </a:rPr>
              <a:t>Connects</a:t>
            </a:r>
            <a:r>
              <a:rPr lang="es-ES_tradnl" sz="1400" dirty="0">
                <a:sym typeface="Wingdings" panose="05000000000000000000" pitchFamily="2" charset="2"/>
              </a:rPr>
              <a:t> and </a:t>
            </a:r>
            <a:r>
              <a:rPr lang="es-ES_tradnl" sz="1400" dirty="0" err="1">
                <a:sym typeface="Wingdings" panose="05000000000000000000" pitchFamily="2" charset="2"/>
              </a:rPr>
              <a:t>downloads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all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postmortem</a:t>
            </a:r>
            <a:r>
              <a:rPr lang="es-ES_tradnl" sz="1400" dirty="0">
                <a:sym typeface="Wingdings" panose="05000000000000000000" pitchFamily="2" charset="2"/>
              </a:rPr>
              <a:t> data </a:t>
            </a:r>
            <a:r>
              <a:rPr lang="es-ES_tradnl" sz="1400" dirty="0" err="1">
                <a:sym typeface="Wingdings" panose="05000000000000000000" pitchFamily="2" charset="2"/>
              </a:rPr>
              <a:t>from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BPMs</a:t>
            </a:r>
            <a:endParaRPr lang="es-ES_tradnl" sz="1400" dirty="0">
              <a:sym typeface="Wingdings" panose="05000000000000000000" pitchFamily="2" charset="2"/>
            </a:endParaRPr>
          </a:p>
          <a:p>
            <a:pPr lvl="1">
              <a:spcBef>
                <a:spcPts val="1800"/>
              </a:spcBef>
            </a:pPr>
            <a:r>
              <a:rPr lang="es-ES_tradnl" sz="1400" b="1" dirty="0" err="1">
                <a:sym typeface="Wingdings" panose="05000000000000000000" pitchFamily="2" charset="2"/>
              </a:rPr>
              <a:t>Bump</a:t>
            </a:r>
            <a:r>
              <a:rPr lang="es-ES_tradnl" sz="1400" b="1" dirty="0">
                <a:sym typeface="Wingdings" panose="05000000000000000000" pitchFamily="2" charset="2"/>
              </a:rPr>
              <a:t> &amp; Tune </a:t>
            </a:r>
            <a:r>
              <a:rPr lang="es-ES_tradnl" sz="1400" dirty="0">
                <a:sym typeface="Wingdings" panose="05000000000000000000" pitchFamily="2" charset="2"/>
              </a:rPr>
              <a:t> </a:t>
            </a:r>
            <a:r>
              <a:rPr lang="es-ES_tradnl" sz="1400" dirty="0" err="1">
                <a:sym typeface="Wingdings" panose="05000000000000000000" pitchFamily="2" charset="2"/>
              </a:rPr>
              <a:t>Monitors</a:t>
            </a:r>
            <a:r>
              <a:rPr lang="es-ES_tradnl" sz="1400" dirty="0">
                <a:sym typeface="Wingdings" panose="05000000000000000000" pitchFamily="2" charset="2"/>
              </a:rPr>
              <a:t> at </a:t>
            </a:r>
            <a:r>
              <a:rPr lang="es-ES_tradnl" sz="1400" dirty="0" err="1">
                <a:sym typeface="Wingdings" panose="05000000000000000000" pitchFamily="2" charset="2"/>
              </a:rPr>
              <a:t>every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injection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the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beam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distortion</a:t>
            </a:r>
            <a:r>
              <a:rPr lang="es-ES_tradnl" sz="1400" dirty="0">
                <a:sym typeface="Wingdings" panose="05000000000000000000" pitchFamily="2" charset="2"/>
              </a:rPr>
              <a:t> (</a:t>
            </a:r>
            <a:r>
              <a:rPr lang="es-ES_tradnl" sz="1400" dirty="0" err="1">
                <a:sym typeface="Wingdings" panose="05000000000000000000" pitchFamily="2" charset="2"/>
              </a:rPr>
              <a:t>bump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closure</a:t>
            </a:r>
            <a:r>
              <a:rPr lang="es-ES_tradnl" sz="1400" dirty="0">
                <a:sym typeface="Wingdings" panose="05000000000000000000" pitchFamily="2" charset="2"/>
              </a:rPr>
              <a:t>) and tune</a:t>
            </a:r>
          </a:p>
          <a:p>
            <a:pPr lvl="1">
              <a:spcBef>
                <a:spcPts val="1800"/>
              </a:spcBef>
            </a:pPr>
            <a:r>
              <a:rPr lang="es-ES_tradnl" sz="1400" b="1" dirty="0" err="1">
                <a:sym typeface="Wingdings" panose="05000000000000000000" pitchFamily="2" charset="2"/>
              </a:rPr>
              <a:t>Plot</a:t>
            </a:r>
            <a:r>
              <a:rPr lang="es-ES_tradnl" sz="1400" b="1" dirty="0">
                <a:sym typeface="Wingdings" panose="05000000000000000000" pitchFamily="2" charset="2"/>
              </a:rPr>
              <a:t> Data  </a:t>
            </a:r>
            <a:r>
              <a:rPr lang="es-ES_tradnl" sz="1400" dirty="0">
                <a:sym typeface="Wingdings" panose="05000000000000000000" pitchFamily="2" charset="2"/>
              </a:rPr>
              <a:t>Access </a:t>
            </a:r>
            <a:r>
              <a:rPr lang="es-ES_tradnl" sz="1400" dirty="0" err="1">
                <a:sym typeface="Wingdings" panose="05000000000000000000" pitchFamily="2" charset="2"/>
              </a:rPr>
              <a:t>to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archived</a:t>
            </a:r>
            <a:r>
              <a:rPr lang="es-ES_tradnl" sz="1400" dirty="0">
                <a:sym typeface="Wingdings" panose="05000000000000000000" pitchFamily="2" charset="2"/>
              </a:rPr>
              <a:t> data </a:t>
            </a:r>
            <a:r>
              <a:rPr lang="es-ES_tradnl" sz="1400" dirty="0" err="1">
                <a:sym typeface="Wingdings" panose="05000000000000000000" pitchFamily="2" charset="2"/>
              </a:rPr>
              <a:t>for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plotting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with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advanced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featrues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like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filtering</a:t>
            </a:r>
            <a:endParaRPr lang="es-ES_tradnl" sz="1400" dirty="0">
              <a:sym typeface="Wingdings" panose="05000000000000000000" pitchFamily="2" charset="2"/>
            </a:endParaRPr>
          </a:p>
          <a:p>
            <a:pPr lvl="1">
              <a:spcBef>
                <a:spcPts val="1800"/>
              </a:spcBef>
            </a:pPr>
            <a:r>
              <a:rPr lang="es-ES_tradnl" sz="1400" b="1" dirty="0" err="1">
                <a:sym typeface="Wingdings" panose="05000000000000000000" pitchFamily="2" charset="2"/>
              </a:rPr>
              <a:t>Statistics</a:t>
            </a:r>
            <a:r>
              <a:rPr lang="es-ES_tradnl" sz="1400" b="1" dirty="0">
                <a:sym typeface="Wingdings" panose="05000000000000000000" pitchFamily="2" charset="2"/>
              </a:rPr>
              <a:t> 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Chron</a:t>
            </a:r>
            <a:r>
              <a:rPr lang="es-ES_tradnl" sz="1400" dirty="0">
                <a:sym typeface="Wingdings" panose="05000000000000000000" pitchFamily="2" charset="2"/>
              </a:rPr>
              <a:t> script </a:t>
            </a:r>
            <a:r>
              <a:rPr lang="es-ES_tradnl" sz="1400" dirty="0" err="1">
                <a:sym typeface="Wingdings" panose="05000000000000000000" pitchFamily="2" charset="2"/>
              </a:rPr>
              <a:t>that</a:t>
            </a:r>
            <a:r>
              <a:rPr lang="es-ES_tradnl" sz="1400" dirty="0">
                <a:sym typeface="Wingdings" panose="05000000000000000000" pitchFamily="2" charset="2"/>
              </a:rPr>
              <a:t> computes </a:t>
            </a:r>
            <a:r>
              <a:rPr lang="es-ES_tradnl" sz="1400" dirty="0" err="1">
                <a:sym typeface="Wingdings" panose="05000000000000000000" pitchFamily="2" charset="2"/>
              </a:rPr>
              <a:t>statistics</a:t>
            </a:r>
            <a:r>
              <a:rPr lang="es-ES_tradnl" sz="1400" dirty="0">
                <a:sym typeface="Wingdings" panose="05000000000000000000" pitchFamily="2" charset="2"/>
              </a:rPr>
              <a:t> </a:t>
            </a:r>
            <a:r>
              <a:rPr lang="es-ES_tradnl" sz="1400" dirty="0" err="1">
                <a:sym typeface="Wingdings" panose="05000000000000000000" pitchFamily="2" charset="2"/>
              </a:rPr>
              <a:t>from</a:t>
            </a:r>
            <a:r>
              <a:rPr lang="es-ES_tradnl" sz="1400" dirty="0">
                <a:sym typeface="Wingdings" panose="05000000000000000000" pitchFamily="2" charset="2"/>
              </a:rPr>
              <a:t> DCCT data</a:t>
            </a:r>
            <a:endParaRPr lang="es-ES_tradnl" sz="14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GUIs for Operation</a:t>
            </a:r>
          </a:p>
        </p:txBody>
      </p:sp>
    </p:spTree>
    <p:extLst>
      <p:ext uri="{BB962C8B-B14F-4D97-AF65-F5344CB8AC3E}">
        <p14:creationId xmlns:p14="http://schemas.microsoft.com/office/powerpoint/2010/main" val="138093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4" y="793568"/>
            <a:ext cx="8176531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_tradnl" sz="1600" dirty="0" err="1"/>
              <a:t>We</a:t>
            </a:r>
            <a:r>
              <a:rPr lang="es-ES_tradnl" sz="1600" dirty="0"/>
              <a:t> do </a:t>
            </a:r>
            <a:r>
              <a:rPr lang="es-ES_tradnl" sz="1600" dirty="0" err="1"/>
              <a:t>with</a:t>
            </a:r>
            <a:r>
              <a:rPr lang="es-ES_tradnl" sz="1600" dirty="0"/>
              <a:t> </a:t>
            </a:r>
            <a:r>
              <a:rPr lang="es-ES_tradnl" sz="1600" dirty="0" err="1"/>
              <a:t>limited</a:t>
            </a:r>
            <a:r>
              <a:rPr lang="es-ES_tradnl" sz="1600" dirty="0"/>
              <a:t> </a:t>
            </a:r>
            <a:r>
              <a:rPr lang="es-ES_tradnl" sz="1600" dirty="0" err="1"/>
              <a:t>functioning</a:t>
            </a:r>
            <a:r>
              <a:rPr lang="es-ES_tradnl" sz="1600" dirty="0"/>
              <a:t> </a:t>
            </a:r>
            <a:r>
              <a:rPr lang="es-ES_tradnl" sz="1600" dirty="0" err="1"/>
              <a:t>devices</a:t>
            </a:r>
            <a:r>
              <a:rPr lang="es-ES_tradnl" sz="1600" dirty="0"/>
              <a:t> (tango </a:t>
            </a:r>
            <a:r>
              <a:rPr lang="es-ES_tradnl" sz="1600" dirty="0" err="1"/>
              <a:t>composers</a:t>
            </a:r>
            <a:r>
              <a:rPr lang="es-ES_tradnl" sz="1600" dirty="0"/>
              <a:t> and </a:t>
            </a:r>
            <a:r>
              <a:rPr lang="es-ES_tradnl" sz="1600" dirty="0" err="1"/>
              <a:t>processors</a:t>
            </a:r>
            <a:r>
              <a:rPr lang="es-ES_tradnl" sz="1600" dirty="0"/>
              <a:t>)</a:t>
            </a:r>
          </a:p>
          <a:p>
            <a:pPr lvl="1">
              <a:spcBef>
                <a:spcPts val="1800"/>
              </a:spcBef>
            </a:pPr>
            <a:r>
              <a:rPr lang="es-ES_tradnl" sz="1400" dirty="0" err="1"/>
              <a:t>Create</a:t>
            </a:r>
            <a:r>
              <a:rPr lang="es-ES_tradnl" sz="1400" dirty="0"/>
              <a:t> </a:t>
            </a:r>
            <a:r>
              <a:rPr lang="es-ES_tradnl" sz="1400" dirty="0" err="1"/>
              <a:t>our</a:t>
            </a:r>
            <a:r>
              <a:rPr lang="es-ES_tradnl" sz="1400" dirty="0"/>
              <a:t> </a:t>
            </a:r>
            <a:r>
              <a:rPr lang="es-ES_tradnl" sz="1400" dirty="0" err="1"/>
              <a:t>own</a:t>
            </a:r>
            <a:r>
              <a:rPr lang="es-ES_tradnl" sz="1400" dirty="0"/>
              <a:t> atributes </a:t>
            </a:r>
            <a:r>
              <a:rPr lang="es-ES_tradnl" sz="1400" dirty="0" err="1"/>
              <a:t>calculated</a:t>
            </a:r>
            <a:r>
              <a:rPr lang="es-ES_tradnl" sz="1400" dirty="0"/>
              <a:t> </a:t>
            </a:r>
            <a:r>
              <a:rPr lang="es-ES_tradnl" sz="1400" dirty="0" err="1"/>
              <a:t>from</a:t>
            </a:r>
            <a:r>
              <a:rPr lang="es-ES_tradnl" sz="1400" dirty="0"/>
              <a:t> </a:t>
            </a:r>
            <a:r>
              <a:rPr lang="es-ES_tradnl" sz="1400" dirty="0" err="1"/>
              <a:t>other</a:t>
            </a:r>
            <a:r>
              <a:rPr lang="es-ES_tradnl" sz="1400" dirty="0"/>
              <a:t> </a:t>
            </a:r>
            <a:r>
              <a:rPr lang="es-ES_tradnl" sz="1400" dirty="0" err="1"/>
              <a:t>attributes</a:t>
            </a:r>
            <a:endParaRPr lang="es-ES_tradnl" sz="1400" dirty="0"/>
          </a:p>
          <a:p>
            <a:pPr>
              <a:spcBef>
                <a:spcPts val="1800"/>
              </a:spcBef>
            </a:pPr>
            <a:r>
              <a:rPr lang="es-ES_tradnl" sz="1600" dirty="0" err="1"/>
              <a:t>We</a:t>
            </a:r>
            <a:r>
              <a:rPr lang="es-ES_tradnl" sz="1600" dirty="0"/>
              <a:t> </a:t>
            </a:r>
            <a:r>
              <a:rPr lang="es-ES_tradnl" sz="1600" dirty="0" err="1"/>
              <a:t>write</a:t>
            </a:r>
            <a:r>
              <a:rPr lang="es-ES_tradnl" sz="1600" dirty="0"/>
              <a:t> </a:t>
            </a:r>
            <a:r>
              <a:rPr lang="es-ES_tradnl" sz="1600" dirty="0" err="1"/>
              <a:t>communication</a:t>
            </a:r>
            <a:r>
              <a:rPr lang="es-ES_tradnl" sz="1600" dirty="0"/>
              <a:t> </a:t>
            </a:r>
            <a:r>
              <a:rPr lang="es-ES_tradnl" sz="1600" dirty="0" err="1"/>
              <a:t>functions</a:t>
            </a:r>
            <a:r>
              <a:rPr lang="es-ES_tradnl" sz="1600" dirty="0"/>
              <a:t> </a:t>
            </a:r>
            <a:r>
              <a:rPr lang="es-ES_tradnl" sz="1600" dirty="0" err="1"/>
              <a:t>with</a:t>
            </a:r>
            <a:r>
              <a:rPr lang="es-ES_tradnl" sz="1600" dirty="0"/>
              <a:t> </a:t>
            </a:r>
            <a:r>
              <a:rPr lang="es-ES_tradnl" sz="1600" dirty="0" err="1"/>
              <a:t>oscilloscopes</a:t>
            </a:r>
            <a:endParaRPr lang="es-ES_tradnl" sz="1600" dirty="0"/>
          </a:p>
          <a:p>
            <a:pPr>
              <a:spcBef>
                <a:spcPts val="1800"/>
              </a:spcBef>
            </a:pPr>
            <a:r>
              <a:rPr lang="es-ES_tradnl" sz="1600" dirty="0" err="1"/>
              <a:t>We</a:t>
            </a:r>
            <a:r>
              <a:rPr lang="es-ES_tradnl" sz="1600" dirty="0"/>
              <a:t> </a:t>
            </a:r>
            <a:r>
              <a:rPr lang="es-ES_tradnl" sz="1600" dirty="0" err="1"/>
              <a:t>work</a:t>
            </a:r>
            <a:r>
              <a:rPr lang="es-ES_tradnl" sz="1600" dirty="0"/>
              <a:t> </a:t>
            </a:r>
            <a:r>
              <a:rPr lang="es-ES_tradnl" sz="1600" dirty="0" err="1"/>
              <a:t>with</a:t>
            </a:r>
            <a:r>
              <a:rPr lang="es-ES_tradnl" sz="1600" dirty="0"/>
              <a:t> “Sardana macros”; </a:t>
            </a:r>
            <a:r>
              <a:rPr lang="es-ES_tradnl" sz="1600" dirty="0" err="1"/>
              <a:t>mainly</a:t>
            </a:r>
            <a:r>
              <a:rPr lang="es-ES_tradnl" sz="1600" dirty="0"/>
              <a:t> cron scripts </a:t>
            </a:r>
            <a:r>
              <a:rPr lang="es-ES_tradnl" sz="1600" dirty="0" err="1"/>
              <a:t>that</a:t>
            </a:r>
            <a:r>
              <a:rPr lang="es-ES_tradnl" sz="1600" dirty="0"/>
              <a:t> </a:t>
            </a:r>
            <a:r>
              <a:rPr lang="es-ES_tradnl" sz="1600" dirty="0" err="1"/>
              <a:t>collects</a:t>
            </a:r>
            <a:r>
              <a:rPr lang="es-ES_tradnl" sz="1600" dirty="0"/>
              <a:t> data at </a:t>
            </a:r>
            <a:r>
              <a:rPr lang="es-ES_tradnl" sz="1600" dirty="0" err="1"/>
              <a:t>every</a:t>
            </a:r>
            <a:r>
              <a:rPr lang="es-ES_tradnl" sz="1600" dirty="0"/>
              <a:t> </a:t>
            </a:r>
            <a:r>
              <a:rPr lang="es-ES_tradnl" sz="1600" dirty="0" err="1"/>
              <a:t>injection</a:t>
            </a:r>
            <a:r>
              <a:rPr lang="es-ES_tradnl" sz="1600" dirty="0"/>
              <a:t>.</a:t>
            </a:r>
          </a:p>
          <a:p>
            <a:pPr>
              <a:spcBef>
                <a:spcPts val="1800"/>
              </a:spcBef>
            </a:pPr>
            <a:r>
              <a:rPr lang="es-ES_tradnl" sz="1600" dirty="0" err="1"/>
              <a:t>Support</a:t>
            </a:r>
            <a:r>
              <a:rPr lang="es-ES_tradnl" sz="1600" dirty="0"/>
              <a:t> </a:t>
            </a:r>
            <a:r>
              <a:rPr lang="es-ES_tradnl" sz="1600" dirty="0" err="1"/>
              <a:t>to</a:t>
            </a:r>
            <a:r>
              <a:rPr lang="es-ES_tradnl" sz="1600" dirty="0"/>
              <a:t> Accelerators </a:t>
            </a:r>
            <a:r>
              <a:rPr lang="es-ES_tradnl" sz="1600" dirty="0" err="1"/>
              <a:t>scientists</a:t>
            </a:r>
            <a:r>
              <a:rPr lang="es-ES_tradnl" sz="1600" dirty="0"/>
              <a:t> </a:t>
            </a:r>
            <a:r>
              <a:rPr lang="es-ES_tradnl" sz="1600" dirty="0" err="1"/>
              <a:t>regarding</a:t>
            </a:r>
            <a:r>
              <a:rPr lang="es-ES_tradnl" sz="1600" dirty="0"/>
              <a:t> data </a:t>
            </a:r>
            <a:r>
              <a:rPr lang="es-ES_tradnl" sz="1600" dirty="0" err="1"/>
              <a:t>acquisition</a:t>
            </a:r>
            <a:r>
              <a:rPr lang="es-ES_tradnl" sz="1600" dirty="0"/>
              <a:t> and </a:t>
            </a:r>
            <a:r>
              <a:rPr lang="es-ES_tradnl" sz="1600" dirty="0" err="1"/>
              <a:t>devices</a:t>
            </a:r>
            <a:r>
              <a:rPr lang="es-ES_tradnl" sz="1600" dirty="0"/>
              <a:t> control</a:t>
            </a:r>
          </a:p>
          <a:p>
            <a:pPr>
              <a:spcBef>
                <a:spcPts val="1800"/>
              </a:spcBef>
            </a:pPr>
            <a:endParaRPr lang="es-ES_tradnl" sz="1600" dirty="0"/>
          </a:p>
          <a:p>
            <a:pPr>
              <a:spcBef>
                <a:spcPts val="1800"/>
              </a:spcBef>
            </a:pPr>
            <a:r>
              <a:rPr lang="es-ES_tradnl" sz="1600" dirty="0" err="1"/>
              <a:t>Two</a:t>
            </a:r>
            <a:r>
              <a:rPr lang="es-ES_tradnl" sz="1600" dirty="0"/>
              <a:t> </a:t>
            </a:r>
            <a:r>
              <a:rPr lang="es-ES_tradnl" sz="1600" dirty="0" err="1"/>
              <a:t>operators</a:t>
            </a:r>
            <a:r>
              <a:rPr lang="es-ES_tradnl" sz="1600" dirty="0"/>
              <a:t> are </a:t>
            </a:r>
            <a:r>
              <a:rPr lang="es-ES_tradnl" sz="1600" dirty="0" err="1"/>
              <a:t>giving</a:t>
            </a:r>
            <a:r>
              <a:rPr lang="es-ES_tradnl" sz="1600" dirty="0"/>
              <a:t> </a:t>
            </a:r>
            <a:r>
              <a:rPr lang="es-ES_tradnl" sz="1600" dirty="0" err="1"/>
              <a:t>support</a:t>
            </a:r>
            <a:r>
              <a:rPr lang="es-ES_tradnl" sz="1600" dirty="0"/>
              <a:t> </a:t>
            </a:r>
            <a:r>
              <a:rPr lang="es-ES_tradnl" sz="1600" dirty="0" err="1"/>
              <a:t>to</a:t>
            </a:r>
            <a:r>
              <a:rPr lang="es-ES_tradnl" sz="1600" dirty="0"/>
              <a:t> </a:t>
            </a:r>
            <a:r>
              <a:rPr lang="es-ES_tradnl" sz="1600" dirty="0" err="1"/>
              <a:t>Controls</a:t>
            </a:r>
            <a:r>
              <a:rPr lang="es-ES_tradnl" sz="1600" dirty="0"/>
              <a:t> and </a:t>
            </a:r>
            <a:r>
              <a:rPr lang="es-ES_tradnl" sz="1600" dirty="0" err="1"/>
              <a:t>PLCs</a:t>
            </a:r>
            <a:r>
              <a:rPr lang="es-ES_tradnl" sz="1600" dirty="0"/>
              <a:t> </a:t>
            </a:r>
            <a:r>
              <a:rPr lang="es-ES_tradnl" sz="1600" dirty="0" err="1"/>
              <a:t>groups</a:t>
            </a:r>
            <a:endParaRPr lang="es-ES_tradnl" sz="1600" dirty="0"/>
          </a:p>
          <a:p>
            <a:pPr lvl="1">
              <a:spcBef>
                <a:spcPts val="1800"/>
              </a:spcBef>
            </a:pPr>
            <a:r>
              <a:rPr lang="es-ES_tradnl" sz="1400" dirty="0" err="1"/>
              <a:t>Difficult</a:t>
            </a:r>
            <a:r>
              <a:rPr lang="es-ES_tradnl" sz="1400" dirty="0"/>
              <a:t> </a:t>
            </a:r>
            <a:r>
              <a:rPr lang="es-ES_tradnl" sz="1400" dirty="0" err="1"/>
              <a:t>to</a:t>
            </a:r>
            <a:r>
              <a:rPr lang="es-ES_tradnl" sz="1400" dirty="0"/>
              <a:t> </a:t>
            </a:r>
            <a:r>
              <a:rPr lang="es-ES_tradnl" sz="1400" dirty="0" err="1"/>
              <a:t>get</a:t>
            </a:r>
            <a:r>
              <a:rPr lang="es-ES_tradnl" sz="1400" dirty="0"/>
              <a:t> </a:t>
            </a:r>
            <a:r>
              <a:rPr lang="es-ES_tradnl" sz="1400" dirty="0" err="1"/>
              <a:t>involved</a:t>
            </a:r>
            <a:r>
              <a:rPr lang="es-ES_tradnl" sz="1400" dirty="0"/>
              <a:t> </a:t>
            </a:r>
            <a:r>
              <a:rPr lang="es-ES_tradnl" sz="1400" dirty="0" err="1"/>
              <a:t>due</a:t>
            </a:r>
            <a:r>
              <a:rPr lang="es-ES_tradnl" sz="1400" dirty="0"/>
              <a:t> </a:t>
            </a:r>
            <a:r>
              <a:rPr lang="es-ES_tradnl" sz="1400" dirty="0" err="1"/>
              <a:t>to</a:t>
            </a:r>
            <a:r>
              <a:rPr lang="es-ES_tradnl" sz="1400" dirty="0"/>
              <a:t> </a:t>
            </a:r>
            <a:r>
              <a:rPr lang="es-ES_tradnl" sz="1400" dirty="0" err="1"/>
              <a:t>the</a:t>
            </a:r>
            <a:r>
              <a:rPr lang="es-ES_tradnl" sz="1400" dirty="0"/>
              <a:t> </a:t>
            </a:r>
            <a:r>
              <a:rPr lang="es-ES_tradnl" sz="1400" dirty="0" err="1"/>
              <a:t>shiftwork</a:t>
            </a:r>
            <a:endParaRPr lang="es-ES_tradnl" sz="14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Other contributions</a:t>
            </a:r>
          </a:p>
        </p:txBody>
      </p:sp>
    </p:spTree>
    <p:extLst>
      <p:ext uri="{BB962C8B-B14F-4D97-AF65-F5344CB8AC3E}">
        <p14:creationId xmlns:p14="http://schemas.microsoft.com/office/powerpoint/2010/main" val="33753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4" y="793568"/>
            <a:ext cx="8176531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_tradnl" sz="1600" dirty="0" err="1"/>
              <a:t>They</a:t>
            </a:r>
            <a:r>
              <a:rPr lang="es-ES_tradnl" sz="1600" dirty="0"/>
              <a:t> </a:t>
            </a:r>
            <a:r>
              <a:rPr lang="es-ES_tradnl" sz="1600" dirty="0" err="1"/>
              <a:t>teach</a:t>
            </a:r>
            <a:r>
              <a:rPr lang="es-ES_tradnl" sz="1600" dirty="0"/>
              <a:t> </a:t>
            </a:r>
          </a:p>
          <a:p>
            <a:pPr lvl="1">
              <a:spcBef>
                <a:spcPts val="1800"/>
              </a:spcBef>
            </a:pPr>
            <a:r>
              <a:rPr lang="es-ES_tradnl" sz="1400" dirty="0" err="1"/>
              <a:t>How</a:t>
            </a:r>
            <a:r>
              <a:rPr lang="es-ES_tradnl" sz="1400" dirty="0"/>
              <a:t> </a:t>
            </a:r>
            <a:r>
              <a:rPr lang="es-ES_tradnl" sz="1400" dirty="0" err="1"/>
              <a:t>to</a:t>
            </a:r>
            <a:r>
              <a:rPr lang="es-ES_tradnl" sz="1400" dirty="0"/>
              <a:t> </a:t>
            </a:r>
            <a:r>
              <a:rPr lang="es-ES_tradnl" sz="1400" dirty="0" err="1"/>
              <a:t>create</a:t>
            </a:r>
            <a:r>
              <a:rPr lang="es-ES_tradnl" sz="1400" dirty="0"/>
              <a:t> Taurus </a:t>
            </a:r>
            <a:r>
              <a:rPr lang="es-ES_tradnl" sz="1400" dirty="0" err="1"/>
              <a:t>GUIs</a:t>
            </a:r>
            <a:endParaRPr lang="es-ES_tradnl" sz="1400" dirty="0"/>
          </a:p>
          <a:p>
            <a:pPr lvl="1">
              <a:spcBef>
                <a:spcPts val="1800"/>
              </a:spcBef>
            </a:pPr>
            <a:r>
              <a:rPr lang="es-ES_tradnl" sz="1400" dirty="0" err="1"/>
              <a:t>How</a:t>
            </a:r>
            <a:r>
              <a:rPr lang="es-ES_tradnl" sz="1400" dirty="0"/>
              <a:t> </a:t>
            </a:r>
            <a:r>
              <a:rPr lang="es-ES_tradnl" sz="1400" dirty="0" err="1"/>
              <a:t>to</a:t>
            </a:r>
            <a:r>
              <a:rPr lang="es-ES_tradnl" sz="1400" dirty="0"/>
              <a:t> </a:t>
            </a:r>
            <a:r>
              <a:rPr lang="es-ES_tradnl" sz="1400" dirty="0" err="1"/>
              <a:t>create</a:t>
            </a:r>
            <a:r>
              <a:rPr lang="es-ES_tradnl" sz="1400" dirty="0"/>
              <a:t>/</a:t>
            </a:r>
            <a:r>
              <a:rPr lang="es-ES_tradnl" sz="1400" dirty="0" err="1"/>
              <a:t>edit</a:t>
            </a:r>
            <a:r>
              <a:rPr lang="es-ES_tradnl" sz="1400" dirty="0"/>
              <a:t> PANIC </a:t>
            </a:r>
            <a:r>
              <a:rPr lang="es-ES_tradnl" sz="1400" dirty="0" err="1"/>
              <a:t>alarms</a:t>
            </a:r>
            <a:endParaRPr lang="es-ES_tradnl" sz="1400" dirty="0"/>
          </a:p>
          <a:p>
            <a:pPr lvl="1">
              <a:spcBef>
                <a:spcPts val="1800"/>
              </a:spcBef>
            </a:pPr>
            <a:r>
              <a:rPr lang="es-ES_tradnl" sz="1400" dirty="0"/>
              <a:t>Python </a:t>
            </a:r>
            <a:r>
              <a:rPr lang="es-ES_tradnl" sz="1400" dirty="0" err="1"/>
              <a:t>course</a:t>
            </a:r>
            <a:r>
              <a:rPr lang="es-ES_tradnl" sz="1400" dirty="0"/>
              <a:t> </a:t>
            </a:r>
            <a:r>
              <a:rPr lang="es-ES_tradnl" sz="1400" dirty="0" err="1"/>
              <a:t>for</a:t>
            </a:r>
            <a:r>
              <a:rPr lang="es-ES_tradnl" sz="1400" dirty="0"/>
              <a:t> </a:t>
            </a:r>
            <a:r>
              <a:rPr lang="es-ES_tradnl" sz="1400" dirty="0" err="1"/>
              <a:t>beginners</a:t>
            </a:r>
            <a:endParaRPr lang="es-ES_tradnl" sz="1400" dirty="0"/>
          </a:p>
          <a:p>
            <a:pPr>
              <a:spcBef>
                <a:spcPts val="1800"/>
              </a:spcBef>
            </a:pPr>
            <a:r>
              <a:rPr lang="es-ES_tradnl" sz="1600" dirty="0" err="1"/>
              <a:t>Hotline</a:t>
            </a:r>
            <a:r>
              <a:rPr lang="es-ES_tradnl" sz="1600" dirty="0"/>
              <a:t> </a:t>
            </a:r>
            <a:r>
              <a:rPr lang="es-ES_tradnl" sz="1600" dirty="0" err="1"/>
              <a:t>for</a:t>
            </a:r>
            <a:r>
              <a:rPr lang="es-ES_tradnl" sz="1600" dirty="0"/>
              <a:t> </a:t>
            </a:r>
            <a:r>
              <a:rPr lang="es-ES_tradnl" sz="1600" dirty="0" err="1"/>
              <a:t>doubts</a:t>
            </a:r>
            <a:r>
              <a:rPr lang="es-ES_tradnl" sz="1600" dirty="0"/>
              <a:t> </a:t>
            </a:r>
            <a:r>
              <a:rPr lang="es-ES_tradnl" sz="1600" dirty="0" err="1"/>
              <a:t>on</a:t>
            </a:r>
            <a:r>
              <a:rPr lang="es-ES_tradnl" sz="1600" dirty="0"/>
              <a:t> </a:t>
            </a:r>
            <a:r>
              <a:rPr lang="es-ES_tradnl" sz="1600" dirty="0" err="1"/>
              <a:t>programming</a:t>
            </a:r>
            <a:r>
              <a:rPr lang="es-ES_tradnl" sz="1600" dirty="0"/>
              <a:t> </a:t>
            </a:r>
            <a:r>
              <a:rPr lang="es-ES_tradnl" sz="1600" dirty="0" err="1"/>
              <a:t>or</a:t>
            </a:r>
            <a:r>
              <a:rPr lang="es-ES_tradnl" sz="1600" dirty="0"/>
              <a:t> </a:t>
            </a:r>
            <a:r>
              <a:rPr lang="es-ES_tradnl" sz="1600" dirty="0" err="1"/>
              <a:t>interacting</a:t>
            </a:r>
            <a:r>
              <a:rPr lang="es-ES_tradnl" sz="1600" dirty="0"/>
              <a:t> </a:t>
            </a:r>
            <a:r>
              <a:rPr lang="es-ES_tradnl" sz="1600" dirty="0" err="1"/>
              <a:t>with</a:t>
            </a:r>
            <a:r>
              <a:rPr lang="es-ES_tradnl" sz="1600" dirty="0"/>
              <a:t> </a:t>
            </a:r>
            <a:r>
              <a:rPr lang="es-ES_tradnl" sz="1600" dirty="0" err="1"/>
              <a:t>devices</a:t>
            </a:r>
            <a:endParaRPr lang="es-ES_tradnl" sz="1600" dirty="0"/>
          </a:p>
          <a:p>
            <a:pPr>
              <a:spcBef>
                <a:spcPts val="1800"/>
              </a:spcBef>
            </a:pPr>
            <a:endParaRPr lang="es-ES_tradnl" sz="1600" dirty="0"/>
          </a:p>
          <a:p>
            <a:pPr>
              <a:spcBef>
                <a:spcPts val="1800"/>
              </a:spcBef>
            </a:pPr>
            <a:r>
              <a:rPr lang="es-ES_tradnl" sz="1600" dirty="0" err="1"/>
              <a:t>Programming</a:t>
            </a:r>
            <a:r>
              <a:rPr lang="es-ES_tradnl" sz="1600" dirty="0"/>
              <a:t> </a:t>
            </a:r>
            <a:r>
              <a:rPr lang="es-ES_tradnl" sz="1600" dirty="0" err="1"/>
              <a:t>skilled</a:t>
            </a:r>
            <a:r>
              <a:rPr lang="es-ES_tradnl" sz="1600" dirty="0"/>
              <a:t> </a:t>
            </a:r>
            <a:r>
              <a:rPr lang="es-ES_tradnl" sz="1600" dirty="0" err="1"/>
              <a:t>operator</a:t>
            </a:r>
            <a:r>
              <a:rPr lang="es-ES_tradnl" sz="1600" dirty="0"/>
              <a:t> </a:t>
            </a:r>
            <a:r>
              <a:rPr lang="es-ES_tradnl" sz="1600" dirty="0" err="1"/>
              <a:t>contributing</a:t>
            </a:r>
            <a:r>
              <a:rPr lang="es-ES_tradnl" sz="1600" dirty="0"/>
              <a:t> </a:t>
            </a:r>
            <a:r>
              <a:rPr lang="es-ES_tradnl" sz="1600" dirty="0" err="1"/>
              <a:t>to</a:t>
            </a:r>
            <a:r>
              <a:rPr lang="es-ES_tradnl" sz="1600" dirty="0"/>
              <a:t> Control </a:t>
            </a:r>
            <a:r>
              <a:rPr lang="es-ES_tradnl" sz="1600" dirty="0" err="1"/>
              <a:t>tools</a:t>
            </a:r>
            <a:endParaRPr lang="es-ES_tradnl" sz="1600" dirty="0"/>
          </a:p>
          <a:p>
            <a:pPr>
              <a:spcBef>
                <a:spcPts val="1800"/>
              </a:spcBef>
            </a:pPr>
            <a:r>
              <a:rPr lang="es-ES_tradnl" sz="1600" dirty="0" err="1"/>
              <a:t>Keep</a:t>
            </a:r>
            <a:r>
              <a:rPr lang="es-ES_tradnl" sz="1600" dirty="0"/>
              <a:t> </a:t>
            </a:r>
            <a:r>
              <a:rPr lang="es-ES_tradnl" sz="1600" dirty="0" err="1"/>
              <a:t>track</a:t>
            </a:r>
            <a:r>
              <a:rPr lang="es-ES_tradnl" sz="1600" dirty="0"/>
              <a:t> and </a:t>
            </a:r>
            <a:r>
              <a:rPr lang="es-ES_tradnl" sz="1600" dirty="0" err="1"/>
              <a:t>report</a:t>
            </a:r>
            <a:r>
              <a:rPr lang="es-ES_tradnl" sz="1600" dirty="0"/>
              <a:t> </a:t>
            </a:r>
            <a:r>
              <a:rPr lang="es-ES_tradnl" sz="1600" dirty="0" err="1"/>
              <a:t>failures</a:t>
            </a:r>
            <a:r>
              <a:rPr lang="es-ES_tradnl" sz="1600" dirty="0"/>
              <a:t> </a:t>
            </a:r>
            <a:r>
              <a:rPr lang="es-ES_tradnl" sz="1600" dirty="0" err="1"/>
              <a:t>of</a:t>
            </a:r>
            <a:r>
              <a:rPr lang="es-ES_tradnl" sz="1600" dirty="0"/>
              <a:t> </a:t>
            </a:r>
            <a:r>
              <a:rPr lang="es-ES_tradnl" sz="1600" dirty="0" err="1"/>
              <a:t>the</a:t>
            </a:r>
            <a:r>
              <a:rPr lang="es-ES_tradnl" sz="1600" dirty="0"/>
              <a:t> Control </a:t>
            </a:r>
            <a:r>
              <a:rPr lang="es-ES_tradnl" sz="1600" dirty="0" err="1"/>
              <a:t>System</a:t>
            </a:r>
            <a:endParaRPr lang="es-ES_tradnl" sz="1600" dirty="0"/>
          </a:p>
          <a:p>
            <a:pPr>
              <a:spcBef>
                <a:spcPts val="1800"/>
              </a:spcBef>
            </a:pPr>
            <a:r>
              <a:rPr lang="es-ES_tradnl" sz="1600" i="1" dirty="0" err="1"/>
              <a:t>The</a:t>
            </a:r>
            <a:r>
              <a:rPr lang="es-ES_tradnl" sz="1600" i="1" dirty="0"/>
              <a:t> more </a:t>
            </a:r>
            <a:r>
              <a:rPr lang="es-ES_tradnl" sz="1600" i="1" dirty="0" err="1"/>
              <a:t>we</a:t>
            </a:r>
            <a:r>
              <a:rPr lang="es-ES_tradnl" sz="1600" i="1" dirty="0"/>
              <a:t> </a:t>
            </a:r>
            <a:r>
              <a:rPr lang="es-ES_tradnl" sz="1600" i="1" dirty="0" err="1"/>
              <a:t>know</a:t>
            </a:r>
            <a:r>
              <a:rPr lang="es-ES_tradnl" sz="1600" i="1" dirty="0"/>
              <a:t>, </a:t>
            </a:r>
            <a:r>
              <a:rPr lang="es-ES_tradnl" sz="1600" i="1" dirty="0" err="1"/>
              <a:t>the</a:t>
            </a:r>
            <a:r>
              <a:rPr lang="es-ES_tradnl" sz="1600" i="1" dirty="0"/>
              <a:t> </a:t>
            </a:r>
            <a:r>
              <a:rPr lang="es-ES_tradnl" sz="1600" i="1" dirty="0" err="1"/>
              <a:t>less</a:t>
            </a:r>
            <a:r>
              <a:rPr lang="es-ES_tradnl" sz="1600" i="1" dirty="0"/>
              <a:t> </a:t>
            </a:r>
            <a:r>
              <a:rPr lang="es-ES_tradnl" sz="1600" i="1" dirty="0" err="1"/>
              <a:t>we</a:t>
            </a:r>
            <a:r>
              <a:rPr lang="es-ES_tradnl" sz="1600" i="1" dirty="0"/>
              <a:t> </a:t>
            </a:r>
            <a:r>
              <a:rPr lang="es-ES_tradnl" sz="1600" i="1" dirty="0" err="1"/>
              <a:t>call</a:t>
            </a:r>
            <a:r>
              <a:rPr lang="es-ES_tradnl" sz="1600" i="1" dirty="0"/>
              <a:t> </a:t>
            </a:r>
            <a:r>
              <a:rPr lang="es-ES_tradnl" sz="1600" i="1" dirty="0" err="1"/>
              <a:t>them</a:t>
            </a:r>
            <a:endParaRPr lang="es-ES_tradnl" sz="1400" i="1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Coordination with Controls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36AC8A2-5703-4F2C-8514-6B60587C6D93}"/>
              </a:ext>
            </a:extLst>
          </p:cNvPr>
          <p:cNvSpPr/>
          <p:nvPr/>
        </p:nvSpPr>
        <p:spPr>
          <a:xfrm rot="10800000">
            <a:off x="6785859" y="1037230"/>
            <a:ext cx="1535373" cy="159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126BAAA-F6B5-4301-B744-6A5097B2A099}"/>
              </a:ext>
            </a:extLst>
          </p:cNvPr>
          <p:cNvSpPr/>
          <p:nvPr/>
        </p:nvSpPr>
        <p:spPr>
          <a:xfrm>
            <a:off x="6785859" y="3229973"/>
            <a:ext cx="1535373" cy="159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2189764"/>
            <a:ext cx="6772866" cy="112306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Thanks on behalf of the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Accelerator Operations team</a:t>
            </a:r>
          </a:p>
        </p:txBody>
      </p:sp>
    </p:spTree>
    <p:extLst>
      <p:ext uri="{BB962C8B-B14F-4D97-AF65-F5344CB8AC3E}">
        <p14:creationId xmlns:p14="http://schemas.microsoft.com/office/powerpoint/2010/main" val="421925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711606" y="4283353"/>
            <a:ext cx="1885485" cy="249350"/>
          </a:xfrm>
        </p:spPr>
        <p:txBody>
          <a:bodyPr/>
          <a:lstStyle/>
          <a:p>
            <a:fld id="{59A3C1E9-1E17-4B2D-975E-2F80F7CB45F8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" y="542499"/>
            <a:ext cx="5172891" cy="459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90447" y="1737332"/>
            <a:ext cx="2402349" cy="21990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09803" y="2566844"/>
            <a:ext cx="191697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BOOSTER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s-E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-&gt; 3 GeV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3675948" y="3817496"/>
            <a:ext cx="1090749" cy="0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3"/>
          <p:cNvSpPr/>
          <p:nvPr/>
        </p:nvSpPr>
        <p:spPr>
          <a:xfrm>
            <a:off x="2195888" y="1612382"/>
            <a:ext cx="114480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100 MeV</a:t>
            </a:r>
          </a:p>
        </p:txBody>
      </p:sp>
      <p:sp>
        <p:nvSpPr>
          <p:cNvPr id="9" name="Rettangolo 4"/>
          <p:cNvSpPr/>
          <p:nvPr/>
        </p:nvSpPr>
        <p:spPr>
          <a:xfrm>
            <a:off x="1863624" y="3525109"/>
            <a:ext cx="1812324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STORAGE RING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 GeV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340693" y="1900967"/>
            <a:ext cx="1145328" cy="2679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726775" y="2861909"/>
            <a:ext cx="1090749" cy="23448"/>
          </a:xfrm>
          <a:prstGeom prst="lin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la 5"/>
          <p:cNvGraphicFramePr>
            <a:graphicFrameLocks noGrp="1"/>
          </p:cNvGraphicFramePr>
          <p:nvPr>
            <p:extLst/>
          </p:nvPr>
        </p:nvGraphicFramePr>
        <p:xfrm>
          <a:off x="5772397" y="1087395"/>
          <a:ext cx="3096344" cy="332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436">
                <a:tc>
                  <a:txBody>
                    <a:bodyPr/>
                    <a:lstStyle/>
                    <a:p>
                      <a:r>
                        <a:rPr lang="en-US" noProof="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3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268.8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/>
                        <a:t>Emittance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4.5 </a:t>
                      </a:r>
                      <a:r>
                        <a:rPr lang="en-US" noProof="0" dirty="0" err="1"/>
                        <a:t>nm·rad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250</a:t>
                      </a:r>
                      <a:r>
                        <a:rPr lang="en-US" baseline="0" noProof="0" dirty="0"/>
                        <a:t> mA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 err="1"/>
                        <a:t>Rf</a:t>
                      </a:r>
                      <a:r>
                        <a:rPr lang="en-US" noProof="0" dirty="0"/>
                        <a:t>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500 MHz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/>
                        <a:t>#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/>
                        <a:t>Long straights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4    (8 m)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436">
                <a:tc>
                  <a:txBody>
                    <a:bodyPr/>
                    <a:lstStyle/>
                    <a:p>
                      <a:r>
                        <a:rPr lang="en-US" noProof="0" dirty="0"/>
                        <a:t>Medium straights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12 (4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81" y="0"/>
            <a:ext cx="1222262" cy="1793174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02D2E3A-ECDB-4D30-993A-6F49AD8F4420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s-ES_tradnl" sz="2400" dirty="0" err="1"/>
              <a:t>Introduction</a:t>
            </a:r>
            <a:endParaRPr lang="es-ES_tradnl" sz="240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1AF85CE-6A13-4C96-9A53-BB23395566AD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387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C950E2-FCED-9D43-941E-0A3ED03A0B59}"/>
              </a:ext>
            </a:extLst>
          </p:cNvPr>
          <p:cNvSpPr/>
          <p:nvPr/>
        </p:nvSpPr>
        <p:spPr>
          <a:xfrm>
            <a:off x="630984" y="525925"/>
            <a:ext cx="4368059" cy="43680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122D4F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A358C89-0F98-0549-848D-EC91B5B505D7}"/>
              </a:ext>
            </a:extLst>
          </p:cNvPr>
          <p:cNvSpPr/>
          <p:nvPr/>
        </p:nvSpPr>
        <p:spPr>
          <a:xfrm rot="7978738">
            <a:off x="1053739" y="975753"/>
            <a:ext cx="3488969" cy="3505563"/>
          </a:xfrm>
          <a:custGeom>
            <a:avLst/>
            <a:gdLst>
              <a:gd name="connsiteX0" fmla="*/ 1583940 w 1583940"/>
              <a:gd name="connsiteY0" fmla="*/ 0 h 1316123"/>
              <a:gd name="connsiteX1" fmla="*/ 1086567 w 1583940"/>
              <a:gd name="connsiteY1" fmla="*/ 600672 h 1316123"/>
              <a:gd name="connsiteX2" fmla="*/ 967963 w 1583940"/>
              <a:gd name="connsiteY2" fmla="*/ 485894 h 1316123"/>
              <a:gd name="connsiteX3" fmla="*/ 661888 w 1583940"/>
              <a:gd name="connsiteY3" fmla="*/ 665713 h 1316123"/>
              <a:gd name="connsiteX4" fmla="*/ 505024 w 1583940"/>
              <a:gd name="connsiteY4" fmla="*/ 799621 h 1316123"/>
              <a:gd name="connsiteX5" fmla="*/ 0 w 1583940"/>
              <a:gd name="connsiteY5" fmla="*/ 1308472 h 1316123"/>
              <a:gd name="connsiteX6" fmla="*/ 179819 w 1583940"/>
              <a:gd name="connsiteY6" fmla="*/ 1316123 h 1316123"/>
              <a:gd name="connsiteX7" fmla="*/ 459113 w 1583940"/>
              <a:gd name="connsiteY7" fmla="*/ 1296994 h 1316123"/>
              <a:gd name="connsiteX8" fmla="*/ 746058 w 1583940"/>
              <a:gd name="connsiteY8" fmla="*/ 1243431 h 1316123"/>
              <a:gd name="connsiteX9" fmla="*/ 1017700 w 1583940"/>
              <a:gd name="connsiteY9" fmla="*/ 1170738 h 1316123"/>
              <a:gd name="connsiteX10" fmla="*/ 738407 w 1583940"/>
              <a:gd name="connsiteY10" fmla="*/ 849359 h 1316123"/>
              <a:gd name="connsiteX11" fmla="*/ 1033004 w 1583940"/>
              <a:gd name="connsiteY11" fmla="*/ 547109 h 1316123"/>
              <a:gd name="connsiteX0" fmla="*/ 1086567 w 1086567"/>
              <a:gd name="connsiteY0" fmla="*/ 114778 h 830229"/>
              <a:gd name="connsiteX1" fmla="*/ 967963 w 1086567"/>
              <a:gd name="connsiteY1" fmla="*/ 0 h 830229"/>
              <a:gd name="connsiteX2" fmla="*/ 661888 w 1086567"/>
              <a:gd name="connsiteY2" fmla="*/ 179819 h 830229"/>
              <a:gd name="connsiteX3" fmla="*/ 505024 w 1086567"/>
              <a:gd name="connsiteY3" fmla="*/ 313727 h 830229"/>
              <a:gd name="connsiteX4" fmla="*/ 0 w 1086567"/>
              <a:gd name="connsiteY4" fmla="*/ 822578 h 830229"/>
              <a:gd name="connsiteX5" fmla="*/ 179819 w 1086567"/>
              <a:gd name="connsiteY5" fmla="*/ 830229 h 830229"/>
              <a:gd name="connsiteX6" fmla="*/ 459113 w 1086567"/>
              <a:gd name="connsiteY6" fmla="*/ 811100 h 830229"/>
              <a:gd name="connsiteX7" fmla="*/ 746058 w 1086567"/>
              <a:gd name="connsiteY7" fmla="*/ 757537 h 830229"/>
              <a:gd name="connsiteX8" fmla="*/ 1017700 w 1086567"/>
              <a:gd name="connsiteY8" fmla="*/ 684844 h 830229"/>
              <a:gd name="connsiteX9" fmla="*/ 738407 w 1086567"/>
              <a:gd name="connsiteY9" fmla="*/ 363465 h 830229"/>
              <a:gd name="connsiteX10" fmla="*/ 1033004 w 1086567"/>
              <a:gd name="connsiteY10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42233 w 1033004"/>
              <a:gd name="connsiteY8" fmla="*/ 374943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619802 w 1033004"/>
              <a:gd name="connsiteY0" fmla="*/ 0 h 1140130"/>
              <a:gd name="connsiteX1" fmla="*/ 661888 w 1033004"/>
              <a:gd name="connsiteY1" fmla="*/ 489720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19802 w 1033004"/>
              <a:gd name="connsiteY0" fmla="*/ 0 h 1140130"/>
              <a:gd name="connsiteX1" fmla="*/ 348160 w 1033004"/>
              <a:gd name="connsiteY1" fmla="*/ 309901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08325 w 1033004"/>
              <a:gd name="connsiteY0" fmla="*/ 0 h 1143956"/>
              <a:gd name="connsiteX1" fmla="*/ 348160 w 1033004"/>
              <a:gd name="connsiteY1" fmla="*/ 313727 h 1143956"/>
              <a:gd name="connsiteX2" fmla="*/ 505024 w 1033004"/>
              <a:gd name="connsiteY2" fmla="*/ 627454 h 1143956"/>
              <a:gd name="connsiteX3" fmla="*/ 0 w 1033004"/>
              <a:gd name="connsiteY3" fmla="*/ 1136305 h 1143956"/>
              <a:gd name="connsiteX4" fmla="*/ 179819 w 1033004"/>
              <a:gd name="connsiteY4" fmla="*/ 1143956 h 1143956"/>
              <a:gd name="connsiteX5" fmla="*/ 459113 w 1033004"/>
              <a:gd name="connsiteY5" fmla="*/ 1124827 h 1143956"/>
              <a:gd name="connsiteX6" fmla="*/ 746058 w 1033004"/>
              <a:gd name="connsiteY6" fmla="*/ 1071264 h 1143956"/>
              <a:gd name="connsiteX7" fmla="*/ 1017700 w 1033004"/>
              <a:gd name="connsiteY7" fmla="*/ 998571 h 1143956"/>
              <a:gd name="connsiteX8" fmla="*/ 742233 w 1033004"/>
              <a:gd name="connsiteY8" fmla="*/ 688670 h 1143956"/>
              <a:gd name="connsiteX9" fmla="*/ 1033004 w 1033004"/>
              <a:gd name="connsiteY9" fmla="*/ 374942 h 1143956"/>
              <a:gd name="connsiteX10" fmla="*/ 608325 w 1033004"/>
              <a:gd name="connsiteY10" fmla="*/ 0 h 1143956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459113 w 1033004"/>
              <a:gd name="connsiteY5" fmla="*/ 112482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244860 w 1033004"/>
              <a:gd name="connsiteY4" fmla="*/ 1059785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562414 w 987093"/>
              <a:gd name="connsiteY0" fmla="*/ 0 h 1155434"/>
              <a:gd name="connsiteX1" fmla="*/ 302249 w 987093"/>
              <a:gd name="connsiteY1" fmla="*/ 313727 h 1155434"/>
              <a:gd name="connsiteX2" fmla="*/ 0 w 987093"/>
              <a:gd name="connsiteY2" fmla="*/ 1155434 h 1155434"/>
              <a:gd name="connsiteX3" fmla="*/ 198949 w 987093"/>
              <a:gd name="connsiteY3" fmla="*/ 1059785 h 1155434"/>
              <a:gd name="connsiteX4" fmla="*/ 290772 w 987093"/>
              <a:gd name="connsiteY4" fmla="*/ 1002397 h 1155434"/>
              <a:gd name="connsiteX5" fmla="*/ 700147 w 987093"/>
              <a:gd name="connsiteY5" fmla="*/ 1071264 h 1155434"/>
              <a:gd name="connsiteX6" fmla="*/ 971789 w 987093"/>
              <a:gd name="connsiteY6" fmla="*/ 998571 h 1155434"/>
              <a:gd name="connsiteX7" fmla="*/ 696322 w 987093"/>
              <a:gd name="connsiteY7" fmla="*/ 688670 h 1155434"/>
              <a:gd name="connsiteX8" fmla="*/ 987093 w 987093"/>
              <a:gd name="connsiteY8" fmla="*/ 374942 h 1155434"/>
              <a:gd name="connsiteX9" fmla="*/ 562414 w 987093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65189 w 971789"/>
              <a:gd name="connsiteY8" fmla="*/ 61214 h 1155434"/>
              <a:gd name="connsiteX9" fmla="*/ 562414 w 971789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57537 w 971789"/>
              <a:gd name="connsiteY8" fmla="*/ 68865 h 1155434"/>
              <a:gd name="connsiteX9" fmla="*/ 562414 w 971789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700148 w 757537"/>
              <a:gd name="connsiteY6" fmla="*/ 795796 h 1155434"/>
              <a:gd name="connsiteX7" fmla="*/ 696322 w 757537"/>
              <a:gd name="connsiteY7" fmla="*/ 688670 h 1155434"/>
              <a:gd name="connsiteX8" fmla="*/ 757537 w 757537"/>
              <a:gd name="connsiteY8" fmla="*/ 68865 h 1155434"/>
              <a:gd name="connsiteX9" fmla="*/ 562414 w 757537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96322 w 757537"/>
              <a:gd name="connsiteY6" fmla="*/ 688670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8424 w 757537"/>
              <a:gd name="connsiteY4" fmla="*/ 102152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6240 w 761363"/>
              <a:gd name="connsiteY0" fmla="*/ 0 h 1163086"/>
              <a:gd name="connsiteX1" fmla="*/ 306075 w 761363"/>
              <a:gd name="connsiteY1" fmla="*/ 313727 h 1163086"/>
              <a:gd name="connsiteX2" fmla="*/ 0 w 761363"/>
              <a:gd name="connsiteY2" fmla="*/ 1163086 h 1163086"/>
              <a:gd name="connsiteX3" fmla="*/ 202775 w 761363"/>
              <a:gd name="connsiteY3" fmla="*/ 1059785 h 1163086"/>
              <a:gd name="connsiteX4" fmla="*/ 302250 w 761363"/>
              <a:gd name="connsiteY4" fmla="*/ 1021527 h 1163086"/>
              <a:gd name="connsiteX5" fmla="*/ 543283 w 761363"/>
              <a:gd name="connsiteY5" fmla="*/ 887619 h 1163086"/>
              <a:gd name="connsiteX6" fmla="*/ 688671 w 761363"/>
              <a:gd name="connsiteY6" fmla="*/ 784319 h 1163086"/>
              <a:gd name="connsiteX7" fmla="*/ 761363 w 761363"/>
              <a:gd name="connsiteY7" fmla="*/ 68865 h 1163086"/>
              <a:gd name="connsiteX8" fmla="*/ 566240 w 761363"/>
              <a:gd name="connsiteY8" fmla="*/ 0 h 1163086"/>
              <a:gd name="connsiteX0" fmla="*/ 566240 w 749885"/>
              <a:gd name="connsiteY0" fmla="*/ 0 h 1163086"/>
              <a:gd name="connsiteX1" fmla="*/ 306075 w 749885"/>
              <a:gd name="connsiteY1" fmla="*/ 313727 h 1163086"/>
              <a:gd name="connsiteX2" fmla="*/ 0 w 749885"/>
              <a:gd name="connsiteY2" fmla="*/ 1163086 h 1163086"/>
              <a:gd name="connsiteX3" fmla="*/ 202775 w 749885"/>
              <a:gd name="connsiteY3" fmla="*/ 1059785 h 1163086"/>
              <a:gd name="connsiteX4" fmla="*/ 302250 w 749885"/>
              <a:gd name="connsiteY4" fmla="*/ 1021527 h 1163086"/>
              <a:gd name="connsiteX5" fmla="*/ 543283 w 749885"/>
              <a:gd name="connsiteY5" fmla="*/ 887619 h 1163086"/>
              <a:gd name="connsiteX6" fmla="*/ 688671 w 749885"/>
              <a:gd name="connsiteY6" fmla="*/ 784319 h 1163086"/>
              <a:gd name="connsiteX7" fmla="*/ 749885 w 749885"/>
              <a:gd name="connsiteY7" fmla="*/ 68865 h 1163086"/>
              <a:gd name="connsiteX8" fmla="*/ 566240 w 749885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84319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540753 w 753711"/>
              <a:gd name="connsiteY6" fmla="*/ 887413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57425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1533640"/>
              <a:gd name="connsiteY0" fmla="*/ 0 h 1163086"/>
              <a:gd name="connsiteX1" fmla="*/ 306075 w 1533640"/>
              <a:gd name="connsiteY1" fmla="*/ 313727 h 1163086"/>
              <a:gd name="connsiteX2" fmla="*/ 0 w 1533640"/>
              <a:gd name="connsiteY2" fmla="*/ 1163086 h 1163086"/>
              <a:gd name="connsiteX3" fmla="*/ 202775 w 1533640"/>
              <a:gd name="connsiteY3" fmla="*/ 1059785 h 1163086"/>
              <a:gd name="connsiteX4" fmla="*/ 302250 w 1533640"/>
              <a:gd name="connsiteY4" fmla="*/ 1021527 h 1163086"/>
              <a:gd name="connsiteX5" fmla="*/ 543283 w 1533640"/>
              <a:gd name="connsiteY5" fmla="*/ 887619 h 1163086"/>
              <a:gd name="connsiteX6" fmla="*/ 688671 w 1533640"/>
              <a:gd name="connsiteY6" fmla="*/ 757425 h 1163086"/>
              <a:gd name="connsiteX7" fmla="*/ 1533640 w 1533640"/>
              <a:gd name="connsiteY7" fmla="*/ 627304 h 1163086"/>
              <a:gd name="connsiteX8" fmla="*/ 566240 w 1533640"/>
              <a:gd name="connsiteY8" fmla="*/ 0 h 1163086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688671 w 1533640"/>
              <a:gd name="connsiteY6" fmla="*/ 443698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513860 w 1533640"/>
              <a:gd name="connsiteY6" fmla="*/ 658850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418791 w 1533640"/>
              <a:gd name="connsiteY4" fmla="*/ 689871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313724 w 1330865"/>
              <a:gd name="connsiteY0" fmla="*/ 28863 h 528354"/>
              <a:gd name="connsiteX1" fmla="*/ 439477 w 1330865"/>
              <a:gd name="connsiteY1" fmla="*/ 28825 h 528354"/>
              <a:gd name="connsiteX2" fmla="*/ 133401 w 1330865"/>
              <a:gd name="connsiteY2" fmla="*/ 93773 h 528354"/>
              <a:gd name="connsiteX3" fmla="*/ 0 w 1330865"/>
              <a:gd name="connsiteY3" fmla="*/ 528354 h 528354"/>
              <a:gd name="connsiteX4" fmla="*/ 216016 w 1330865"/>
              <a:gd name="connsiteY4" fmla="*/ 472167 h 528354"/>
              <a:gd name="connsiteX5" fmla="*/ 311085 w 1330865"/>
              <a:gd name="connsiteY5" fmla="*/ 441146 h 528354"/>
              <a:gd name="connsiteX6" fmla="*/ 1330865 w 1330865"/>
              <a:gd name="connsiteY6" fmla="*/ 95873 h 528354"/>
              <a:gd name="connsiteX7" fmla="*/ 1313724 w 1330865"/>
              <a:gd name="connsiteY7" fmla="*/ 28863 h 528354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133401 w 1330865"/>
              <a:gd name="connsiteY2" fmla="*/ 64948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70686 w 1330865"/>
              <a:gd name="connsiteY3" fmla="*/ 75553 h 499529"/>
              <a:gd name="connsiteX4" fmla="*/ 0 w 1330865"/>
              <a:gd name="connsiteY4" fmla="*/ 499529 h 499529"/>
              <a:gd name="connsiteX5" fmla="*/ 216016 w 1330865"/>
              <a:gd name="connsiteY5" fmla="*/ 443342 h 499529"/>
              <a:gd name="connsiteX6" fmla="*/ 311085 w 1330865"/>
              <a:gd name="connsiteY6" fmla="*/ 412321 h 499529"/>
              <a:gd name="connsiteX7" fmla="*/ 1330865 w 1330865"/>
              <a:gd name="connsiteY7" fmla="*/ 67048 h 499529"/>
              <a:gd name="connsiteX8" fmla="*/ 1313724 w 1330865"/>
              <a:gd name="connsiteY8" fmla="*/ 38 h 499529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59225 w 1447407"/>
              <a:gd name="connsiteY2" fmla="*/ 78395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74060 w 1362242"/>
              <a:gd name="connsiteY2" fmla="*/ 78395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15510 w 1362242"/>
              <a:gd name="connsiteY3" fmla="*/ 48659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2500"/>
              <a:gd name="connsiteX1" fmla="*/ 470854 w 1362242"/>
              <a:gd name="connsiteY1" fmla="*/ 0 h 442500"/>
              <a:gd name="connsiteX2" fmla="*/ 469577 w 1362242"/>
              <a:gd name="connsiteY2" fmla="*/ 42536 h 442500"/>
              <a:gd name="connsiteX3" fmla="*/ 115510 w 1362242"/>
              <a:gd name="connsiteY3" fmla="*/ 48659 h 442500"/>
              <a:gd name="connsiteX4" fmla="*/ 0 w 1362242"/>
              <a:gd name="connsiteY4" fmla="*/ 297823 h 442500"/>
              <a:gd name="connsiteX5" fmla="*/ 394422 w 1362242"/>
              <a:gd name="connsiteY5" fmla="*/ 442500 h 442500"/>
              <a:gd name="connsiteX6" fmla="*/ 342462 w 1362242"/>
              <a:gd name="connsiteY6" fmla="*/ 412321 h 442500"/>
              <a:gd name="connsiteX7" fmla="*/ 1362242 w 1362242"/>
              <a:gd name="connsiteY7" fmla="*/ 67048 h 442500"/>
              <a:gd name="connsiteX8" fmla="*/ 1345101 w 1362242"/>
              <a:gd name="connsiteY8" fmla="*/ 38 h 442500"/>
              <a:gd name="connsiteX0" fmla="*/ 1452821 w 1469962"/>
              <a:gd name="connsiteY0" fmla="*/ 38 h 442500"/>
              <a:gd name="connsiteX1" fmla="*/ 578574 w 1469962"/>
              <a:gd name="connsiteY1" fmla="*/ 0 h 442500"/>
              <a:gd name="connsiteX2" fmla="*/ 577297 w 1469962"/>
              <a:gd name="connsiteY2" fmla="*/ 42536 h 442500"/>
              <a:gd name="connsiteX3" fmla="*/ 223230 w 1469962"/>
              <a:gd name="connsiteY3" fmla="*/ 48659 h 442500"/>
              <a:gd name="connsiteX4" fmla="*/ 0 w 1469962"/>
              <a:gd name="connsiteY4" fmla="*/ 290786 h 442500"/>
              <a:gd name="connsiteX5" fmla="*/ 502142 w 1469962"/>
              <a:gd name="connsiteY5" fmla="*/ 442500 h 442500"/>
              <a:gd name="connsiteX6" fmla="*/ 450182 w 1469962"/>
              <a:gd name="connsiteY6" fmla="*/ 412321 h 442500"/>
              <a:gd name="connsiteX7" fmla="*/ 1469962 w 1469962"/>
              <a:gd name="connsiteY7" fmla="*/ 67048 h 442500"/>
              <a:gd name="connsiteX8" fmla="*/ 1452821 w 1469962"/>
              <a:gd name="connsiteY8" fmla="*/ 38 h 442500"/>
              <a:gd name="connsiteX0" fmla="*/ 1354184 w 1371325"/>
              <a:gd name="connsiteY0" fmla="*/ 38 h 442500"/>
              <a:gd name="connsiteX1" fmla="*/ 479937 w 1371325"/>
              <a:gd name="connsiteY1" fmla="*/ 0 h 442500"/>
              <a:gd name="connsiteX2" fmla="*/ 478660 w 1371325"/>
              <a:gd name="connsiteY2" fmla="*/ 42536 h 442500"/>
              <a:gd name="connsiteX3" fmla="*/ 124593 w 1371325"/>
              <a:gd name="connsiteY3" fmla="*/ 48659 h 442500"/>
              <a:gd name="connsiteX4" fmla="*/ 0 w 1371325"/>
              <a:gd name="connsiteY4" fmla="*/ 191287 h 442500"/>
              <a:gd name="connsiteX5" fmla="*/ 403505 w 1371325"/>
              <a:gd name="connsiteY5" fmla="*/ 442500 h 442500"/>
              <a:gd name="connsiteX6" fmla="*/ 351545 w 1371325"/>
              <a:gd name="connsiteY6" fmla="*/ 412321 h 442500"/>
              <a:gd name="connsiteX7" fmla="*/ 1371325 w 1371325"/>
              <a:gd name="connsiteY7" fmla="*/ 67048 h 442500"/>
              <a:gd name="connsiteX8" fmla="*/ 1354184 w 1371325"/>
              <a:gd name="connsiteY8" fmla="*/ 38 h 442500"/>
              <a:gd name="connsiteX0" fmla="*/ 1354184 w 1371325"/>
              <a:gd name="connsiteY0" fmla="*/ 31107 h 473569"/>
              <a:gd name="connsiteX1" fmla="*/ 512556 w 1371325"/>
              <a:gd name="connsiteY1" fmla="*/ 0 h 473569"/>
              <a:gd name="connsiteX2" fmla="*/ 478660 w 1371325"/>
              <a:gd name="connsiteY2" fmla="*/ 73605 h 473569"/>
              <a:gd name="connsiteX3" fmla="*/ 124593 w 1371325"/>
              <a:gd name="connsiteY3" fmla="*/ 79728 h 473569"/>
              <a:gd name="connsiteX4" fmla="*/ 0 w 1371325"/>
              <a:gd name="connsiteY4" fmla="*/ 222356 h 473569"/>
              <a:gd name="connsiteX5" fmla="*/ 403505 w 1371325"/>
              <a:gd name="connsiteY5" fmla="*/ 473569 h 473569"/>
              <a:gd name="connsiteX6" fmla="*/ 351545 w 1371325"/>
              <a:gd name="connsiteY6" fmla="*/ 443390 h 473569"/>
              <a:gd name="connsiteX7" fmla="*/ 1371325 w 1371325"/>
              <a:gd name="connsiteY7" fmla="*/ 98117 h 473569"/>
              <a:gd name="connsiteX8" fmla="*/ 1354184 w 1371325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92545 w 1285210"/>
              <a:gd name="connsiteY2" fmla="*/ 73605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423997 w 1285210"/>
              <a:gd name="connsiteY2" fmla="*/ 77524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8478 w 1285210"/>
              <a:gd name="connsiteY2" fmla="*/ 79728 h 473569"/>
              <a:gd name="connsiteX3" fmla="*/ 0 w 1285210"/>
              <a:gd name="connsiteY3" fmla="*/ 274609 h 473569"/>
              <a:gd name="connsiteX4" fmla="*/ 317390 w 1285210"/>
              <a:gd name="connsiteY4" fmla="*/ 473569 h 473569"/>
              <a:gd name="connsiteX5" fmla="*/ 265430 w 1285210"/>
              <a:gd name="connsiteY5" fmla="*/ 443390 h 473569"/>
              <a:gd name="connsiteX6" fmla="*/ 1285210 w 1285210"/>
              <a:gd name="connsiteY6" fmla="*/ 98117 h 473569"/>
              <a:gd name="connsiteX7" fmla="*/ 1268069 w 1285210"/>
              <a:gd name="connsiteY7" fmla="*/ 31107 h 473569"/>
              <a:gd name="connsiteX0" fmla="*/ 1268069 w 1285210"/>
              <a:gd name="connsiteY0" fmla="*/ 50749 h 493211"/>
              <a:gd name="connsiteX1" fmla="*/ 426441 w 1285210"/>
              <a:gd name="connsiteY1" fmla="*/ 19642 h 493211"/>
              <a:gd name="connsiteX2" fmla="*/ 54958 w 1285210"/>
              <a:gd name="connsiteY2" fmla="*/ 18379 h 493211"/>
              <a:gd name="connsiteX3" fmla="*/ 0 w 1285210"/>
              <a:gd name="connsiteY3" fmla="*/ 294251 h 493211"/>
              <a:gd name="connsiteX4" fmla="*/ 317390 w 1285210"/>
              <a:gd name="connsiteY4" fmla="*/ 493211 h 493211"/>
              <a:gd name="connsiteX5" fmla="*/ 265430 w 1285210"/>
              <a:gd name="connsiteY5" fmla="*/ 463032 h 493211"/>
              <a:gd name="connsiteX6" fmla="*/ 1285210 w 1285210"/>
              <a:gd name="connsiteY6" fmla="*/ 117759 h 493211"/>
              <a:gd name="connsiteX7" fmla="*/ 1268069 w 1285210"/>
              <a:gd name="connsiteY7" fmla="*/ 50749 h 493211"/>
              <a:gd name="connsiteX0" fmla="*/ 1268069 w 1285210"/>
              <a:gd name="connsiteY0" fmla="*/ 32370 h 474832"/>
              <a:gd name="connsiteX1" fmla="*/ 426441 w 1285210"/>
              <a:gd name="connsiteY1" fmla="*/ 1263 h 474832"/>
              <a:gd name="connsiteX2" fmla="*/ 54958 w 1285210"/>
              <a:gd name="connsiteY2" fmla="*/ 0 h 474832"/>
              <a:gd name="connsiteX3" fmla="*/ 0 w 1285210"/>
              <a:gd name="connsiteY3" fmla="*/ 275872 h 474832"/>
              <a:gd name="connsiteX4" fmla="*/ 317390 w 1285210"/>
              <a:gd name="connsiteY4" fmla="*/ 474832 h 474832"/>
              <a:gd name="connsiteX5" fmla="*/ 265430 w 1285210"/>
              <a:gd name="connsiteY5" fmla="*/ 444653 h 474832"/>
              <a:gd name="connsiteX6" fmla="*/ 1285210 w 1285210"/>
              <a:gd name="connsiteY6" fmla="*/ 99380 h 474832"/>
              <a:gd name="connsiteX7" fmla="*/ 1268069 w 1285210"/>
              <a:gd name="connsiteY7" fmla="*/ 32370 h 474832"/>
              <a:gd name="connsiteX0" fmla="*/ 1268069 w 1285210"/>
              <a:gd name="connsiteY0" fmla="*/ 51241 h 493703"/>
              <a:gd name="connsiteX1" fmla="*/ 426441 w 1285210"/>
              <a:gd name="connsiteY1" fmla="*/ 20134 h 493703"/>
              <a:gd name="connsiteX2" fmla="*/ 57309 w 1285210"/>
              <a:gd name="connsiteY2" fmla="*/ 0 h 493703"/>
              <a:gd name="connsiteX3" fmla="*/ 0 w 1285210"/>
              <a:gd name="connsiteY3" fmla="*/ 294743 h 493703"/>
              <a:gd name="connsiteX4" fmla="*/ 317390 w 1285210"/>
              <a:gd name="connsiteY4" fmla="*/ 493703 h 493703"/>
              <a:gd name="connsiteX5" fmla="*/ 265430 w 1285210"/>
              <a:gd name="connsiteY5" fmla="*/ 463524 h 493703"/>
              <a:gd name="connsiteX6" fmla="*/ 1285210 w 1285210"/>
              <a:gd name="connsiteY6" fmla="*/ 118251 h 493703"/>
              <a:gd name="connsiteX7" fmla="*/ 1268069 w 1285210"/>
              <a:gd name="connsiteY7" fmla="*/ 51241 h 493703"/>
              <a:gd name="connsiteX0" fmla="*/ 1450257 w 1467398"/>
              <a:gd name="connsiteY0" fmla="*/ 370645 h 813107"/>
              <a:gd name="connsiteX1" fmla="*/ 608629 w 1467398"/>
              <a:gd name="connsiteY1" fmla="*/ 339538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0 w 1467398"/>
              <a:gd name="connsiteY1" fmla="*/ 0 h 813107"/>
              <a:gd name="connsiteX2" fmla="*/ 182188 w 1467398"/>
              <a:gd name="connsiteY2" fmla="*/ 614147 h 813107"/>
              <a:gd name="connsiteX3" fmla="*/ 499578 w 1467398"/>
              <a:gd name="connsiteY3" fmla="*/ 813107 h 813107"/>
              <a:gd name="connsiteX4" fmla="*/ 447618 w 1467398"/>
              <a:gd name="connsiteY4" fmla="*/ 782928 h 813107"/>
              <a:gd name="connsiteX5" fmla="*/ 1467398 w 1467398"/>
              <a:gd name="connsiteY5" fmla="*/ 437655 h 813107"/>
              <a:gd name="connsiteX6" fmla="*/ 1450257 w 1467398"/>
              <a:gd name="connsiteY6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411664 w 1467398"/>
              <a:gd name="connsiteY3" fmla="*/ 506892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282539 w 1299680"/>
              <a:gd name="connsiteY0" fmla="*/ 149066 h 591528"/>
              <a:gd name="connsiteX1" fmla="*/ 887308 w 1299680"/>
              <a:gd name="connsiteY1" fmla="*/ 12841 h 591528"/>
              <a:gd name="connsiteX2" fmla="*/ 0 w 1299680"/>
              <a:gd name="connsiteY2" fmla="*/ 0 h 591528"/>
              <a:gd name="connsiteX3" fmla="*/ 243946 w 1299680"/>
              <a:gd name="connsiteY3" fmla="*/ 285313 h 591528"/>
              <a:gd name="connsiteX4" fmla="*/ 331860 w 1299680"/>
              <a:gd name="connsiteY4" fmla="*/ 591528 h 591528"/>
              <a:gd name="connsiteX5" fmla="*/ 279900 w 1299680"/>
              <a:gd name="connsiteY5" fmla="*/ 561349 h 591528"/>
              <a:gd name="connsiteX6" fmla="*/ 1299680 w 1299680"/>
              <a:gd name="connsiteY6" fmla="*/ 216076 h 591528"/>
              <a:gd name="connsiteX7" fmla="*/ 1282539 w 1299680"/>
              <a:gd name="connsiteY7" fmla="*/ 149066 h 591528"/>
              <a:gd name="connsiteX0" fmla="*/ 1282539 w 1299680"/>
              <a:gd name="connsiteY0" fmla="*/ 149066 h 591528"/>
              <a:gd name="connsiteX1" fmla="*/ 887308 w 1299680"/>
              <a:gd name="connsiteY1" fmla="*/ 12841 h 591528"/>
              <a:gd name="connsiteX2" fmla="*/ 0 w 1299680"/>
              <a:gd name="connsiteY2" fmla="*/ 0 h 591528"/>
              <a:gd name="connsiteX3" fmla="*/ 243946 w 1299680"/>
              <a:gd name="connsiteY3" fmla="*/ 285313 h 591528"/>
              <a:gd name="connsiteX4" fmla="*/ 331860 w 1299680"/>
              <a:gd name="connsiteY4" fmla="*/ 591528 h 591528"/>
              <a:gd name="connsiteX5" fmla="*/ 462584 w 1299680"/>
              <a:gd name="connsiteY5" fmla="*/ 216722 h 591528"/>
              <a:gd name="connsiteX6" fmla="*/ 1299680 w 1299680"/>
              <a:gd name="connsiteY6" fmla="*/ 216076 h 591528"/>
              <a:gd name="connsiteX7" fmla="*/ 1282539 w 1299680"/>
              <a:gd name="connsiteY7" fmla="*/ 149066 h 591528"/>
              <a:gd name="connsiteX0" fmla="*/ 1282539 w 1299680"/>
              <a:gd name="connsiteY0" fmla="*/ 149066 h 285313"/>
              <a:gd name="connsiteX1" fmla="*/ 887308 w 1299680"/>
              <a:gd name="connsiteY1" fmla="*/ 12841 h 285313"/>
              <a:gd name="connsiteX2" fmla="*/ 0 w 1299680"/>
              <a:gd name="connsiteY2" fmla="*/ 0 h 285313"/>
              <a:gd name="connsiteX3" fmla="*/ 243946 w 1299680"/>
              <a:gd name="connsiteY3" fmla="*/ 285313 h 285313"/>
              <a:gd name="connsiteX4" fmla="*/ 462584 w 1299680"/>
              <a:gd name="connsiteY4" fmla="*/ 216722 h 285313"/>
              <a:gd name="connsiteX5" fmla="*/ 1299680 w 1299680"/>
              <a:gd name="connsiteY5" fmla="*/ 216076 h 285313"/>
              <a:gd name="connsiteX6" fmla="*/ 1282539 w 1299680"/>
              <a:gd name="connsiteY6" fmla="*/ 149066 h 285313"/>
              <a:gd name="connsiteX0" fmla="*/ 1282539 w 1299680"/>
              <a:gd name="connsiteY0" fmla="*/ 149066 h 228622"/>
              <a:gd name="connsiteX1" fmla="*/ 887308 w 1299680"/>
              <a:gd name="connsiteY1" fmla="*/ 12841 h 228622"/>
              <a:gd name="connsiteX2" fmla="*/ 0 w 1299680"/>
              <a:gd name="connsiteY2" fmla="*/ 0 h 228622"/>
              <a:gd name="connsiteX3" fmla="*/ 200808 w 1299680"/>
              <a:gd name="connsiteY3" fmla="*/ 228622 h 228622"/>
              <a:gd name="connsiteX4" fmla="*/ 462584 w 1299680"/>
              <a:gd name="connsiteY4" fmla="*/ 216722 h 228622"/>
              <a:gd name="connsiteX5" fmla="*/ 1299680 w 1299680"/>
              <a:gd name="connsiteY5" fmla="*/ 216076 h 228622"/>
              <a:gd name="connsiteX6" fmla="*/ 1282539 w 1299680"/>
              <a:gd name="connsiteY6" fmla="*/ 149066 h 228622"/>
              <a:gd name="connsiteX0" fmla="*/ 1282539 w 1299680"/>
              <a:gd name="connsiteY0" fmla="*/ 149066 h 232280"/>
              <a:gd name="connsiteX1" fmla="*/ 887308 w 1299680"/>
              <a:gd name="connsiteY1" fmla="*/ 12841 h 232280"/>
              <a:gd name="connsiteX2" fmla="*/ 0 w 1299680"/>
              <a:gd name="connsiteY2" fmla="*/ 0 h 232280"/>
              <a:gd name="connsiteX3" fmla="*/ 200808 w 1299680"/>
              <a:gd name="connsiteY3" fmla="*/ 228622 h 232280"/>
              <a:gd name="connsiteX4" fmla="*/ 477081 w 1299680"/>
              <a:gd name="connsiteY4" fmla="*/ 232280 h 232280"/>
              <a:gd name="connsiteX5" fmla="*/ 1299680 w 1299680"/>
              <a:gd name="connsiteY5" fmla="*/ 216076 h 232280"/>
              <a:gd name="connsiteX6" fmla="*/ 1282539 w 1299680"/>
              <a:gd name="connsiteY6" fmla="*/ 149066 h 232280"/>
              <a:gd name="connsiteX0" fmla="*/ 1426449 w 1443590"/>
              <a:gd name="connsiteY0" fmla="*/ 334697 h 417911"/>
              <a:gd name="connsiteX1" fmla="*/ 1031218 w 1443590"/>
              <a:gd name="connsiteY1" fmla="*/ 198472 h 417911"/>
              <a:gd name="connsiteX2" fmla="*/ 0 w 1443590"/>
              <a:gd name="connsiteY2" fmla="*/ 0 h 417911"/>
              <a:gd name="connsiteX3" fmla="*/ 344718 w 1443590"/>
              <a:gd name="connsiteY3" fmla="*/ 414253 h 417911"/>
              <a:gd name="connsiteX4" fmla="*/ 620991 w 1443590"/>
              <a:gd name="connsiteY4" fmla="*/ 417911 h 417911"/>
              <a:gd name="connsiteX5" fmla="*/ 1443590 w 1443590"/>
              <a:gd name="connsiteY5" fmla="*/ 401707 h 417911"/>
              <a:gd name="connsiteX6" fmla="*/ 1426449 w 1443590"/>
              <a:gd name="connsiteY6" fmla="*/ 334697 h 417911"/>
              <a:gd name="connsiteX0" fmla="*/ 1426449 w 1443590"/>
              <a:gd name="connsiteY0" fmla="*/ 334697 h 417911"/>
              <a:gd name="connsiteX1" fmla="*/ 699318 w 1443590"/>
              <a:gd name="connsiteY1" fmla="*/ 81437 h 417911"/>
              <a:gd name="connsiteX2" fmla="*/ 0 w 1443590"/>
              <a:gd name="connsiteY2" fmla="*/ 0 h 417911"/>
              <a:gd name="connsiteX3" fmla="*/ 344718 w 1443590"/>
              <a:gd name="connsiteY3" fmla="*/ 414253 h 417911"/>
              <a:gd name="connsiteX4" fmla="*/ 620991 w 1443590"/>
              <a:gd name="connsiteY4" fmla="*/ 417911 h 417911"/>
              <a:gd name="connsiteX5" fmla="*/ 1443590 w 1443590"/>
              <a:gd name="connsiteY5" fmla="*/ 401707 h 417911"/>
              <a:gd name="connsiteX6" fmla="*/ 1426449 w 1443590"/>
              <a:gd name="connsiteY6" fmla="*/ 334697 h 417911"/>
              <a:gd name="connsiteX0" fmla="*/ 1426449 w 1443590"/>
              <a:gd name="connsiteY0" fmla="*/ 334697 h 435350"/>
              <a:gd name="connsiteX1" fmla="*/ 699318 w 1443590"/>
              <a:gd name="connsiteY1" fmla="*/ 81437 h 435350"/>
              <a:gd name="connsiteX2" fmla="*/ 0 w 1443590"/>
              <a:gd name="connsiteY2" fmla="*/ 0 h 435350"/>
              <a:gd name="connsiteX3" fmla="*/ 374065 w 1443590"/>
              <a:gd name="connsiteY3" fmla="*/ 435350 h 435350"/>
              <a:gd name="connsiteX4" fmla="*/ 620991 w 1443590"/>
              <a:gd name="connsiteY4" fmla="*/ 417911 h 435350"/>
              <a:gd name="connsiteX5" fmla="*/ 1443590 w 1443590"/>
              <a:gd name="connsiteY5" fmla="*/ 401707 h 435350"/>
              <a:gd name="connsiteX6" fmla="*/ 1426449 w 1443590"/>
              <a:gd name="connsiteY6" fmla="*/ 334697 h 435350"/>
              <a:gd name="connsiteX0" fmla="*/ 1426449 w 1443590"/>
              <a:gd name="connsiteY0" fmla="*/ 334697 h 435350"/>
              <a:gd name="connsiteX1" fmla="*/ 699318 w 1443590"/>
              <a:gd name="connsiteY1" fmla="*/ 81437 h 435350"/>
              <a:gd name="connsiteX2" fmla="*/ 0 w 1443590"/>
              <a:gd name="connsiteY2" fmla="*/ 0 h 435350"/>
              <a:gd name="connsiteX3" fmla="*/ 374065 w 1443590"/>
              <a:gd name="connsiteY3" fmla="*/ 435350 h 435350"/>
              <a:gd name="connsiteX4" fmla="*/ 620991 w 1443590"/>
              <a:gd name="connsiteY4" fmla="*/ 417911 h 435350"/>
              <a:gd name="connsiteX5" fmla="*/ 1443590 w 1443590"/>
              <a:gd name="connsiteY5" fmla="*/ 401707 h 435350"/>
              <a:gd name="connsiteX6" fmla="*/ 1426449 w 1443590"/>
              <a:gd name="connsiteY6" fmla="*/ 334697 h 435350"/>
              <a:gd name="connsiteX0" fmla="*/ 1196383 w 1213524"/>
              <a:gd name="connsiteY0" fmla="*/ 316547 h 417200"/>
              <a:gd name="connsiteX1" fmla="*/ 469252 w 1213524"/>
              <a:gd name="connsiteY1" fmla="*/ 63287 h 417200"/>
              <a:gd name="connsiteX2" fmla="*/ 0 w 1213524"/>
              <a:gd name="connsiteY2" fmla="*/ 0 h 417200"/>
              <a:gd name="connsiteX3" fmla="*/ 143999 w 1213524"/>
              <a:gd name="connsiteY3" fmla="*/ 417200 h 417200"/>
              <a:gd name="connsiteX4" fmla="*/ 390925 w 1213524"/>
              <a:gd name="connsiteY4" fmla="*/ 399761 h 417200"/>
              <a:gd name="connsiteX5" fmla="*/ 1213524 w 1213524"/>
              <a:gd name="connsiteY5" fmla="*/ 383557 h 417200"/>
              <a:gd name="connsiteX6" fmla="*/ 1196383 w 1213524"/>
              <a:gd name="connsiteY6" fmla="*/ 316547 h 417200"/>
              <a:gd name="connsiteX0" fmla="*/ 1320419 w 1337560"/>
              <a:gd name="connsiteY0" fmla="*/ 316547 h 417200"/>
              <a:gd name="connsiteX1" fmla="*/ 593288 w 1337560"/>
              <a:gd name="connsiteY1" fmla="*/ 63287 h 417200"/>
              <a:gd name="connsiteX2" fmla="*/ 124036 w 1337560"/>
              <a:gd name="connsiteY2" fmla="*/ 0 h 417200"/>
              <a:gd name="connsiteX3" fmla="*/ 4570 w 1337560"/>
              <a:gd name="connsiteY3" fmla="*/ 117744 h 417200"/>
              <a:gd name="connsiteX4" fmla="*/ 268035 w 1337560"/>
              <a:gd name="connsiteY4" fmla="*/ 417200 h 417200"/>
              <a:gd name="connsiteX5" fmla="*/ 514961 w 1337560"/>
              <a:gd name="connsiteY5" fmla="*/ 399761 h 417200"/>
              <a:gd name="connsiteX6" fmla="*/ 1337560 w 1337560"/>
              <a:gd name="connsiteY6" fmla="*/ 383557 h 417200"/>
              <a:gd name="connsiteX7" fmla="*/ 1320419 w 1337560"/>
              <a:gd name="connsiteY7" fmla="*/ 316547 h 417200"/>
              <a:gd name="connsiteX0" fmla="*/ 1320419 w 1337560"/>
              <a:gd name="connsiteY0" fmla="*/ 316547 h 417200"/>
              <a:gd name="connsiteX1" fmla="*/ 593288 w 1337560"/>
              <a:gd name="connsiteY1" fmla="*/ 63287 h 417200"/>
              <a:gd name="connsiteX2" fmla="*/ 124036 w 1337560"/>
              <a:gd name="connsiteY2" fmla="*/ 0 h 417200"/>
              <a:gd name="connsiteX3" fmla="*/ 4570 w 1337560"/>
              <a:gd name="connsiteY3" fmla="*/ 117744 h 417200"/>
              <a:gd name="connsiteX4" fmla="*/ 268035 w 1337560"/>
              <a:gd name="connsiteY4" fmla="*/ 417200 h 417200"/>
              <a:gd name="connsiteX5" fmla="*/ 514961 w 1337560"/>
              <a:gd name="connsiteY5" fmla="*/ 399761 h 417200"/>
              <a:gd name="connsiteX6" fmla="*/ 1337560 w 1337560"/>
              <a:gd name="connsiteY6" fmla="*/ 383557 h 417200"/>
              <a:gd name="connsiteX7" fmla="*/ 1320419 w 1337560"/>
              <a:gd name="connsiteY7" fmla="*/ 316547 h 417200"/>
              <a:gd name="connsiteX0" fmla="*/ 1315849 w 1332990"/>
              <a:gd name="connsiteY0" fmla="*/ 316547 h 417200"/>
              <a:gd name="connsiteX1" fmla="*/ 588718 w 1332990"/>
              <a:gd name="connsiteY1" fmla="*/ 63287 h 417200"/>
              <a:gd name="connsiteX2" fmla="*/ 119466 w 1332990"/>
              <a:gd name="connsiteY2" fmla="*/ 0 h 417200"/>
              <a:gd name="connsiteX3" fmla="*/ 0 w 1332990"/>
              <a:gd name="connsiteY3" fmla="*/ 117744 h 417200"/>
              <a:gd name="connsiteX4" fmla="*/ 263465 w 1332990"/>
              <a:gd name="connsiteY4" fmla="*/ 417200 h 417200"/>
              <a:gd name="connsiteX5" fmla="*/ 510391 w 1332990"/>
              <a:gd name="connsiteY5" fmla="*/ 399761 h 417200"/>
              <a:gd name="connsiteX6" fmla="*/ 1332990 w 1332990"/>
              <a:gd name="connsiteY6" fmla="*/ 383557 h 417200"/>
              <a:gd name="connsiteX7" fmla="*/ 1315849 w 1332990"/>
              <a:gd name="connsiteY7" fmla="*/ 316547 h 417200"/>
              <a:gd name="connsiteX0" fmla="*/ 1315849 w 1332990"/>
              <a:gd name="connsiteY0" fmla="*/ 316547 h 417200"/>
              <a:gd name="connsiteX1" fmla="*/ 637533 w 1332990"/>
              <a:gd name="connsiteY1" fmla="*/ 196351 h 417200"/>
              <a:gd name="connsiteX2" fmla="*/ 119466 w 1332990"/>
              <a:gd name="connsiteY2" fmla="*/ 0 h 417200"/>
              <a:gd name="connsiteX3" fmla="*/ 0 w 1332990"/>
              <a:gd name="connsiteY3" fmla="*/ 117744 h 417200"/>
              <a:gd name="connsiteX4" fmla="*/ 263465 w 1332990"/>
              <a:gd name="connsiteY4" fmla="*/ 417200 h 417200"/>
              <a:gd name="connsiteX5" fmla="*/ 510391 w 1332990"/>
              <a:gd name="connsiteY5" fmla="*/ 399761 h 417200"/>
              <a:gd name="connsiteX6" fmla="*/ 1332990 w 1332990"/>
              <a:gd name="connsiteY6" fmla="*/ 383557 h 417200"/>
              <a:gd name="connsiteX7" fmla="*/ 1315849 w 1332990"/>
              <a:gd name="connsiteY7" fmla="*/ 316547 h 417200"/>
              <a:gd name="connsiteX0" fmla="*/ 1315849 w 1332990"/>
              <a:gd name="connsiteY0" fmla="*/ 206919 h 307572"/>
              <a:gd name="connsiteX1" fmla="*/ 637533 w 1332990"/>
              <a:gd name="connsiteY1" fmla="*/ 86723 h 307572"/>
              <a:gd name="connsiteX2" fmla="*/ 193430 w 1332990"/>
              <a:gd name="connsiteY2" fmla="*/ 0 h 307572"/>
              <a:gd name="connsiteX3" fmla="*/ 0 w 1332990"/>
              <a:gd name="connsiteY3" fmla="*/ 8116 h 307572"/>
              <a:gd name="connsiteX4" fmla="*/ 263465 w 1332990"/>
              <a:gd name="connsiteY4" fmla="*/ 307572 h 307572"/>
              <a:gd name="connsiteX5" fmla="*/ 510391 w 1332990"/>
              <a:gd name="connsiteY5" fmla="*/ 290133 h 307572"/>
              <a:gd name="connsiteX6" fmla="*/ 1332990 w 1332990"/>
              <a:gd name="connsiteY6" fmla="*/ 273929 h 307572"/>
              <a:gd name="connsiteX7" fmla="*/ 1315849 w 1332990"/>
              <a:gd name="connsiteY7" fmla="*/ 206919 h 307572"/>
              <a:gd name="connsiteX0" fmla="*/ 1122419 w 1139560"/>
              <a:gd name="connsiteY0" fmla="*/ 206919 h 307572"/>
              <a:gd name="connsiteX1" fmla="*/ 444103 w 1139560"/>
              <a:gd name="connsiteY1" fmla="*/ 86723 h 307572"/>
              <a:gd name="connsiteX2" fmla="*/ 0 w 1139560"/>
              <a:gd name="connsiteY2" fmla="*/ 0 h 307572"/>
              <a:gd name="connsiteX3" fmla="*/ 70035 w 1139560"/>
              <a:gd name="connsiteY3" fmla="*/ 307572 h 307572"/>
              <a:gd name="connsiteX4" fmla="*/ 316961 w 1139560"/>
              <a:gd name="connsiteY4" fmla="*/ 290133 h 307572"/>
              <a:gd name="connsiteX5" fmla="*/ 1139560 w 1139560"/>
              <a:gd name="connsiteY5" fmla="*/ 273929 h 307572"/>
              <a:gd name="connsiteX6" fmla="*/ 1122419 w 1139560"/>
              <a:gd name="connsiteY6" fmla="*/ 206919 h 307572"/>
              <a:gd name="connsiteX0" fmla="*/ 1122419 w 1139560"/>
              <a:gd name="connsiteY0" fmla="*/ 285386 h 386039"/>
              <a:gd name="connsiteX1" fmla="*/ 863416 w 1139560"/>
              <a:gd name="connsiteY1" fmla="*/ 0 h 386039"/>
              <a:gd name="connsiteX2" fmla="*/ 0 w 1139560"/>
              <a:gd name="connsiteY2" fmla="*/ 78467 h 386039"/>
              <a:gd name="connsiteX3" fmla="*/ 70035 w 1139560"/>
              <a:gd name="connsiteY3" fmla="*/ 386039 h 386039"/>
              <a:gd name="connsiteX4" fmla="*/ 316961 w 1139560"/>
              <a:gd name="connsiteY4" fmla="*/ 368600 h 386039"/>
              <a:gd name="connsiteX5" fmla="*/ 1139560 w 1139560"/>
              <a:gd name="connsiteY5" fmla="*/ 352396 h 386039"/>
              <a:gd name="connsiteX6" fmla="*/ 1122419 w 1139560"/>
              <a:gd name="connsiteY6" fmla="*/ 285386 h 386039"/>
              <a:gd name="connsiteX0" fmla="*/ 1122419 w 1139560"/>
              <a:gd name="connsiteY0" fmla="*/ 285386 h 420038"/>
              <a:gd name="connsiteX1" fmla="*/ 863416 w 1139560"/>
              <a:gd name="connsiteY1" fmla="*/ 0 h 420038"/>
              <a:gd name="connsiteX2" fmla="*/ 0 w 1139560"/>
              <a:gd name="connsiteY2" fmla="*/ 78467 h 420038"/>
              <a:gd name="connsiteX3" fmla="*/ 70035 w 1139560"/>
              <a:gd name="connsiteY3" fmla="*/ 386039 h 420038"/>
              <a:gd name="connsiteX4" fmla="*/ 947533 w 1139560"/>
              <a:gd name="connsiteY4" fmla="*/ 420038 h 420038"/>
              <a:gd name="connsiteX5" fmla="*/ 1139560 w 1139560"/>
              <a:gd name="connsiteY5" fmla="*/ 352396 h 420038"/>
              <a:gd name="connsiteX6" fmla="*/ 1122419 w 1139560"/>
              <a:gd name="connsiteY6" fmla="*/ 285386 h 420038"/>
              <a:gd name="connsiteX0" fmla="*/ 1122419 w 1139560"/>
              <a:gd name="connsiteY0" fmla="*/ 285386 h 420038"/>
              <a:gd name="connsiteX1" fmla="*/ 863416 w 1139560"/>
              <a:gd name="connsiteY1" fmla="*/ 0 h 420038"/>
              <a:gd name="connsiteX2" fmla="*/ 0 w 1139560"/>
              <a:gd name="connsiteY2" fmla="*/ 78467 h 420038"/>
              <a:gd name="connsiteX3" fmla="*/ 673055 w 1139560"/>
              <a:gd name="connsiteY3" fmla="*/ 115447 h 420038"/>
              <a:gd name="connsiteX4" fmla="*/ 947533 w 1139560"/>
              <a:gd name="connsiteY4" fmla="*/ 420038 h 420038"/>
              <a:gd name="connsiteX5" fmla="*/ 1139560 w 1139560"/>
              <a:gd name="connsiteY5" fmla="*/ 352396 h 420038"/>
              <a:gd name="connsiteX6" fmla="*/ 1122419 w 1139560"/>
              <a:gd name="connsiteY6" fmla="*/ 285386 h 420038"/>
              <a:gd name="connsiteX0" fmla="*/ 449364 w 466505"/>
              <a:gd name="connsiteY0" fmla="*/ 285386 h 420038"/>
              <a:gd name="connsiteX1" fmla="*/ 190361 w 466505"/>
              <a:gd name="connsiteY1" fmla="*/ 0 h 420038"/>
              <a:gd name="connsiteX2" fmla="*/ 0 w 466505"/>
              <a:gd name="connsiteY2" fmla="*/ 115447 h 420038"/>
              <a:gd name="connsiteX3" fmla="*/ 274478 w 466505"/>
              <a:gd name="connsiteY3" fmla="*/ 420038 h 420038"/>
              <a:gd name="connsiteX4" fmla="*/ 466505 w 466505"/>
              <a:gd name="connsiteY4" fmla="*/ 352396 h 420038"/>
              <a:gd name="connsiteX5" fmla="*/ 449364 w 466505"/>
              <a:gd name="connsiteY5" fmla="*/ 285386 h 420038"/>
              <a:gd name="connsiteX0" fmla="*/ 449364 w 449364"/>
              <a:gd name="connsiteY0" fmla="*/ 285386 h 420038"/>
              <a:gd name="connsiteX1" fmla="*/ 190361 w 449364"/>
              <a:gd name="connsiteY1" fmla="*/ 0 h 420038"/>
              <a:gd name="connsiteX2" fmla="*/ 0 w 449364"/>
              <a:gd name="connsiteY2" fmla="*/ 115447 h 420038"/>
              <a:gd name="connsiteX3" fmla="*/ 274478 w 449364"/>
              <a:gd name="connsiteY3" fmla="*/ 420038 h 420038"/>
              <a:gd name="connsiteX4" fmla="*/ 449364 w 449364"/>
              <a:gd name="connsiteY4" fmla="*/ 285386 h 420038"/>
              <a:gd name="connsiteX0" fmla="*/ 402494 w 402494"/>
              <a:gd name="connsiteY0" fmla="*/ 285386 h 420038"/>
              <a:gd name="connsiteX1" fmla="*/ 143491 w 402494"/>
              <a:gd name="connsiteY1" fmla="*/ 0 h 420038"/>
              <a:gd name="connsiteX2" fmla="*/ 0 w 402494"/>
              <a:gd name="connsiteY2" fmla="*/ 165746 h 420038"/>
              <a:gd name="connsiteX3" fmla="*/ 227608 w 402494"/>
              <a:gd name="connsiteY3" fmla="*/ 420038 h 420038"/>
              <a:gd name="connsiteX4" fmla="*/ 402494 w 402494"/>
              <a:gd name="connsiteY4" fmla="*/ 285386 h 420038"/>
              <a:gd name="connsiteX0" fmla="*/ 425585 w 425585"/>
              <a:gd name="connsiteY0" fmla="*/ 285386 h 420038"/>
              <a:gd name="connsiteX1" fmla="*/ 166582 w 425585"/>
              <a:gd name="connsiteY1" fmla="*/ 0 h 420038"/>
              <a:gd name="connsiteX2" fmla="*/ 0 w 425585"/>
              <a:gd name="connsiteY2" fmla="*/ 130879 h 420038"/>
              <a:gd name="connsiteX3" fmla="*/ 250699 w 425585"/>
              <a:gd name="connsiteY3" fmla="*/ 420038 h 420038"/>
              <a:gd name="connsiteX4" fmla="*/ 425585 w 425585"/>
              <a:gd name="connsiteY4" fmla="*/ 285386 h 420038"/>
              <a:gd name="connsiteX0" fmla="*/ 420116 w 420116"/>
              <a:gd name="connsiteY0" fmla="*/ 259697 h 420038"/>
              <a:gd name="connsiteX1" fmla="*/ 166582 w 420116"/>
              <a:gd name="connsiteY1" fmla="*/ 0 h 420038"/>
              <a:gd name="connsiteX2" fmla="*/ 0 w 420116"/>
              <a:gd name="connsiteY2" fmla="*/ 130879 h 420038"/>
              <a:gd name="connsiteX3" fmla="*/ 250699 w 420116"/>
              <a:gd name="connsiteY3" fmla="*/ 420038 h 420038"/>
              <a:gd name="connsiteX4" fmla="*/ 420116 w 420116"/>
              <a:gd name="connsiteY4" fmla="*/ 259697 h 420038"/>
              <a:gd name="connsiteX0" fmla="*/ 438766 w 438766"/>
              <a:gd name="connsiteY0" fmla="*/ 273104 h 420038"/>
              <a:gd name="connsiteX1" fmla="*/ 166582 w 438766"/>
              <a:gd name="connsiteY1" fmla="*/ 0 h 420038"/>
              <a:gd name="connsiteX2" fmla="*/ 0 w 438766"/>
              <a:gd name="connsiteY2" fmla="*/ 130879 h 420038"/>
              <a:gd name="connsiteX3" fmla="*/ 250699 w 438766"/>
              <a:gd name="connsiteY3" fmla="*/ 420038 h 420038"/>
              <a:gd name="connsiteX4" fmla="*/ 438766 w 438766"/>
              <a:gd name="connsiteY4" fmla="*/ 273104 h 420038"/>
              <a:gd name="connsiteX0" fmla="*/ 486625 w 486625"/>
              <a:gd name="connsiteY0" fmla="*/ 271606 h 420038"/>
              <a:gd name="connsiteX1" fmla="*/ 166582 w 486625"/>
              <a:gd name="connsiteY1" fmla="*/ 0 h 420038"/>
              <a:gd name="connsiteX2" fmla="*/ 0 w 486625"/>
              <a:gd name="connsiteY2" fmla="*/ 130879 h 420038"/>
              <a:gd name="connsiteX3" fmla="*/ 250699 w 486625"/>
              <a:gd name="connsiteY3" fmla="*/ 420038 h 420038"/>
              <a:gd name="connsiteX4" fmla="*/ 486625 w 486625"/>
              <a:gd name="connsiteY4" fmla="*/ 271606 h 420038"/>
              <a:gd name="connsiteX0" fmla="*/ 535383 w 535383"/>
              <a:gd name="connsiteY0" fmla="*/ 271606 h 420038"/>
              <a:gd name="connsiteX1" fmla="*/ 215340 w 535383"/>
              <a:gd name="connsiteY1" fmla="*/ 0 h 420038"/>
              <a:gd name="connsiteX2" fmla="*/ 0 w 535383"/>
              <a:gd name="connsiteY2" fmla="*/ 157841 h 420038"/>
              <a:gd name="connsiteX3" fmla="*/ 299457 w 535383"/>
              <a:gd name="connsiteY3" fmla="*/ 420038 h 420038"/>
              <a:gd name="connsiteX4" fmla="*/ 535383 w 535383"/>
              <a:gd name="connsiteY4" fmla="*/ 271606 h 420038"/>
              <a:gd name="connsiteX0" fmla="*/ 535383 w 535383"/>
              <a:gd name="connsiteY0" fmla="*/ 271606 h 381841"/>
              <a:gd name="connsiteX1" fmla="*/ 215340 w 535383"/>
              <a:gd name="connsiteY1" fmla="*/ 0 h 381841"/>
              <a:gd name="connsiteX2" fmla="*/ 0 w 535383"/>
              <a:gd name="connsiteY2" fmla="*/ 157841 h 381841"/>
              <a:gd name="connsiteX3" fmla="*/ 300805 w 535383"/>
              <a:gd name="connsiteY3" fmla="*/ 381841 h 381841"/>
              <a:gd name="connsiteX4" fmla="*/ 535383 w 535383"/>
              <a:gd name="connsiteY4" fmla="*/ 271606 h 381841"/>
              <a:gd name="connsiteX0" fmla="*/ 1226849 w 1226849"/>
              <a:gd name="connsiteY0" fmla="*/ 582526 h 582526"/>
              <a:gd name="connsiteX1" fmla="*/ 215340 w 1226849"/>
              <a:gd name="connsiteY1" fmla="*/ 0 h 582526"/>
              <a:gd name="connsiteX2" fmla="*/ 0 w 1226849"/>
              <a:gd name="connsiteY2" fmla="*/ 157841 h 582526"/>
              <a:gd name="connsiteX3" fmla="*/ 300805 w 1226849"/>
              <a:gd name="connsiteY3" fmla="*/ 381841 h 582526"/>
              <a:gd name="connsiteX4" fmla="*/ 1226849 w 1226849"/>
              <a:gd name="connsiteY4" fmla="*/ 582526 h 582526"/>
              <a:gd name="connsiteX0" fmla="*/ 1226849 w 1226849"/>
              <a:gd name="connsiteY0" fmla="*/ 582526 h 659102"/>
              <a:gd name="connsiteX1" fmla="*/ 215340 w 1226849"/>
              <a:gd name="connsiteY1" fmla="*/ 0 h 659102"/>
              <a:gd name="connsiteX2" fmla="*/ 0 w 1226849"/>
              <a:gd name="connsiteY2" fmla="*/ 157841 h 659102"/>
              <a:gd name="connsiteX3" fmla="*/ 1027861 w 1226849"/>
              <a:gd name="connsiteY3" fmla="*/ 659102 h 659102"/>
              <a:gd name="connsiteX4" fmla="*/ 1226849 w 1226849"/>
              <a:gd name="connsiteY4" fmla="*/ 582526 h 659102"/>
              <a:gd name="connsiteX0" fmla="*/ 1218350 w 1218350"/>
              <a:gd name="connsiteY0" fmla="*/ 568747 h 659102"/>
              <a:gd name="connsiteX1" fmla="*/ 215340 w 1218350"/>
              <a:gd name="connsiteY1" fmla="*/ 0 h 659102"/>
              <a:gd name="connsiteX2" fmla="*/ 0 w 1218350"/>
              <a:gd name="connsiteY2" fmla="*/ 157841 h 659102"/>
              <a:gd name="connsiteX3" fmla="*/ 1027861 w 1218350"/>
              <a:gd name="connsiteY3" fmla="*/ 659102 h 659102"/>
              <a:gd name="connsiteX4" fmla="*/ 1218350 w 1218350"/>
              <a:gd name="connsiteY4" fmla="*/ 568747 h 659102"/>
              <a:gd name="connsiteX0" fmla="*/ 1218350 w 1218350"/>
              <a:gd name="connsiteY0" fmla="*/ 492626 h 582981"/>
              <a:gd name="connsiteX1" fmla="*/ 971958 w 1218350"/>
              <a:gd name="connsiteY1" fmla="*/ 0 h 582981"/>
              <a:gd name="connsiteX2" fmla="*/ 0 w 1218350"/>
              <a:gd name="connsiteY2" fmla="*/ 81720 h 582981"/>
              <a:gd name="connsiteX3" fmla="*/ 1027861 w 1218350"/>
              <a:gd name="connsiteY3" fmla="*/ 582981 h 582981"/>
              <a:gd name="connsiteX4" fmla="*/ 1218350 w 1218350"/>
              <a:gd name="connsiteY4" fmla="*/ 492626 h 582981"/>
              <a:gd name="connsiteX0" fmla="*/ 1213862 w 1213862"/>
              <a:gd name="connsiteY0" fmla="*/ 492467 h 582981"/>
              <a:gd name="connsiteX1" fmla="*/ 971958 w 1213862"/>
              <a:gd name="connsiteY1" fmla="*/ 0 h 582981"/>
              <a:gd name="connsiteX2" fmla="*/ 0 w 1213862"/>
              <a:gd name="connsiteY2" fmla="*/ 81720 h 582981"/>
              <a:gd name="connsiteX3" fmla="*/ 1027861 w 1213862"/>
              <a:gd name="connsiteY3" fmla="*/ 582981 h 582981"/>
              <a:gd name="connsiteX4" fmla="*/ 1213862 w 1213862"/>
              <a:gd name="connsiteY4" fmla="*/ 492467 h 582981"/>
              <a:gd name="connsiteX0" fmla="*/ 1213862 w 1213862"/>
              <a:gd name="connsiteY0" fmla="*/ 492467 h 582981"/>
              <a:gd name="connsiteX1" fmla="*/ 971958 w 1213862"/>
              <a:gd name="connsiteY1" fmla="*/ 0 h 582981"/>
              <a:gd name="connsiteX2" fmla="*/ 408762 w 1213862"/>
              <a:gd name="connsiteY2" fmla="*/ 49247 h 582981"/>
              <a:gd name="connsiteX3" fmla="*/ 0 w 1213862"/>
              <a:gd name="connsiteY3" fmla="*/ 81720 h 582981"/>
              <a:gd name="connsiteX4" fmla="*/ 1027861 w 1213862"/>
              <a:gd name="connsiteY4" fmla="*/ 582981 h 582981"/>
              <a:gd name="connsiteX5" fmla="*/ 1213862 w 1213862"/>
              <a:gd name="connsiteY5" fmla="*/ 492467 h 582981"/>
              <a:gd name="connsiteX0" fmla="*/ 1213862 w 1213862"/>
              <a:gd name="connsiteY0" fmla="*/ 609625 h 700139"/>
              <a:gd name="connsiteX1" fmla="*/ 971958 w 1213862"/>
              <a:gd name="connsiteY1" fmla="*/ 117158 h 700139"/>
              <a:gd name="connsiteX2" fmla="*/ 1104297 w 1213862"/>
              <a:gd name="connsiteY2" fmla="*/ 0 h 700139"/>
              <a:gd name="connsiteX3" fmla="*/ 0 w 1213862"/>
              <a:gd name="connsiteY3" fmla="*/ 198878 h 700139"/>
              <a:gd name="connsiteX4" fmla="*/ 1027861 w 1213862"/>
              <a:gd name="connsiteY4" fmla="*/ 700139 h 700139"/>
              <a:gd name="connsiteX5" fmla="*/ 1213862 w 1213862"/>
              <a:gd name="connsiteY5" fmla="*/ 609625 h 700139"/>
              <a:gd name="connsiteX0" fmla="*/ 1213862 w 1213862"/>
              <a:gd name="connsiteY0" fmla="*/ 609625 h 700139"/>
              <a:gd name="connsiteX1" fmla="*/ 971958 w 1213862"/>
              <a:gd name="connsiteY1" fmla="*/ 117158 h 700139"/>
              <a:gd name="connsiteX2" fmla="*/ 1104297 w 1213862"/>
              <a:gd name="connsiteY2" fmla="*/ 0 h 700139"/>
              <a:gd name="connsiteX3" fmla="*/ 430618 w 1213862"/>
              <a:gd name="connsiteY3" fmla="*/ 120001 h 700139"/>
              <a:gd name="connsiteX4" fmla="*/ 0 w 1213862"/>
              <a:gd name="connsiteY4" fmla="*/ 198878 h 700139"/>
              <a:gd name="connsiteX5" fmla="*/ 1027861 w 1213862"/>
              <a:gd name="connsiteY5" fmla="*/ 700139 h 700139"/>
              <a:gd name="connsiteX6" fmla="*/ 1213862 w 1213862"/>
              <a:gd name="connsiteY6" fmla="*/ 609625 h 700139"/>
              <a:gd name="connsiteX0" fmla="*/ 1213862 w 1213862"/>
              <a:gd name="connsiteY0" fmla="*/ 1244078 h 1334592"/>
              <a:gd name="connsiteX1" fmla="*/ 971958 w 1213862"/>
              <a:gd name="connsiteY1" fmla="*/ 751611 h 1334592"/>
              <a:gd name="connsiteX2" fmla="*/ 1104297 w 1213862"/>
              <a:gd name="connsiteY2" fmla="*/ 634453 h 1334592"/>
              <a:gd name="connsiteX3" fmla="*/ 504417 w 1213862"/>
              <a:gd name="connsiteY3" fmla="*/ 0 h 1334592"/>
              <a:gd name="connsiteX4" fmla="*/ 0 w 1213862"/>
              <a:gd name="connsiteY4" fmla="*/ 833331 h 1334592"/>
              <a:gd name="connsiteX5" fmla="*/ 1027861 w 1213862"/>
              <a:gd name="connsiteY5" fmla="*/ 1334592 h 1334592"/>
              <a:gd name="connsiteX6" fmla="*/ 1213862 w 1213862"/>
              <a:gd name="connsiteY6" fmla="*/ 1244078 h 1334592"/>
              <a:gd name="connsiteX0" fmla="*/ 1213862 w 1213862"/>
              <a:gd name="connsiteY0" fmla="*/ 1244078 h 2086186"/>
              <a:gd name="connsiteX1" fmla="*/ 971958 w 1213862"/>
              <a:gd name="connsiteY1" fmla="*/ 751611 h 2086186"/>
              <a:gd name="connsiteX2" fmla="*/ 1104297 w 1213862"/>
              <a:gd name="connsiteY2" fmla="*/ 634453 h 2086186"/>
              <a:gd name="connsiteX3" fmla="*/ 504417 w 1213862"/>
              <a:gd name="connsiteY3" fmla="*/ 0 h 2086186"/>
              <a:gd name="connsiteX4" fmla="*/ 0 w 1213862"/>
              <a:gd name="connsiteY4" fmla="*/ 833331 h 2086186"/>
              <a:gd name="connsiteX5" fmla="*/ 1055315 w 1213862"/>
              <a:gd name="connsiteY5" fmla="*/ 2086186 h 2086186"/>
              <a:gd name="connsiteX6" fmla="*/ 1027861 w 1213862"/>
              <a:gd name="connsiteY6" fmla="*/ 1334592 h 2086186"/>
              <a:gd name="connsiteX7" fmla="*/ 1213862 w 1213862"/>
              <a:gd name="connsiteY7" fmla="*/ 1244078 h 2086186"/>
              <a:gd name="connsiteX0" fmla="*/ 1213862 w 1213862"/>
              <a:gd name="connsiteY0" fmla="*/ 1244078 h 2086186"/>
              <a:gd name="connsiteX1" fmla="*/ 971958 w 1213862"/>
              <a:gd name="connsiteY1" fmla="*/ 751611 h 2086186"/>
              <a:gd name="connsiteX2" fmla="*/ 1104297 w 1213862"/>
              <a:gd name="connsiteY2" fmla="*/ 634453 h 2086186"/>
              <a:gd name="connsiteX3" fmla="*/ 504417 w 1213862"/>
              <a:gd name="connsiteY3" fmla="*/ 0 h 2086186"/>
              <a:gd name="connsiteX4" fmla="*/ 0 w 1213862"/>
              <a:gd name="connsiteY4" fmla="*/ 833331 h 2086186"/>
              <a:gd name="connsiteX5" fmla="*/ 1055315 w 1213862"/>
              <a:gd name="connsiteY5" fmla="*/ 2086186 h 2086186"/>
              <a:gd name="connsiteX6" fmla="*/ 1027861 w 1213862"/>
              <a:gd name="connsiteY6" fmla="*/ 1334592 h 2086186"/>
              <a:gd name="connsiteX7" fmla="*/ 1213862 w 1213862"/>
              <a:gd name="connsiteY7" fmla="*/ 1244078 h 2086186"/>
              <a:gd name="connsiteX0" fmla="*/ 1213862 w 1213862"/>
              <a:gd name="connsiteY0" fmla="*/ 1244078 h 2097801"/>
              <a:gd name="connsiteX1" fmla="*/ 971958 w 1213862"/>
              <a:gd name="connsiteY1" fmla="*/ 751611 h 2097801"/>
              <a:gd name="connsiteX2" fmla="*/ 1104297 w 1213862"/>
              <a:gd name="connsiteY2" fmla="*/ 634453 h 2097801"/>
              <a:gd name="connsiteX3" fmla="*/ 504417 w 1213862"/>
              <a:gd name="connsiteY3" fmla="*/ 0 h 2097801"/>
              <a:gd name="connsiteX4" fmla="*/ 0 w 1213862"/>
              <a:gd name="connsiteY4" fmla="*/ 833331 h 2097801"/>
              <a:gd name="connsiteX5" fmla="*/ 875188 w 1213862"/>
              <a:gd name="connsiteY5" fmla="*/ 2097801 h 2097801"/>
              <a:gd name="connsiteX6" fmla="*/ 1055315 w 1213862"/>
              <a:gd name="connsiteY6" fmla="*/ 2086186 h 2097801"/>
              <a:gd name="connsiteX7" fmla="*/ 1027861 w 1213862"/>
              <a:gd name="connsiteY7" fmla="*/ 1334592 h 2097801"/>
              <a:gd name="connsiteX8" fmla="*/ 1213862 w 1213862"/>
              <a:gd name="connsiteY8" fmla="*/ 1244078 h 2097801"/>
              <a:gd name="connsiteX0" fmla="*/ 1213862 w 1213862"/>
              <a:gd name="connsiteY0" fmla="*/ 1244078 h 2129054"/>
              <a:gd name="connsiteX1" fmla="*/ 971958 w 1213862"/>
              <a:gd name="connsiteY1" fmla="*/ 751611 h 2129054"/>
              <a:gd name="connsiteX2" fmla="*/ 1104297 w 1213862"/>
              <a:gd name="connsiteY2" fmla="*/ 634453 h 2129054"/>
              <a:gd name="connsiteX3" fmla="*/ 504417 w 1213862"/>
              <a:gd name="connsiteY3" fmla="*/ 0 h 2129054"/>
              <a:gd name="connsiteX4" fmla="*/ 0 w 1213862"/>
              <a:gd name="connsiteY4" fmla="*/ 833331 h 2129054"/>
              <a:gd name="connsiteX5" fmla="*/ 875188 w 1213862"/>
              <a:gd name="connsiteY5" fmla="*/ 2097801 h 2129054"/>
              <a:gd name="connsiteX6" fmla="*/ 1060542 w 1213862"/>
              <a:gd name="connsiteY6" fmla="*/ 2129054 h 2129054"/>
              <a:gd name="connsiteX7" fmla="*/ 1027861 w 1213862"/>
              <a:gd name="connsiteY7" fmla="*/ 1334592 h 2129054"/>
              <a:gd name="connsiteX8" fmla="*/ 1213862 w 1213862"/>
              <a:gd name="connsiteY8" fmla="*/ 1244078 h 2129054"/>
              <a:gd name="connsiteX0" fmla="*/ 1213862 w 1213862"/>
              <a:gd name="connsiteY0" fmla="*/ 1244078 h 2129054"/>
              <a:gd name="connsiteX1" fmla="*/ 971958 w 1213862"/>
              <a:gd name="connsiteY1" fmla="*/ 751611 h 2129054"/>
              <a:gd name="connsiteX2" fmla="*/ 1104297 w 1213862"/>
              <a:gd name="connsiteY2" fmla="*/ 634453 h 2129054"/>
              <a:gd name="connsiteX3" fmla="*/ 504417 w 1213862"/>
              <a:gd name="connsiteY3" fmla="*/ 0 h 2129054"/>
              <a:gd name="connsiteX4" fmla="*/ 0 w 1213862"/>
              <a:gd name="connsiteY4" fmla="*/ 833331 h 2129054"/>
              <a:gd name="connsiteX5" fmla="*/ 869909 w 1213862"/>
              <a:gd name="connsiteY5" fmla="*/ 2120080 h 2129054"/>
              <a:gd name="connsiteX6" fmla="*/ 1060542 w 1213862"/>
              <a:gd name="connsiteY6" fmla="*/ 2129054 h 2129054"/>
              <a:gd name="connsiteX7" fmla="*/ 1027861 w 1213862"/>
              <a:gd name="connsiteY7" fmla="*/ 1334592 h 2129054"/>
              <a:gd name="connsiteX8" fmla="*/ 1213862 w 1213862"/>
              <a:gd name="connsiteY8" fmla="*/ 1244078 h 2129054"/>
              <a:gd name="connsiteX0" fmla="*/ 1213862 w 1213862"/>
              <a:gd name="connsiteY0" fmla="*/ 1244078 h 2129054"/>
              <a:gd name="connsiteX1" fmla="*/ 971958 w 1213862"/>
              <a:gd name="connsiteY1" fmla="*/ 751611 h 2129054"/>
              <a:gd name="connsiteX2" fmla="*/ 1104297 w 1213862"/>
              <a:gd name="connsiteY2" fmla="*/ 634453 h 2129054"/>
              <a:gd name="connsiteX3" fmla="*/ 504417 w 1213862"/>
              <a:gd name="connsiteY3" fmla="*/ 0 h 2129054"/>
              <a:gd name="connsiteX4" fmla="*/ 0 w 1213862"/>
              <a:gd name="connsiteY4" fmla="*/ 833331 h 2129054"/>
              <a:gd name="connsiteX5" fmla="*/ 869909 w 1213862"/>
              <a:gd name="connsiteY5" fmla="*/ 2120080 h 2129054"/>
              <a:gd name="connsiteX6" fmla="*/ 1060542 w 1213862"/>
              <a:gd name="connsiteY6" fmla="*/ 2129054 h 2129054"/>
              <a:gd name="connsiteX7" fmla="*/ 1027861 w 1213862"/>
              <a:gd name="connsiteY7" fmla="*/ 1334592 h 2129054"/>
              <a:gd name="connsiteX8" fmla="*/ 1213862 w 1213862"/>
              <a:gd name="connsiteY8" fmla="*/ 1244078 h 2129054"/>
              <a:gd name="connsiteX0" fmla="*/ 1213862 w 1213862"/>
              <a:gd name="connsiteY0" fmla="*/ 1244078 h 2443273"/>
              <a:gd name="connsiteX1" fmla="*/ 971958 w 1213862"/>
              <a:gd name="connsiteY1" fmla="*/ 751611 h 2443273"/>
              <a:gd name="connsiteX2" fmla="*/ 1104297 w 1213862"/>
              <a:gd name="connsiteY2" fmla="*/ 634453 h 2443273"/>
              <a:gd name="connsiteX3" fmla="*/ 504417 w 1213862"/>
              <a:gd name="connsiteY3" fmla="*/ 0 h 2443273"/>
              <a:gd name="connsiteX4" fmla="*/ 0 w 1213862"/>
              <a:gd name="connsiteY4" fmla="*/ 833331 h 2443273"/>
              <a:gd name="connsiteX5" fmla="*/ 797849 w 1213862"/>
              <a:gd name="connsiteY5" fmla="*/ 2443273 h 2443273"/>
              <a:gd name="connsiteX6" fmla="*/ 869909 w 1213862"/>
              <a:gd name="connsiteY6" fmla="*/ 2120080 h 2443273"/>
              <a:gd name="connsiteX7" fmla="*/ 1060542 w 1213862"/>
              <a:gd name="connsiteY7" fmla="*/ 2129054 h 2443273"/>
              <a:gd name="connsiteX8" fmla="*/ 1027861 w 1213862"/>
              <a:gd name="connsiteY8" fmla="*/ 1334592 h 2443273"/>
              <a:gd name="connsiteX9" fmla="*/ 1213862 w 1213862"/>
              <a:gd name="connsiteY9" fmla="*/ 1244078 h 2443273"/>
              <a:gd name="connsiteX0" fmla="*/ 1213862 w 1213862"/>
              <a:gd name="connsiteY0" fmla="*/ 1244078 h 2443273"/>
              <a:gd name="connsiteX1" fmla="*/ 971958 w 1213862"/>
              <a:gd name="connsiteY1" fmla="*/ 751611 h 2443273"/>
              <a:gd name="connsiteX2" fmla="*/ 1104297 w 1213862"/>
              <a:gd name="connsiteY2" fmla="*/ 634453 h 2443273"/>
              <a:gd name="connsiteX3" fmla="*/ 504417 w 1213862"/>
              <a:gd name="connsiteY3" fmla="*/ 0 h 2443273"/>
              <a:gd name="connsiteX4" fmla="*/ 0 w 1213862"/>
              <a:gd name="connsiteY4" fmla="*/ 833331 h 2443273"/>
              <a:gd name="connsiteX5" fmla="*/ 797849 w 1213862"/>
              <a:gd name="connsiteY5" fmla="*/ 2443273 h 2443273"/>
              <a:gd name="connsiteX6" fmla="*/ 869909 w 1213862"/>
              <a:gd name="connsiteY6" fmla="*/ 2120080 h 2443273"/>
              <a:gd name="connsiteX7" fmla="*/ 1060542 w 1213862"/>
              <a:gd name="connsiteY7" fmla="*/ 2129054 h 2443273"/>
              <a:gd name="connsiteX8" fmla="*/ 1027861 w 1213862"/>
              <a:gd name="connsiteY8" fmla="*/ 1334592 h 2443273"/>
              <a:gd name="connsiteX9" fmla="*/ 1213862 w 1213862"/>
              <a:gd name="connsiteY9" fmla="*/ 1244078 h 2443273"/>
              <a:gd name="connsiteX0" fmla="*/ 1213862 w 1213862"/>
              <a:gd name="connsiteY0" fmla="*/ 1244078 h 2443273"/>
              <a:gd name="connsiteX1" fmla="*/ 971958 w 1213862"/>
              <a:gd name="connsiteY1" fmla="*/ 751611 h 2443273"/>
              <a:gd name="connsiteX2" fmla="*/ 1104297 w 1213862"/>
              <a:gd name="connsiteY2" fmla="*/ 634453 h 2443273"/>
              <a:gd name="connsiteX3" fmla="*/ 504417 w 1213862"/>
              <a:gd name="connsiteY3" fmla="*/ 0 h 2443273"/>
              <a:gd name="connsiteX4" fmla="*/ 0 w 1213862"/>
              <a:gd name="connsiteY4" fmla="*/ 833331 h 2443273"/>
              <a:gd name="connsiteX5" fmla="*/ 437116 w 1213862"/>
              <a:gd name="connsiteY5" fmla="*/ 1716169 h 2443273"/>
              <a:gd name="connsiteX6" fmla="*/ 797849 w 1213862"/>
              <a:gd name="connsiteY6" fmla="*/ 2443273 h 2443273"/>
              <a:gd name="connsiteX7" fmla="*/ 869909 w 1213862"/>
              <a:gd name="connsiteY7" fmla="*/ 2120080 h 2443273"/>
              <a:gd name="connsiteX8" fmla="*/ 1060542 w 1213862"/>
              <a:gd name="connsiteY8" fmla="*/ 2129054 h 2443273"/>
              <a:gd name="connsiteX9" fmla="*/ 1027861 w 1213862"/>
              <a:gd name="connsiteY9" fmla="*/ 1334592 h 2443273"/>
              <a:gd name="connsiteX10" fmla="*/ 1213862 w 1213862"/>
              <a:gd name="connsiteY10" fmla="*/ 1244078 h 2443273"/>
              <a:gd name="connsiteX0" fmla="*/ 1213862 w 1213862"/>
              <a:gd name="connsiteY0" fmla="*/ 1244078 h 2443273"/>
              <a:gd name="connsiteX1" fmla="*/ 971958 w 1213862"/>
              <a:gd name="connsiteY1" fmla="*/ 751611 h 2443273"/>
              <a:gd name="connsiteX2" fmla="*/ 1104297 w 1213862"/>
              <a:gd name="connsiteY2" fmla="*/ 634453 h 2443273"/>
              <a:gd name="connsiteX3" fmla="*/ 504417 w 1213862"/>
              <a:gd name="connsiteY3" fmla="*/ 0 h 2443273"/>
              <a:gd name="connsiteX4" fmla="*/ 0 w 1213862"/>
              <a:gd name="connsiteY4" fmla="*/ 833331 h 2443273"/>
              <a:gd name="connsiteX5" fmla="*/ 709211 w 1213862"/>
              <a:gd name="connsiteY5" fmla="*/ 2408695 h 2443273"/>
              <a:gd name="connsiteX6" fmla="*/ 797849 w 1213862"/>
              <a:gd name="connsiteY6" fmla="*/ 2443273 h 2443273"/>
              <a:gd name="connsiteX7" fmla="*/ 869909 w 1213862"/>
              <a:gd name="connsiteY7" fmla="*/ 2120080 h 2443273"/>
              <a:gd name="connsiteX8" fmla="*/ 1060542 w 1213862"/>
              <a:gd name="connsiteY8" fmla="*/ 2129054 h 2443273"/>
              <a:gd name="connsiteX9" fmla="*/ 1027861 w 1213862"/>
              <a:gd name="connsiteY9" fmla="*/ 1334592 h 2443273"/>
              <a:gd name="connsiteX10" fmla="*/ 1213862 w 1213862"/>
              <a:gd name="connsiteY10" fmla="*/ 1244078 h 2443273"/>
              <a:gd name="connsiteX0" fmla="*/ 3354000 w 3354000"/>
              <a:gd name="connsiteY0" fmla="*/ 1244078 h 2443273"/>
              <a:gd name="connsiteX1" fmla="*/ 3112096 w 3354000"/>
              <a:gd name="connsiteY1" fmla="*/ 751611 h 2443273"/>
              <a:gd name="connsiteX2" fmla="*/ 3244435 w 3354000"/>
              <a:gd name="connsiteY2" fmla="*/ 634453 h 2443273"/>
              <a:gd name="connsiteX3" fmla="*/ 2644555 w 3354000"/>
              <a:gd name="connsiteY3" fmla="*/ 0 h 2443273"/>
              <a:gd name="connsiteX4" fmla="*/ 0 w 3354000"/>
              <a:gd name="connsiteY4" fmla="*/ 1512620 h 2443273"/>
              <a:gd name="connsiteX5" fmla="*/ 2849349 w 3354000"/>
              <a:gd name="connsiteY5" fmla="*/ 2408695 h 2443273"/>
              <a:gd name="connsiteX6" fmla="*/ 2937987 w 3354000"/>
              <a:gd name="connsiteY6" fmla="*/ 2443273 h 2443273"/>
              <a:gd name="connsiteX7" fmla="*/ 3010047 w 3354000"/>
              <a:gd name="connsiteY7" fmla="*/ 2120080 h 2443273"/>
              <a:gd name="connsiteX8" fmla="*/ 3200680 w 3354000"/>
              <a:gd name="connsiteY8" fmla="*/ 2129054 h 2443273"/>
              <a:gd name="connsiteX9" fmla="*/ 3167999 w 3354000"/>
              <a:gd name="connsiteY9" fmla="*/ 1334592 h 2443273"/>
              <a:gd name="connsiteX10" fmla="*/ 3354000 w 3354000"/>
              <a:gd name="connsiteY10" fmla="*/ 1244078 h 2443273"/>
              <a:gd name="connsiteX0" fmla="*/ 3354000 w 3354000"/>
              <a:gd name="connsiteY0" fmla="*/ 1244078 h 2443273"/>
              <a:gd name="connsiteX1" fmla="*/ 3112096 w 3354000"/>
              <a:gd name="connsiteY1" fmla="*/ 751611 h 2443273"/>
              <a:gd name="connsiteX2" fmla="*/ 3244435 w 3354000"/>
              <a:gd name="connsiteY2" fmla="*/ 634453 h 2443273"/>
              <a:gd name="connsiteX3" fmla="*/ 2644555 w 3354000"/>
              <a:gd name="connsiteY3" fmla="*/ 0 h 2443273"/>
              <a:gd name="connsiteX4" fmla="*/ 0 w 3354000"/>
              <a:gd name="connsiteY4" fmla="*/ 1512620 h 2443273"/>
              <a:gd name="connsiteX5" fmla="*/ 2436144 w 3354000"/>
              <a:gd name="connsiteY5" fmla="*/ 2277297 h 2443273"/>
              <a:gd name="connsiteX6" fmla="*/ 2849349 w 3354000"/>
              <a:gd name="connsiteY6" fmla="*/ 2408695 h 2443273"/>
              <a:gd name="connsiteX7" fmla="*/ 2937987 w 3354000"/>
              <a:gd name="connsiteY7" fmla="*/ 2443273 h 2443273"/>
              <a:gd name="connsiteX8" fmla="*/ 3010047 w 3354000"/>
              <a:gd name="connsiteY8" fmla="*/ 2120080 h 2443273"/>
              <a:gd name="connsiteX9" fmla="*/ 3200680 w 3354000"/>
              <a:gd name="connsiteY9" fmla="*/ 2129054 h 2443273"/>
              <a:gd name="connsiteX10" fmla="*/ 3167999 w 3354000"/>
              <a:gd name="connsiteY10" fmla="*/ 1334592 h 2443273"/>
              <a:gd name="connsiteX11" fmla="*/ 3354000 w 3354000"/>
              <a:gd name="connsiteY11" fmla="*/ 1244078 h 2443273"/>
              <a:gd name="connsiteX0" fmla="*/ 3354000 w 3354000"/>
              <a:gd name="connsiteY0" fmla="*/ 1244078 h 2901987"/>
              <a:gd name="connsiteX1" fmla="*/ 3112096 w 3354000"/>
              <a:gd name="connsiteY1" fmla="*/ 751611 h 2901987"/>
              <a:gd name="connsiteX2" fmla="*/ 3244435 w 3354000"/>
              <a:gd name="connsiteY2" fmla="*/ 634453 h 2901987"/>
              <a:gd name="connsiteX3" fmla="*/ 2644555 w 3354000"/>
              <a:gd name="connsiteY3" fmla="*/ 0 h 2901987"/>
              <a:gd name="connsiteX4" fmla="*/ 0 w 3354000"/>
              <a:gd name="connsiteY4" fmla="*/ 1512620 h 2901987"/>
              <a:gd name="connsiteX5" fmla="*/ 2632006 w 3354000"/>
              <a:gd name="connsiteY5" fmla="*/ 2901987 h 2901987"/>
              <a:gd name="connsiteX6" fmla="*/ 2849349 w 3354000"/>
              <a:gd name="connsiteY6" fmla="*/ 2408695 h 2901987"/>
              <a:gd name="connsiteX7" fmla="*/ 2937987 w 3354000"/>
              <a:gd name="connsiteY7" fmla="*/ 2443273 h 2901987"/>
              <a:gd name="connsiteX8" fmla="*/ 3010047 w 3354000"/>
              <a:gd name="connsiteY8" fmla="*/ 2120080 h 2901987"/>
              <a:gd name="connsiteX9" fmla="*/ 3200680 w 3354000"/>
              <a:gd name="connsiteY9" fmla="*/ 2129054 h 2901987"/>
              <a:gd name="connsiteX10" fmla="*/ 3167999 w 3354000"/>
              <a:gd name="connsiteY10" fmla="*/ 1334592 h 2901987"/>
              <a:gd name="connsiteX11" fmla="*/ 3354000 w 3354000"/>
              <a:gd name="connsiteY11" fmla="*/ 1244078 h 2901987"/>
              <a:gd name="connsiteX0" fmla="*/ 3354000 w 3354000"/>
              <a:gd name="connsiteY0" fmla="*/ 1244078 h 2901987"/>
              <a:gd name="connsiteX1" fmla="*/ 3112096 w 3354000"/>
              <a:gd name="connsiteY1" fmla="*/ 751611 h 2901987"/>
              <a:gd name="connsiteX2" fmla="*/ 3244435 w 3354000"/>
              <a:gd name="connsiteY2" fmla="*/ 634453 h 2901987"/>
              <a:gd name="connsiteX3" fmla="*/ 2644555 w 3354000"/>
              <a:gd name="connsiteY3" fmla="*/ 0 h 2901987"/>
              <a:gd name="connsiteX4" fmla="*/ 0 w 3354000"/>
              <a:gd name="connsiteY4" fmla="*/ 1512620 h 2901987"/>
              <a:gd name="connsiteX5" fmla="*/ 2025687 w 3354000"/>
              <a:gd name="connsiteY5" fmla="*/ 2577317 h 2901987"/>
              <a:gd name="connsiteX6" fmla="*/ 2632006 w 3354000"/>
              <a:gd name="connsiteY6" fmla="*/ 2901987 h 2901987"/>
              <a:gd name="connsiteX7" fmla="*/ 2849349 w 3354000"/>
              <a:gd name="connsiteY7" fmla="*/ 2408695 h 2901987"/>
              <a:gd name="connsiteX8" fmla="*/ 2937987 w 3354000"/>
              <a:gd name="connsiteY8" fmla="*/ 2443273 h 2901987"/>
              <a:gd name="connsiteX9" fmla="*/ 3010047 w 3354000"/>
              <a:gd name="connsiteY9" fmla="*/ 2120080 h 2901987"/>
              <a:gd name="connsiteX10" fmla="*/ 3200680 w 3354000"/>
              <a:gd name="connsiteY10" fmla="*/ 2129054 h 2901987"/>
              <a:gd name="connsiteX11" fmla="*/ 3167999 w 3354000"/>
              <a:gd name="connsiteY11" fmla="*/ 1334592 h 2901987"/>
              <a:gd name="connsiteX12" fmla="*/ 3354000 w 3354000"/>
              <a:gd name="connsiteY12" fmla="*/ 1244078 h 2901987"/>
              <a:gd name="connsiteX0" fmla="*/ 3354000 w 3354000"/>
              <a:gd name="connsiteY0" fmla="*/ 1244078 h 2901987"/>
              <a:gd name="connsiteX1" fmla="*/ 3112096 w 3354000"/>
              <a:gd name="connsiteY1" fmla="*/ 751611 h 2901987"/>
              <a:gd name="connsiteX2" fmla="*/ 3244435 w 3354000"/>
              <a:gd name="connsiteY2" fmla="*/ 634453 h 2901987"/>
              <a:gd name="connsiteX3" fmla="*/ 2644555 w 3354000"/>
              <a:gd name="connsiteY3" fmla="*/ 0 h 2901987"/>
              <a:gd name="connsiteX4" fmla="*/ 0 w 3354000"/>
              <a:gd name="connsiteY4" fmla="*/ 1512620 h 2901987"/>
              <a:gd name="connsiteX5" fmla="*/ 2452724 w 3354000"/>
              <a:gd name="connsiteY5" fmla="*/ 2826018 h 2901987"/>
              <a:gd name="connsiteX6" fmla="*/ 2632006 w 3354000"/>
              <a:gd name="connsiteY6" fmla="*/ 2901987 h 2901987"/>
              <a:gd name="connsiteX7" fmla="*/ 2849349 w 3354000"/>
              <a:gd name="connsiteY7" fmla="*/ 2408695 h 2901987"/>
              <a:gd name="connsiteX8" fmla="*/ 2937987 w 3354000"/>
              <a:gd name="connsiteY8" fmla="*/ 2443273 h 2901987"/>
              <a:gd name="connsiteX9" fmla="*/ 3010047 w 3354000"/>
              <a:gd name="connsiteY9" fmla="*/ 2120080 h 2901987"/>
              <a:gd name="connsiteX10" fmla="*/ 3200680 w 3354000"/>
              <a:gd name="connsiteY10" fmla="*/ 2129054 h 2901987"/>
              <a:gd name="connsiteX11" fmla="*/ 3167999 w 3354000"/>
              <a:gd name="connsiteY11" fmla="*/ 1334592 h 2901987"/>
              <a:gd name="connsiteX12" fmla="*/ 3354000 w 3354000"/>
              <a:gd name="connsiteY12" fmla="*/ 1244078 h 2901987"/>
              <a:gd name="connsiteX0" fmla="*/ 3354000 w 3354000"/>
              <a:gd name="connsiteY0" fmla="*/ 1244078 h 2901987"/>
              <a:gd name="connsiteX1" fmla="*/ 3112096 w 3354000"/>
              <a:gd name="connsiteY1" fmla="*/ 751611 h 2901987"/>
              <a:gd name="connsiteX2" fmla="*/ 3244435 w 3354000"/>
              <a:gd name="connsiteY2" fmla="*/ 634453 h 2901987"/>
              <a:gd name="connsiteX3" fmla="*/ 2644555 w 3354000"/>
              <a:gd name="connsiteY3" fmla="*/ 0 h 2901987"/>
              <a:gd name="connsiteX4" fmla="*/ 0 w 3354000"/>
              <a:gd name="connsiteY4" fmla="*/ 1512620 h 2901987"/>
              <a:gd name="connsiteX5" fmla="*/ 1824284 w 3354000"/>
              <a:gd name="connsiteY5" fmla="*/ 2491584 h 2901987"/>
              <a:gd name="connsiteX6" fmla="*/ 2452724 w 3354000"/>
              <a:gd name="connsiteY6" fmla="*/ 2826018 h 2901987"/>
              <a:gd name="connsiteX7" fmla="*/ 2632006 w 3354000"/>
              <a:gd name="connsiteY7" fmla="*/ 2901987 h 2901987"/>
              <a:gd name="connsiteX8" fmla="*/ 2849349 w 3354000"/>
              <a:gd name="connsiteY8" fmla="*/ 2408695 h 2901987"/>
              <a:gd name="connsiteX9" fmla="*/ 2937987 w 3354000"/>
              <a:gd name="connsiteY9" fmla="*/ 2443273 h 2901987"/>
              <a:gd name="connsiteX10" fmla="*/ 3010047 w 3354000"/>
              <a:gd name="connsiteY10" fmla="*/ 2120080 h 2901987"/>
              <a:gd name="connsiteX11" fmla="*/ 3200680 w 3354000"/>
              <a:gd name="connsiteY11" fmla="*/ 2129054 h 2901987"/>
              <a:gd name="connsiteX12" fmla="*/ 3167999 w 3354000"/>
              <a:gd name="connsiteY12" fmla="*/ 1334592 h 2901987"/>
              <a:gd name="connsiteX13" fmla="*/ 3354000 w 3354000"/>
              <a:gd name="connsiteY13" fmla="*/ 1244078 h 2901987"/>
              <a:gd name="connsiteX0" fmla="*/ 3354000 w 3354000"/>
              <a:gd name="connsiteY0" fmla="*/ 1244078 h 3392799"/>
              <a:gd name="connsiteX1" fmla="*/ 3112096 w 3354000"/>
              <a:gd name="connsiteY1" fmla="*/ 751611 h 3392799"/>
              <a:gd name="connsiteX2" fmla="*/ 3244435 w 3354000"/>
              <a:gd name="connsiteY2" fmla="*/ 634453 h 3392799"/>
              <a:gd name="connsiteX3" fmla="*/ 2644555 w 3354000"/>
              <a:gd name="connsiteY3" fmla="*/ 0 h 3392799"/>
              <a:gd name="connsiteX4" fmla="*/ 0 w 3354000"/>
              <a:gd name="connsiteY4" fmla="*/ 1512620 h 3392799"/>
              <a:gd name="connsiteX5" fmla="*/ 1835165 w 3354000"/>
              <a:gd name="connsiteY5" fmla="*/ 3392799 h 3392799"/>
              <a:gd name="connsiteX6" fmla="*/ 2452724 w 3354000"/>
              <a:gd name="connsiteY6" fmla="*/ 2826018 h 3392799"/>
              <a:gd name="connsiteX7" fmla="*/ 2632006 w 3354000"/>
              <a:gd name="connsiteY7" fmla="*/ 2901987 h 3392799"/>
              <a:gd name="connsiteX8" fmla="*/ 2849349 w 3354000"/>
              <a:gd name="connsiteY8" fmla="*/ 2408695 h 3392799"/>
              <a:gd name="connsiteX9" fmla="*/ 2937987 w 3354000"/>
              <a:gd name="connsiteY9" fmla="*/ 2443273 h 3392799"/>
              <a:gd name="connsiteX10" fmla="*/ 3010047 w 3354000"/>
              <a:gd name="connsiteY10" fmla="*/ 2120080 h 3392799"/>
              <a:gd name="connsiteX11" fmla="*/ 3200680 w 3354000"/>
              <a:gd name="connsiteY11" fmla="*/ 2129054 h 3392799"/>
              <a:gd name="connsiteX12" fmla="*/ 3167999 w 3354000"/>
              <a:gd name="connsiteY12" fmla="*/ 1334592 h 3392799"/>
              <a:gd name="connsiteX13" fmla="*/ 3354000 w 3354000"/>
              <a:gd name="connsiteY13" fmla="*/ 1244078 h 3392799"/>
              <a:gd name="connsiteX0" fmla="*/ 3354000 w 3354000"/>
              <a:gd name="connsiteY0" fmla="*/ 1244078 h 3392799"/>
              <a:gd name="connsiteX1" fmla="*/ 3112096 w 3354000"/>
              <a:gd name="connsiteY1" fmla="*/ 751611 h 3392799"/>
              <a:gd name="connsiteX2" fmla="*/ 3244435 w 3354000"/>
              <a:gd name="connsiteY2" fmla="*/ 634453 h 3392799"/>
              <a:gd name="connsiteX3" fmla="*/ 2644555 w 3354000"/>
              <a:gd name="connsiteY3" fmla="*/ 0 h 3392799"/>
              <a:gd name="connsiteX4" fmla="*/ 0 w 3354000"/>
              <a:gd name="connsiteY4" fmla="*/ 1512620 h 3392799"/>
              <a:gd name="connsiteX5" fmla="*/ 848738 w 3354000"/>
              <a:gd name="connsiteY5" fmla="*/ 2380778 h 3392799"/>
              <a:gd name="connsiteX6" fmla="*/ 1835165 w 3354000"/>
              <a:gd name="connsiteY6" fmla="*/ 3392799 h 3392799"/>
              <a:gd name="connsiteX7" fmla="*/ 2452724 w 3354000"/>
              <a:gd name="connsiteY7" fmla="*/ 2826018 h 3392799"/>
              <a:gd name="connsiteX8" fmla="*/ 2632006 w 3354000"/>
              <a:gd name="connsiteY8" fmla="*/ 2901987 h 3392799"/>
              <a:gd name="connsiteX9" fmla="*/ 2849349 w 3354000"/>
              <a:gd name="connsiteY9" fmla="*/ 2408695 h 3392799"/>
              <a:gd name="connsiteX10" fmla="*/ 2937987 w 3354000"/>
              <a:gd name="connsiteY10" fmla="*/ 2443273 h 3392799"/>
              <a:gd name="connsiteX11" fmla="*/ 3010047 w 3354000"/>
              <a:gd name="connsiteY11" fmla="*/ 2120080 h 3392799"/>
              <a:gd name="connsiteX12" fmla="*/ 3200680 w 3354000"/>
              <a:gd name="connsiteY12" fmla="*/ 2129054 h 3392799"/>
              <a:gd name="connsiteX13" fmla="*/ 3167999 w 3354000"/>
              <a:gd name="connsiteY13" fmla="*/ 1334592 h 3392799"/>
              <a:gd name="connsiteX14" fmla="*/ 3354000 w 3354000"/>
              <a:gd name="connsiteY14" fmla="*/ 1244078 h 3392799"/>
              <a:gd name="connsiteX0" fmla="*/ 3354000 w 3354000"/>
              <a:gd name="connsiteY0" fmla="*/ 1244078 h 3392799"/>
              <a:gd name="connsiteX1" fmla="*/ 3112096 w 3354000"/>
              <a:gd name="connsiteY1" fmla="*/ 751611 h 3392799"/>
              <a:gd name="connsiteX2" fmla="*/ 3244435 w 3354000"/>
              <a:gd name="connsiteY2" fmla="*/ 634453 h 3392799"/>
              <a:gd name="connsiteX3" fmla="*/ 2644555 w 3354000"/>
              <a:gd name="connsiteY3" fmla="*/ 0 h 3392799"/>
              <a:gd name="connsiteX4" fmla="*/ 0 w 3354000"/>
              <a:gd name="connsiteY4" fmla="*/ 1512620 h 3392799"/>
              <a:gd name="connsiteX5" fmla="*/ 1709465 w 3354000"/>
              <a:gd name="connsiteY5" fmla="*/ 3262560 h 3392799"/>
              <a:gd name="connsiteX6" fmla="*/ 1835165 w 3354000"/>
              <a:gd name="connsiteY6" fmla="*/ 3392799 h 3392799"/>
              <a:gd name="connsiteX7" fmla="*/ 2452724 w 3354000"/>
              <a:gd name="connsiteY7" fmla="*/ 2826018 h 3392799"/>
              <a:gd name="connsiteX8" fmla="*/ 2632006 w 3354000"/>
              <a:gd name="connsiteY8" fmla="*/ 2901987 h 3392799"/>
              <a:gd name="connsiteX9" fmla="*/ 2849349 w 3354000"/>
              <a:gd name="connsiteY9" fmla="*/ 2408695 h 3392799"/>
              <a:gd name="connsiteX10" fmla="*/ 2937987 w 3354000"/>
              <a:gd name="connsiteY10" fmla="*/ 2443273 h 3392799"/>
              <a:gd name="connsiteX11" fmla="*/ 3010047 w 3354000"/>
              <a:gd name="connsiteY11" fmla="*/ 2120080 h 3392799"/>
              <a:gd name="connsiteX12" fmla="*/ 3200680 w 3354000"/>
              <a:gd name="connsiteY12" fmla="*/ 2129054 h 3392799"/>
              <a:gd name="connsiteX13" fmla="*/ 3167999 w 3354000"/>
              <a:gd name="connsiteY13" fmla="*/ 1334592 h 3392799"/>
              <a:gd name="connsiteX14" fmla="*/ 3354000 w 3354000"/>
              <a:gd name="connsiteY14" fmla="*/ 1244078 h 3392799"/>
              <a:gd name="connsiteX0" fmla="*/ 3354000 w 3354000"/>
              <a:gd name="connsiteY0" fmla="*/ 1244078 h 3392799"/>
              <a:gd name="connsiteX1" fmla="*/ 3112096 w 3354000"/>
              <a:gd name="connsiteY1" fmla="*/ 751611 h 3392799"/>
              <a:gd name="connsiteX2" fmla="*/ 3244435 w 3354000"/>
              <a:gd name="connsiteY2" fmla="*/ 634453 h 3392799"/>
              <a:gd name="connsiteX3" fmla="*/ 2644555 w 3354000"/>
              <a:gd name="connsiteY3" fmla="*/ 0 h 3392799"/>
              <a:gd name="connsiteX4" fmla="*/ 0 w 3354000"/>
              <a:gd name="connsiteY4" fmla="*/ 1512620 h 3392799"/>
              <a:gd name="connsiteX5" fmla="*/ 926818 w 3354000"/>
              <a:gd name="connsiteY5" fmla="*/ 2459913 h 3392799"/>
              <a:gd name="connsiteX6" fmla="*/ 1709465 w 3354000"/>
              <a:gd name="connsiteY6" fmla="*/ 3262560 h 3392799"/>
              <a:gd name="connsiteX7" fmla="*/ 1835165 w 3354000"/>
              <a:gd name="connsiteY7" fmla="*/ 3392799 h 3392799"/>
              <a:gd name="connsiteX8" fmla="*/ 2452724 w 3354000"/>
              <a:gd name="connsiteY8" fmla="*/ 2826018 h 3392799"/>
              <a:gd name="connsiteX9" fmla="*/ 2632006 w 3354000"/>
              <a:gd name="connsiteY9" fmla="*/ 2901987 h 3392799"/>
              <a:gd name="connsiteX10" fmla="*/ 2849349 w 3354000"/>
              <a:gd name="connsiteY10" fmla="*/ 2408695 h 3392799"/>
              <a:gd name="connsiteX11" fmla="*/ 2937987 w 3354000"/>
              <a:gd name="connsiteY11" fmla="*/ 2443273 h 3392799"/>
              <a:gd name="connsiteX12" fmla="*/ 3010047 w 3354000"/>
              <a:gd name="connsiteY12" fmla="*/ 2120080 h 3392799"/>
              <a:gd name="connsiteX13" fmla="*/ 3200680 w 3354000"/>
              <a:gd name="connsiteY13" fmla="*/ 2129054 h 3392799"/>
              <a:gd name="connsiteX14" fmla="*/ 3167999 w 3354000"/>
              <a:gd name="connsiteY14" fmla="*/ 1334592 h 3392799"/>
              <a:gd name="connsiteX15" fmla="*/ 3354000 w 3354000"/>
              <a:gd name="connsiteY15" fmla="*/ 1244078 h 3392799"/>
              <a:gd name="connsiteX0" fmla="*/ 3354000 w 3354000"/>
              <a:gd name="connsiteY0" fmla="*/ 1244078 h 3491523"/>
              <a:gd name="connsiteX1" fmla="*/ 3112096 w 3354000"/>
              <a:gd name="connsiteY1" fmla="*/ 751611 h 3491523"/>
              <a:gd name="connsiteX2" fmla="*/ 3244435 w 3354000"/>
              <a:gd name="connsiteY2" fmla="*/ 634453 h 3491523"/>
              <a:gd name="connsiteX3" fmla="*/ 2644555 w 3354000"/>
              <a:gd name="connsiteY3" fmla="*/ 0 h 3491523"/>
              <a:gd name="connsiteX4" fmla="*/ 0 w 3354000"/>
              <a:gd name="connsiteY4" fmla="*/ 1512620 h 3491523"/>
              <a:gd name="connsiteX5" fmla="*/ 1258834 w 3354000"/>
              <a:gd name="connsiteY5" fmla="*/ 3491523 h 3491523"/>
              <a:gd name="connsiteX6" fmla="*/ 1709465 w 3354000"/>
              <a:gd name="connsiteY6" fmla="*/ 3262560 h 3491523"/>
              <a:gd name="connsiteX7" fmla="*/ 1835165 w 3354000"/>
              <a:gd name="connsiteY7" fmla="*/ 3392799 h 3491523"/>
              <a:gd name="connsiteX8" fmla="*/ 2452724 w 3354000"/>
              <a:gd name="connsiteY8" fmla="*/ 2826018 h 3491523"/>
              <a:gd name="connsiteX9" fmla="*/ 2632006 w 3354000"/>
              <a:gd name="connsiteY9" fmla="*/ 2901987 h 3491523"/>
              <a:gd name="connsiteX10" fmla="*/ 2849349 w 3354000"/>
              <a:gd name="connsiteY10" fmla="*/ 2408695 h 3491523"/>
              <a:gd name="connsiteX11" fmla="*/ 2937987 w 3354000"/>
              <a:gd name="connsiteY11" fmla="*/ 2443273 h 3491523"/>
              <a:gd name="connsiteX12" fmla="*/ 3010047 w 3354000"/>
              <a:gd name="connsiteY12" fmla="*/ 2120080 h 3491523"/>
              <a:gd name="connsiteX13" fmla="*/ 3200680 w 3354000"/>
              <a:gd name="connsiteY13" fmla="*/ 2129054 h 3491523"/>
              <a:gd name="connsiteX14" fmla="*/ 3167999 w 3354000"/>
              <a:gd name="connsiteY14" fmla="*/ 1334592 h 3491523"/>
              <a:gd name="connsiteX15" fmla="*/ 3354000 w 3354000"/>
              <a:gd name="connsiteY15" fmla="*/ 1244078 h 3491523"/>
              <a:gd name="connsiteX0" fmla="*/ 3354000 w 3354000"/>
              <a:gd name="connsiteY0" fmla="*/ 1244078 h 3491523"/>
              <a:gd name="connsiteX1" fmla="*/ 3112096 w 3354000"/>
              <a:gd name="connsiteY1" fmla="*/ 751611 h 3491523"/>
              <a:gd name="connsiteX2" fmla="*/ 3244435 w 3354000"/>
              <a:gd name="connsiteY2" fmla="*/ 634453 h 3491523"/>
              <a:gd name="connsiteX3" fmla="*/ 2644555 w 3354000"/>
              <a:gd name="connsiteY3" fmla="*/ 0 h 3491523"/>
              <a:gd name="connsiteX4" fmla="*/ 0 w 3354000"/>
              <a:gd name="connsiteY4" fmla="*/ 1512620 h 3491523"/>
              <a:gd name="connsiteX5" fmla="*/ 1258834 w 3354000"/>
              <a:gd name="connsiteY5" fmla="*/ 3491523 h 3491523"/>
              <a:gd name="connsiteX6" fmla="*/ 1709465 w 3354000"/>
              <a:gd name="connsiteY6" fmla="*/ 3262560 h 3491523"/>
              <a:gd name="connsiteX7" fmla="*/ 1835165 w 3354000"/>
              <a:gd name="connsiteY7" fmla="*/ 3392799 h 3491523"/>
              <a:gd name="connsiteX8" fmla="*/ 2452724 w 3354000"/>
              <a:gd name="connsiteY8" fmla="*/ 2826018 h 3491523"/>
              <a:gd name="connsiteX9" fmla="*/ 2632006 w 3354000"/>
              <a:gd name="connsiteY9" fmla="*/ 2901987 h 3491523"/>
              <a:gd name="connsiteX10" fmla="*/ 2849349 w 3354000"/>
              <a:gd name="connsiteY10" fmla="*/ 2408695 h 3491523"/>
              <a:gd name="connsiteX11" fmla="*/ 2937987 w 3354000"/>
              <a:gd name="connsiteY11" fmla="*/ 2443273 h 3491523"/>
              <a:gd name="connsiteX12" fmla="*/ 3010047 w 3354000"/>
              <a:gd name="connsiteY12" fmla="*/ 2120080 h 3491523"/>
              <a:gd name="connsiteX13" fmla="*/ 3200680 w 3354000"/>
              <a:gd name="connsiteY13" fmla="*/ 2129054 h 3491523"/>
              <a:gd name="connsiteX14" fmla="*/ 3167999 w 3354000"/>
              <a:gd name="connsiteY14" fmla="*/ 1334592 h 3491523"/>
              <a:gd name="connsiteX15" fmla="*/ 3354000 w 3354000"/>
              <a:gd name="connsiteY15" fmla="*/ 1244078 h 3491523"/>
              <a:gd name="connsiteX0" fmla="*/ 3354000 w 3354000"/>
              <a:gd name="connsiteY0" fmla="*/ 1244078 h 3491523"/>
              <a:gd name="connsiteX1" fmla="*/ 3112096 w 3354000"/>
              <a:gd name="connsiteY1" fmla="*/ 751611 h 3491523"/>
              <a:gd name="connsiteX2" fmla="*/ 3244435 w 3354000"/>
              <a:gd name="connsiteY2" fmla="*/ 634453 h 3491523"/>
              <a:gd name="connsiteX3" fmla="*/ 2644555 w 3354000"/>
              <a:gd name="connsiteY3" fmla="*/ 0 h 3491523"/>
              <a:gd name="connsiteX4" fmla="*/ 0 w 3354000"/>
              <a:gd name="connsiteY4" fmla="*/ 1512620 h 3491523"/>
              <a:gd name="connsiteX5" fmla="*/ 1258834 w 3354000"/>
              <a:gd name="connsiteY5" fmla="*/ 3491523 h 3491523"/>
              <a:gd name="connsiteX6" fmla="*/ 1709465 w 3354000"/>
              <a:gd name="connsiteY6" fmla="*/ 3262560 h 3491523"/>
              <a:gd name="connsiteX7" fmla="*/ 1835165 w 3354000"/>
              <a:gd name="connsiteY7" fmla="*/ 3392799 h 3491523"/>
              <a:gd name="connsiteX8" fmla="*/ 2452724 w 3354000"/>
              <a:gd name="connsiteY8" fmla="*/ 2826018 h 3491523"/>
              <a:gd name="connsiteX9" fmla="*/ 2632006 w 3354000"/>
              <a:gd name="connsiteY9" fmla="*/ 2901987 h 3491523"/>
              <a:gd name="connsiteX10" fmla="*/ 2849349 w 3354000"/>
              <a:gd name="connsiteY10" fmla="*/ 2408695 h 3491523"/>
              <a:gd name="connsiteX11" fmla="*/ 2937987 w 3354000"/>
              <a:gd name="connsiteY11" fmla="*/ 2443273 h 3491523"/>
              <a:gd name="connsiteX12" fmla="*/ 3010047 w 3354000"/>
              <a:gd name="connsiteY12" fmla="*/ 2120080 h 3491523"/>
              <a:gd name="connsiteX13" fmla="*/ 3200680 w 3354000"/>
              <a:gd name="connsiteY13" fmla="*/ 2129054 h 3491523"/>
              <a:gd name="connsiteX14" fmla="*/ 3167999 w 3354000"/>
              <a:gd name="connsiteY14" fmla="*/ 1334592 h 3491523"/>
              <a:gd name="connsiteX15" fmla="*/ 3354000 w 3354000"/>
              <a:gd name="connsiteY15" fmla="*/ 1244078 h 3491523"/>
              <a:gd name="connsiteX0" fmla="*/ 3194251 w 3194251"/>
              <a:gd name="connsiteY0" fmla="*/ 1244078 h 3491523"/>
              <a:gd name="connsiteX1" fmla="*/ 2952347 w 3194251"/>
              <a:gd name="connsiteY1" fmla="*/ 751611 h 3491523"/>
              <a:gd name="connsiteX2" fmla="*/ 3084686 w 3194251"/>
              <a:gd name="connsiteY2" fmla="*/ 634453 h 3491523"/>
              <a:gd name="connsiteX3" fmla="*/ 2484806 w 3194251"/>
              <a:gd name="connsiteY3" fmla="*/ 0 h 3491523"/>
              <a:gd name="connsiteX4" fmla="*/ 0 w 3194251"/>
              <a:gd name="connsiteY4" fmla="*/ 1441877 h 3491523"/>
              <a:gd name="connsiteX5" fmla="*/ 1099085 w 3194251"/>
              <a:gd name="connsiteY5" fmla="*/ 3491523 h 3491523"/>
              <a:gd name="connsiteX6" fmla="*/ 1549716 w 3194251"/>
              <a:gd name="connsiteY6" fmla="*/ 3262560 h 3491523"/>
              <a:gd name="connsiteX7" fmla="*/ 1675416 w 3194251"/>
              <a:gd name="connsiteY7" fmla="*/ 3392799 h 3491523"/>
              <a:gd name="connsiteX8" fmla="*/ 2292975 w 3194251"/>
              <a:gd name="connsiteY8" fmla="*/ 2826018 h 3491523"/>
              <a:gd name="connsiteX9" fmla="*/ 2472257 w 3194251"/>
              <a:gd name="connsiteY9" fmla="*/ 2901987 h 3491523"/>
              <a:gd name="connsiteX10" fmla="*/ 2689600 w 3194251"/>
              <a:gd name="connsiteY10" fmla="*/ 2408695 h 3491523"/>
              <a:gd name="connsiteX11" fmla="*/ 2778238 w 3194251"/>
              <a:gd name="connsiteY11" fmla="*/ 2443273 h 3491523"/>
              <a:gd name="connsiteX12" fmla="*/ 2850298 w 3194251"/>
              <a:gd name="connsiteY12" fmla="*/ 2120080 h 3491523"/>
              <a:gd name="connsiteX13" fmla="*/ 3040931 w 3194251"/>
              <a:gd name="connsiteY13" fmla="*/ 2129054 h 3491523"/>
              <a:gd name="connsiteX14" fmla="*/ 3008250 w 3194251"/>
              <a:gd name="connsiteY14" fmla="*/ 1334592 h 3491523"/>
              <a:gd name="connsiteX15" fmla="*/ 3194251 w 3194251"/>
              <a:gd name="connsiteY15" fmla="*/ 1244078 h 3491523"/>
              <a:gd name="connsiteX0" fmla="*/ 3194251 w 3194251"/>
              <a:gd name="connsiteY0" fmla="*/ 1244078 h 3491523"/>
              <a:gd name="connsiteX1" fmla="*/ 2952347 w 3194251"/>
              <a:gd name="connsiteY1" fmla="*/ 751611 h 3491523"/>
              <a:gd name="connsiteX2" fmla="*/ 3084686 w 3194251"/>
              <a:gd name="connsiteY2" fmla="*/ 634453 h 3491523"/>
              <a:gd name="connsiteX3" fmla="*/ 2484806 w 3194251"/>
              <a:gd name="connsiteY3" fmla="*/ 0 h 3491523"/>
              <a:gd name="connsiteX4" fmla="*/ 0 w 3194251"/>
              <a:gd name="connsiteY4" fmla="*/ 1441877 h 3491523"/>
              <a:gd name="connsiteX5" fmla="*/ 1014880 w 3194251"/>
              <a:gd name="connsiteY5" fmla="*/ 3331299 h 3491523"/>
              <a:gd name="connsiteX6" fmla="*/ 1099085 w 3194251"/>
              <a:gd name="connsiteY6" fmla="*/ 3491523 h 3491523"/>
              <a:gd name="connsiteX7" fmla="*/ 1549716 w 3194251"/>
              <a:gd name="connsiteY7" fmla="*/ 3262560 h 3491523"/>
              <a:gd name="connsiteX8" fmla="*/ 1675416 w 3194251"/>
              <a:gd name="connsiteY8" fmla="*/ 3392799 h 3491523"/>
              <a:gd name="connsiteX9" fmla="*/ 2292975 w 3194251"/>
              <a:gd name="connsiteY9" fmla="*/ 2826018 h 3491523"/>
              <a:gd name="connsiteX10" fmla="*/ 2472257 w 3194251"/>
              <a:gd name="connsiteY10" fmla="*/ 2901987 h 3491523"/>
              <a:gd name="connsiteX11" fmla="*/ 2689600 w 3194251"/>
              <a:gd name="connsiteY11" fmla="*/ 2408695 h 3491523"/>
              <a:gd name="connsiteX12" fmla="*/ 2778238 w 3194251"/>
              <a:gd name="connsiteY12" fmla="*/ 2443273 h 3491523"/>
              <a:gd name="connsiteX13" fmla="*/ 2850298 w 3194251"/>
              <a:gd name="connsiteY13" fmla="*/ 2120080 h 3491523"/>
              <a:gd name="connsiteX14" fmla="*/ 3040931 w 3194251"/>
              <a:gd name="connsiteY14" fmla="*/ 2129054 h 3491523"/>
              <a:gd name="connsiteX15" fmla="*/ 3008250 w 3194251"/>
              <a:gd name="connsiteY15" fmla="*/ 1334592 h 3491523"/>
              <a:gd name="connsiteX16" fmla="*/ 3194251 w 3194251"/>
              <a:gd name="connsiteY16" fmla="*/ 1244078 h 3491523"/>
              <a:gd name="connsiteX0" fmla="*/ 3194251 w 3194251"/>
              <a:gd name="connsiteY0" fmla="*/ 1244078 h 3491523"/>
              <a:gd name="connsiteX1" fmla="*/ 2952347 w 3194251"/>
              <a:gd name="connsiteY1" fmla="*/ 751611 h 3491523"/>
              <a:gd name="connsiteX2" fmla="*/ 3084686 w 3194251"/>
              <a:gd name="connsiteY2" fmla="*/ 634453 h 3491523"/>
              <a:gd name="connsiteX3" fmla="*/ 2484806 w 3194251"/>
              <a:gd name="connsiteY3" fmla="*/ 0 h 3491523"/>
              <a:gd name="connsiteX4" fmla="*/ 0 w 3194251"/>
              <a:gd name="connsiteY4" fmla="*/ 1441877 h 3491523"/>
              <a:gd name="connsiteX5" fmla="*/ 607901 w 3194251"/>
              <a:gd name="connsiteY5" fmla="*/ 2577852 h 3491523"/>
              <a:gd name="connsiteX6" fmla="*/ 1014880 w 3194251"/>
              <a:gd name="connsiteY6" fmla="*/ 3331299 h 3491523"/>
              <a:gd name="connsiteX7" fmla="*/ 1099085 w 3194251"/>
              <a:gd name="connsiteY7" fmla="*/ 3491523 h 3491523"/>
              <a:gd name="connsiteX8" fmla="*/ 1549716 w 3194251"/>
              <a:gd name="connsiteY8" fmla="*/ 3262560 h 3491523"/>
              <a:gd name="connsiteX9" fmla="*/ 1675416 w 3194251"/>
              <a:gd name="connsiteY9" fmla="*/ 3392799 h 3491523"/>
              <a:gd name="connsiteX10" fmla="*/ 2292975 w 3194251"/>
              <a:gd name="connsiteY10" fmla="*/ 2826018 h 3491523"/>
              <a:gd name="connsiteX11" fmla="*/ 2472257 w 3194251"/>
              <a:gd name="connsiteY11" fmla="*/ 2901987 h 3491523"/>
              <a:gd name="connsiteX12" fmla="*/ 2689600 w 3194251"/>
              <a:gd name="connsiteY12" fmla="*/ 2408695 h 3491523"/>
              <a:gd name="connsiteX13" fmla="*/ 2778238 w 3194251"/>
              <a:gd name="connsiteY13" fmla="*/ 2443273 h 3491523"/>
              <a:gd name="connsiteX14" fmla="*/ 2850298 w 3194251"/>
              <a:gd name="connsiteY14" fmla="*/ 2120080 h 3491523"/>
              <a:gd name="connsiteX15" fmla="*/ 3040931 w 3194251"/>
              <a:gd name="connsiteY15" fmla="*/ 2129054 h 3491523"/>
              <a:gd name="connsiteX16" fmla="*/ 3008250 w 3194251"/>
              <a:gd name="connsiteY16" fmla="*/ 1334592 h 3491523"/>
              <a:gd name="connsiteX17" fmla="*/ 3194251 w 3194251"/>
              <a:gd name="connsiteY17" fmla="*/ 1244078 h 3491523"/>
              <a:gd name="connsiteX0" fmla="*/ 3194251 w 3194251"/>
              <a:gd name="connsiteY0" fmla="*/ 1244078 h 3491523"/>
              <a:gd name="connsiteX1" fmla="*/ 2952347 w 3194251"/>
              <a:gd name="connsiteY1" fmla="*/ 751611 h 3491523"/>
              <a:gd name="connsiteX2" fmla="*/ 3084686 w 3194251"/>
              <a:gd name="connsiteY2" fmla="*/ 634453 h 3491523"/>
              <a:gd name="connsiteX3" fmla="*/ 2484806 w 3194251"/>
              <a:gd name="connsiteY3" fmla="*/ 0 h 3491523"/>
              <a:gd name="connsiteX4" fmla="*/ 0 w 3194251"/>
              <a:gd name="connsiteY4" fmla="*/ 1441877 h 3491523"/>
              <a:gd name="connsiteX5" fmla="*/ 204784 w 3194251"/>
              <a:gd name="connsiteY5" fmla="*/ 3370106 h 3491523"/>
              <a:gd name="connsiteX6" fmla="*/ 1014880 w 3194251"/>
              <a:gd name="connsiteY6" fmla="*/ 3331299 h 3491523"/>
              <a:gd name="connsiteX7" fmla="*/ 1099085 w 3194251"/>
              <a:gd name="connsiteY7" fmla="*/ 3491523 h 3491523"/>
              <a:gd name="connsiteX8" fmla="*/ 1549716 w 3194251"/>
              <a:gd name="connsiteY8" fmla="*/ 3262560 h 3491523"/>
              <a:gd name="connsiteX9" fmla="*/ 1675416 w 3194251"/>
              <a:gd name="connsiteY9" fmla="*/ 3392799 h 3491523"/>
              <a:gd name="connsiteX10" fmla="*/ 2292975 w 3194251"/>
              <a:gd name="connsiteY10" fmla="*/ 2826018 h 3491523"/>
              <a:gd name="connsiteX11" fmla="*/ 2472257 w 3194251"/>
              <a:gd name="connsiteY11" fmla="*/ 2901987 h 3491523"/>
              <a:gd name="connsiteX12" fmla="*/ 2689600 w 3194251"/>
              <a:gd name="connsiteY12" fmla="*/ 2408695 h 3491523"/>
              <a:gd name="connsiteX13" fmla="*/ 2778238 w 3194251"/>
              <a:gd name="connsiteY13" fmla="*/ 2443273 h 3491523"/>
              <a:gd name="connsiteX14" fmla="*/ 2850298 w 3194251"/>
              <a:gd name="connsiteY14" fmla="*/ 2120080 h 3491523"/>
              <a:gd name="connsiteX15" fmla="*/ 3040931 w 3194251"/>
              <a:gd name="connsiteY15" fmla="*/ 2129054 h 3491523"/>
              <a:gd name="connsiteX16" fmla="*/ 3008250 w 3194251"/>
              <a:gd name="connsiteY16" fmla="*/ 1334592 h 3491523"/>
              <a:gd name="connsiteX17" fmla="*/ 3194251 w 3194251"/>
              <a:gd name="connsiteY17" fmla="*/ 1244078 h 3491523"/>
              <a:gd name="connsiteX0" fmla="*/ 3194251 w 3194251"/>
              <a:gd name="connsiteY0" fmla="*/ 1244078 h 3491523"/>
              <a:gd name="connsiteX1" fmla="*/ 2952347 w 3194251"/>
              <a:gd name="connsiteY1" fmla="*/ 751611 h 3491523"/>
              <a:gd name="connsiteX2" fmla="*/ 3084686 w 3194251"/>
              <a:gd name="connsiteY2" fmla="*/ 634453 h 3491523"/>
              <a:gd name="connsiteX3" fmla="*/ 2484806 w 3194251"/>
              <a:gd name="connsiteY3" fmla="*/ 0 h 3491523"/>
              <a:gd name="connsiteX4" fmla="*/ 0 w 3194251"/>
              <a:gd name="connsiteY4" fmla="*/ 1441877 h 3491523"/>
              <a:gd name="connsiteX5" fmla="*/ 127703 w 3194251"/>
              <a:gd name="connsiteY5" fmla="*/ 2626054 h 3491523"/>
              <a:gd name="connsiteX6" fmla="*/ 204784 w 3194251"/>
              <a:gd name="connsiteY6" fmla="*/ 3370106 h 3491523"/>
              <a:gd name="connsiteX7" fmla="*/ 1014880 w 3194251"/>
              <a:gd name="connsiteY7" fmla="*/ 3331299 h 3491523"/>
              <a:gd name="connsiteX8" fmla="*/ 1099085 w 3194251"/>
              <a:gd name="connsiteY8" fmla="*/ 3491523 h 3491523"/>
              <a:gd name="connsiteX9" fmla="*/ 1549716 w 3194251"/>
              <a:gd name="connsiteY9" fmla="*/ 3262560 h 3491523"/>
              <a:gd name="connsiteX10" fmla="*/ 1675416 w 3194251"/>
              <a:gd name="connsiteY10" fmla="*/ 3392799 h 3491523"/>
              <a:gd name="connsiteX11" fmla="*/ 2292975 w 3194251"/>
              <a:gd name="connsiteY11" fmla="*/ 2826018 h 3491523"/>
              <a:gd name="connsiteX12" fmla="*/ 2472257 w 3194251"/>
              <a:gd name="connsiteY12" fmla="*/ 2901987 h 3491523"/>
              <a:gd name="connsiteX13" fmla="*/ 2689600 w 3194251"/>
              <a:gd name="connsiteY13" fmla="*/ 2408695 h 3491523"/>
              <a:gd name="connsiteX14" fmla="*/ 2778238 w 3194251"/>
              <a:gd name="connsiteY14" fmla="*/ 2443273 h 3491523"/>
              <a:gd name="connsiteX15" fmla="*/ 2850298 w 3194251"/>
              <a:gd name="connsiteY15" fmla="*/ 2120080 h 3491523"/>
              <a:gd name="connsiteX16" fmla="*/ 3040931 w 3194251"/>
              <a:gd name="connsiteY16" fmla="*/ 2129054 h 3491523"/>
              <a:gd name="connsiteX17" fmla="*/ 3008250 w 3194251"/>
              <a:gd name="connsiteY17" fmla="*/ 1334592 h 3491523"/>
              <a:gd name="connsiteX18" fmla="*/ 3194251 w 3194251"/>
              <a:gd name="connsiteY18" fmla="*/ 1244078 h 3491523"/>
              <a:gd name="connsiteX0" fmla="*/ 3194251 w 3194251"/>
              <a:gd name="connsiteY0" fmla="*/ 1244078 h 3491523"/>
              <a:gd name="connsiteX1" fmla="*/ 2952347 w 3194251"/>
              <a:gd name="connsiteY1" fmla="*/ 751611 h 3491523"/>
              <a:gd name="connsiteX2" fmla="*/ 3084686 w 3194251"/>
              <a:gd name="connsiteY2" fmla="*/ 634453 h 3491523"/>
              <a:gd name="connsiteX3" fmla="*/ 2484806 w 3194251"/>
              <a:gd name="connsiteY3" fmla="*/ 0 h 3491523"/>
              <a:gd name="connsiteX4" fmla="*/ 0 w 3194251"/>
              <a:gd name="connsiteY4" fmla="*/ 1441877 h 3491523"/>
              <a:gd name="connsiteX5" fmla="*/ 188944 w 3194251"/>
              <a:gd name="connsiteY5" fmla="*/ 3055042 h 3491523"/>
              <a:gd name="connsiteX6" fmla="*/ 204784 w 3194251"/>
              <a:gd name="connsiteY6" fmla="*/ 3370106 h 3491523"/>
              <a:gd name="connsiteX7" fmla="*/ 1014880 w 3194251"/>
              <a:gd name="connsiteY7" fmla="*/ 3331299 h 3491523"/>
              <a:gd name="connsiteX8" fmla="*/ 1099085 w 3194251"/>
              <a:gd name="connsiteY8" fmla="*/ 3491523 h 3491523"/>
              <a:gd name="connsiteX9" fmla="*/ 1549716 w 3194251"/>
              <a:gd name="connsiteY9" fmla="*/ 3262560 h 3491523"/>
              <a:gd name="connsiteX10" fmla="*/ 1675416 w 3194251"/>
              <a:gd name="connsiteY10" fmla="*/ 3392799 h 3491523"/>
              <a:gd name="connsiteX11" fmla="*/ 2292975 w 3194251"/>
              <a:gd name="connsiteY11" fmla="*/ 2826018 h 3491523"/>
              <a:gd name="connsiteX12" fmla="*/ 2472257 w 3194251"/>
              <a:gd name="connsiteY12" fmla="*/ 2901987 h 3491523"/>
              <a:gd name="connsiteX13" fmla="*/ 2689600 w 3194251"/>
              <a:gd name="connsiteY13" fmla="*/ 2408695 h 3491523"/>
              <a:gd name="connsiteX14" fmla="*/ 2778238 w 3194251"/>
              <a:gd name="connsiteY14" fmla="*/ 2443273 h 3491523"/>
              <a:gd name="connsiteX15" fmla="*/ 2850298 w 3194251"/>
              <a:gd name="connsiteY15" fmla="*/ 2120080 h 3491523"/>
              <a:gd name="connsiteX16" fmla="*/ 3040931 w 3194251"/>
              <a:gd name="connsiteY16" fmla="*/ 2129054 h 3491523"/>
              <a:gd name="connsiteX17" fmla="*/ 3008250 w 3194251"/>
              <a:gd name="connsiteY17" fmla="*/ 1334592 h 3491523"/>
              <a:gd name="connsiteX18" fmla="*/ 3194251 w 3194251"/>
              <a:gd name="connsiteY18" fmla="*/ 1244078 h 3491523"/>
              <a:gd name="connsiteX0" fmla="*/ 3194251 w 3194251"/>
              <a:gd name="connsiteY0" fmla="*/ 1244078 h 3491523"/>
              <a:gd name="connsiteX1" fmla="*/ 2952347 w 3194251"/>
              <a:gd name="connsiteY1" fmla="*/ 751611 h 3491523"/>
              <a:gd name="connsiteX2" fmla="*/ 3084686 w 3194251"/>
              <a:gd name="connsiteY2" fmla="*/ 634453 h 3491523"/>
              <a:gd name="connsiteX3" fmla="*/ 2484806 w 3194251"/>
              <a:gd name="connsiteY3" fmla="*/ 0 h 3491523"/>
              <a:gd name="connsiteX4" fmla="*/ 0 w 3194251"/>
              <a:gd name="connsiteY4" fmla="*/ 1441877 h 3491523"/>
              <a:gd name="connsiteX5" fmla="*/ 129181 w 3194251"/>
              <a:gd name="connsiteY5" fmla="*/ 2520522 h 3491523"/>
              <a:gd name="connsiteX6" fmla="*/ 188944 w 3194251"/>
              <a:gd name="connsiteY6" fmla="*/ 3055042 h 3491523"/>
              <a:gd name="connsiteX7" fmla="*/ 204784 w 3194251"/>
              <a:gd name="connsiteY7" fmla="*/ 3370106 h 3491523"/>
              <a:gd name="connsiteX8" fmla="*/ 1014880 w 3194251"/>
              <a:gd name="connsiteY8" fmla="*/ 3331299 h 3491523"/>
              <a:gd name="connsiteX9" fmla="*/ 1099085 w 3194251"/>
              <a:gd name="connsiteY9" fmla="*/ 3491523 h 3491523"/>
              <a:gd name="connsiteX10" fmla="*/ 1549716 w 3194251"/>
              <a:gd name="connsiteY10" fmla="*/ 3262560 h 3491523"/>
              <a:gd name="connsiteX11" fmla="*/ 1675416 w 3194251"/>
              <a:gd name="connsiteY11" fmla="*/ 3392799 h 3491523"/>
              <a:gd name="connsiteX12" fmla="*/ 2292975 w 3194251"/>
              <a:gd name="connsiteY12" fmla="*/ 2826018 h 3491523"/>
              <a:gd name="connsiteX13" fmla="*/ 2472257 w 3194251"/>
              <a:gd name="connsiteY13" fmla="*/ 2901987 h 3491523"/>
              <a:gd name="connsiteX14" fmla="*/ 2689600 w 3194251"/>
              <a:gd name="connsiteY14" fmla="*/ 2408695 h 3491523"/>
              <a:gd name="connsiteX15" fmla="*/ 2778238 w 3194251"/>
              <a:gd name="connsiteY15" fmla="*/ 2443273 h 3491523"/>
              <a:gd name="connsiteX16" fmla="*/ 2850298 w 3194251"/>
              <a:gd name="connsiteY16" fmla="*/ 2120080 h 3491523"/>
              <a:gd name="connsiteX17" fmla="*/ 3040931 w 3194251"/>
              <a:gd name="connsiteY17" fmla="*/ 2129054 h 3491523"/>
              <a:gd name="connsiteX18" fmla="*/ 3008250 w 3194251"/>
              <a:gd name="connsiteY18" fmla="*/ 1334592 h 3491523"/>
              <a:gd name="connsiteX19" fmla="*/ 3194251 w 3194251"/>
              <a:gd name="connsiteY19" fmla="*/ 1244078 h 3491523"/>
              <a:gd name="connsiteX0" fmla="*/ 3709871 w 3709871"/>
              <a:gd name="connsiteY0" fmla="*/ 1244078 h 3491523"/>
              <a:gd name="connsiteX1" fmla="*/ 3467967 w 3709871"/>
              <a:gd name="connsiteY1" fmla="*/ 751611 h 3491523"/>
              <a:gd name="connsiteX2" fmla="*/ 3600306 w 3709871"/>
              <a:gd name="connsiteY2" fmla="*/ 634453 h 3491523"/>
              <a:gd name="connsiteX3" fmla="*/ 3000426 w 3709871"/>
              <a:gd name="connsiteY3" fmla="*/ 0 h 3491523"/>
              <a:gd name="connsiteX4" fmla="*/ 515620 w 3709871"/>
              <a:gd name="connsiteY4" fmla="*/ 1441877 h 3491523"/>
              <a:gd name="connsiteX5" fmla="*/ 0 w 3709871"/>
              <a:gd name="connsiteY5" fmla="*/ 2904378 h 3491523"/>
              <a:gd name="connsiteX6" fmla="*/ 704564 w 3709871"/>
              <a:gd name="connsiteY6" fmla="*/ 3055042 h 3491523"/>
              <a:gd name="connsiteX7" fmla="*/ 720404 w 3709871"/>
              <a:gd name="connsiteY7" fmla="*/ 3370106 h 3491523"/>
              <a:gd name="connsiteX8" fmla="*/ 1530500 w 3709871"/>
              <a:gd name="connsiteY8" fmla="*/ 3331299 h 3491523"/>
              <a:gd name="connsiteX9" fmla="*/ 1614705 w 3709871"/>
              <a:gd name="connsiteY9" fmla="*/ 3491523 h 3491523"/>
              <a:gd name="connsiteX10" fmla="*/ 2065336 w 3709871"/>
              <a:gd name="connsiteY10" fmla="*/ 3262560 h 3491523"/>
              <a:gd name="connsiteX11" fmla="*/ 2191036 w 3709871"/>
              <a:gd name="connsiteY11" fmla="*/ 3392799 h 3491523"/>
              <a:gd name="connsiteX12" fmla="*/ 2808595 w 3709871"/>
              <a:gd name="connsiteY12" fmla="*/ 2826018 h 3491523"/>
              <a:gd name="connsiteX13" fmla="*/ 2987877 w 3709871"/>
              <a:gd name="connsiteY13" fmla="*/ 2901987 h 3491523"/>
              <a:gd name="connsiteX14" fmla="*/ 3205220 w 3709871"/>
              <a:gd name="connsiteY14" fmla="*/ 2408695 h 3491523"/>
              <a:gd name="connsiteX15" fmla="*/ 3293858 w 3709871"/>
              <a:gd name="connsiteY15" fmla="*/ 2443273 h 3491523"/>
              <a:gd name="connsiteX16" fmla="*/ 3365918 w 3709871"/>
              <a:gd name="connsiteY16" fmla="*/ 2120080 h 3491523"/>
              <a:gd name="connsiteX17" fmla="*/ 3556551 w 3709871"/>
              <a:gd name="connsiteY17" fmla="*/ 2129054 h 3491523"/>
              <a:gd name="connsiteX18" fmla="*/ 3523870 w 3709871"/>
              <a:gd name="connsiteY18" fmla="*/ 1334592 h 3491523"/>
              <a:gd name="connsiteX19" fmla="*/ 3709871 w 3709871"/>
              <a:gd name="connsiteY19" fmla="*/ 1244078 h 3491523"/>
              <a:gd name="connsiteX0" fmla="*/ 3709871 w 3709871"/>
              <a:gd name="connsiteY0" fmla="*/ 1244078 h 3491523"/>
              <a:gd name="connsiteX1" fmla="*/ 3467967 w 3709871"/>
              <a:gd name="connsiteY1" fmla="*/ 751611 h 3491523"/>
              <a:gd name="connsiteX2" fmla="*/ 3600306 w 3709871"/>
              <a:gd name="connsiteY2" fmla="*/ 634453 h 3491523"/>
              <a:gd name="connsiteX3" fmla="*/ 3000426 w 3709871"/>
              <a:gd name="connsiteY3" fmla="*/ 0 h 3491523"/>
              <a:gd name="connsiteX4" fmla="*/ 515620 w 3709871"/>
              <a:gd name="connsiteY4" fmla="*/ 1441877 h 3491523"/>
              <a:gd name="connsiteX5" fmla="*/ 0 w 3709871"/>
              <a:gd name="connsiteY5" fmla="*/ 2904378 h 3491523"/>
              <a:gd name="connsiteX6" fmla="*/ 716707 w 3709871"/>
              <a:gd name="connsiteY6" fmla="*/ 3156561 h 3491523"/>
              <a:gd name="connsiteX7" fmla="*/ 720404 w 3709871"/>
              <a:gd name="connsiteY7" fmla="*/ 3370106 h 3491523"/>
              <a:gd name="connsiteX8" fmla="*/ 1530500 w 3709871"/>
              <a:gd name="connsiteY8" fmla="*/ 3331299 h 3491523"/>
              <a:gd name="connsiteX9" fmla="*/ 1614705 w 3709871"/>
              <a:gd name="connsiteY9" fmla="*/ 3491523 h 3491523"/>
              <a:gd name="connsiteX10" fmla="*/ 2065336 w 3709871"/>
              <a:gd name="connsiteY10" fmla="*/ 3262560 h 3491523"/>
              <a:gd name="connsiteX11" fmla="*/ 2191036 w 3709871"/>
              <a:gd name="connsiteY11" fmla="*/ 3392799 h 3491523"/>
              <a:gd name="connsiteX12" fmla="*/ 2808595 w 3709871"/>
              <a:gd name="connsiteY12" fmla="*/ 2826018 h 3491523"/>
              <a:gd name="connsiteX13" fmla="*/ 2987877 w 3709871"/>
              <a:gd name="connsiteY13" fmla="*/ 2901987 h 3491523"/>
              <a:gd name="connsiteX14" fmla="*/ 3205220 w 3709871"/>
              <a:gd name="connsiteY14" fmla="*/ 2408695 h 3491523"/>
              <a:gd name="connsiteX15" fmla="*/ 3293858 w 3709871"/>
              <a:gd name="connsiteY15" fmla="*/ 2443273 h 3491523"/>
              <a:gd name="connsiteX16" fmla="*/ 3365918 w 3709871"/>
              <a:gd name="connsiteY16" fmla="*/ 2120080 h 3491523"/>
              <a:gd name="connsiteX17" fmla="*/ 3556551 w 3709871"/>
              <a:gd name="connsiteY17" fmla="*/ 2129054 h 3491523"/>
              <a:gd name="connsiteX18" fmla="*/ 3523870 w 3709871"/>
              <a:gd name="connsiteY18" fmla="*/ 1334592 h 3491523"/>
              <a:gd name="connsiteX19" fmla="*/ 3709871 w 3709871"/>
              <a:gd name="connsiteY19" fmla="*/ 1244078 h 3491523"/>
              <a:gd name="connsiteX0" fmla="*/ 3709871 w 3709871"/>
              <a:gd name="connsiteY0" fmla="*/ 1244078 h 3491523"/>
              <a:gd name="connsiteX1" fmla="*/ 3467967 w 3709871"/>
              <a:gd name="connsiteY1" fmla="*/ 751611 h 3491523"/>
              <a:gd name="connsiteX2" fmla="*/ 3600306 w 3709871"/>
              <a:gd name="connsiteY2" fmla="*/ 634453 h 3491523"/>
              <a:gd name="connsiteX3" fmla="*/ 3000426 w 3709871"/>
              <a:gd name="connsiteY3" fmla="*/ 0 h 3491523"/>
              <a:gd name="connsiteX4" fmla="*/ 61667 w 3709871"/>
              <a:gd name="connsiteY4" fmla="*/ 2719820 h 3491523"/>
              <a:gd name="connsiteX5" fmla="*/ 0 w 3709871"/>
              <a:gd name="connsiteY5" fmla="*/ 2904378 h 3491523"/>
              <a:gd name="connsiteX6" fmla="*/ 716707 w 3709871"/>
              <a:gd name="connsiteY6" fmla="*/ 3156561 h 3491523"/>
              <a:gd name="connsiteX7" fmla="*/ 720404 w 3709871"/>
              <a:gd name="connsiteY7" fmla="*/ 3370106 h 3491523"/>
              <a:gd name="connsiteX8" fmla="*/ 1530500 w 3709871"/>
              <a:gd name="connsiteY8" fmla="*/ 3331299 h 3491523"/>
              <a:gd name="connsiteX9" fmla="*/ 1614705 w 3709871"/>
              <a:gd name="connsiteY9" fmla="*/ 3491523 h 3491523"/>
              <a:gd name="connsiteX10" fmla="*/ 2065336 w 3709871"/>
              <a:gd name="connsiteY10" fmla="*/ 3262560 h 3491523"/>
              <a:gd name="connsiteX11" fmla="*/ 2191036 w 3709871"/>
              <a:gd name="connsiteY11" fmla="*/ 3392799 h 3491523"/>
              <a:gd name="connsiteX12" fmla="*/ 2808595 w 3709871"/>
              <a:gd name="connsiteY12" fmla="*/ 2826018 h 3491523"/>
              <a:gd name="connsiteX13" fmla="*/ 2987877 w 3709871"/>
              <a:gd name="connsiteY13" fmla="*/ 2901987 h 3491523"/>
              <a:gd name="connsiteX14" fmla="*/ 3205220 w 3709871"/>
              <a:gd name="connsiteY14" fmla="*/ 2408695 h 3491523"/>
              <a:gd name="connsiteX15" fmla="*/ 3293858 w 3709871"/>
              <a:gd name="connsiteY15" fmla="*/ 2443273 h 3491523"/>
              <a:gd name="connsiteX16" fmla="*/ 3365918 w 3709871"/>
              <a:gd name="connsiteY16" fmla="*/ 2120080 h 3491523"/>
              <a:gd name="connsiteX17" fmla="*/ 3556551 w 3709871"/>
              <a:gd name="connsiteY17" fmla="*/ 2129054 h 3491523"/>
              <a:gd name="connsiteX18" fmla="*/ 3523870 w 3709871"/>
              <a:gd name="connsiteY18" fmla="*/ 1334592 h 3491523"/>
              <a:gd name="connsiteX19" fmla="*/ 3709871 w 3709871"/>
              <a:gd name="connsiteY19" fmla="*/ 1244078 h 3491523"/>
              <a:gd name="connsiteX0" fmla="*/ 3709871 w 3709871"/>
              <a:gd name="connsiteY0" fmla="*/ 1244078 h 3491523"/>
              <a:gd name="connsiteX1" fmla="*/ 3467967 w 3709871"/>
              <a:gd name="connsiteY1" fmla="*/ 751611 h 3491523"/>
              <a:gd name="connsiteX2" fmla="*/ 3600306 w 3709871"/>
              <a:gd name="connsiteY2" fmla="*/ 634453 h 3491523"/>
              <a:gd name="connsiteX3" fmla="*/ 3000426 w 3709871"/>
              <a:gd name="connsiteY3" fmla="*/ 0 h 3491523"/>
              <a:gd name="connsiteX4" fmla="*/ 378412 w 3709871"/>
              <a:gd name="connsiteY4" fmla="*/ 2430249 h 3491523"/>
              <a:gd name="connsiteX5" fmla="*/ 61667 w 3709871"/>
              <a:gd name="connsiteY5" fmla="*/ 2719820 h 3491523"/>
              <a:gd name="connsiteX6" fmla="*/ 0 w 3709871"/>
              <a:gd name="connsiteY6" fmla="*/ 2904378 h 3491523"/>
              <a:gd name="connsiteX7" fmla="*/ 716707 w 3709871"/>
              <a:gd name="connsiteY7" fmla="*/ 3156561 h 3491523"/>
              <a:gd name="connsiteX8" fmla="*/ 720404 w 3709871"/>
              <a:gd name="connsiteY8" fmla="*/ 3370106 h 3491523"/>
              <a:gd name="connsiteX9" fmla="*/ 1530500 w 3709871"/>
              <a:gd name="connsiteY9" fmla="*/ 3331299 h 3491523"/>
              <a:gd name="connsiteX10" fmla="*/ 1614705 w 3709871"/>
              <a:gd name="connsiteY10" fmla="*/ 3491523 h 3491523"/>
              <a:gd name="connsiteX11" fmla="*/ 2065336 w 3709871"/>
              <a:gd name="connsiteY11" fmla="*/ 3262560 h 3491523"/>
              <a:gd name="connsiteX12" fmla="*/ 2191036 w 3709871"/>
              <a:gd name="connsiteY12" fmla="*/ 3392799 h 3491523"/>
              <a:gd name="connsiteX13" fmla="*/ 2808595 w 3709871"/>
              <a:gd name="connsiteY13" fmla="*/ 2826018 h 3491523"/>
              <a:gd name="connsiteX14" fmla="*/ 2987877 w 3709871"/>
              <a:gd name="connsiteY14" fmla="*/ 2901987 h 3491523"/>
              <a:gd name="connsiteX15" fmla="*/ 3205220 w 3709871"/>
              <a:gd name="connsiteY15" fmla="*/ 2408695 h 3491523"/>
              <a:gd name="connsiteX16" fmla="*/ 3293858 w 3709871"/>
              <a:gd name="connsiteY16" fmla="*/ 2443273 h 3491523"/>
              <a:gd name="connsiteX17" fmla="*/ 3365918 w 3709871"/>
              <a:gd name="connsiteY17" fmla="*/ 2120080 h 3491523"/>
              <a:gd name="connsiteX18" fmla="*/ 3556551 w 3709871"/>
              <a:gd name="connsiteY18" fmla="*/ 2129054 h 3491523"/>
              <a:gd name="connsiteX19" fmla="*/ 3523870 w 3709871"/>
              <a:gd name="connsiteY19" fmla="*/ 1334592 h 3491523"/>
              <a:gd name="connsiteX20" fmla="*/ 3709871 w 3709871"/>
              <a:gd name="connsiteY20" fmla="*/ 1244078 h 3491523"/>
              <a:gd name="connsiteX0" fmla="*/ 4141714 w 4141714"/>
              <a:gd name="connsiteY0" fmla="*/ 1244078 h 3491523"/>
              <a:gd name="connsiteX1" fmla="*/ 3899810 w 4141714"/>
              <a:gd name="connsiteY1" fmla="*/ 751611 h 3491523"/>
              <a:gd name="connsiteX2" fmla="*/ 4032149 w 4141714"/>
              <a:gd name="connsiteY2" fmla="*/ 634453 h 3491523"/>
              <a:gd name="connsiteX3" fmla="*/ 3432269 w 4141714"/>
              <a:gd name="connsiteY3" fmla="*/ 0 h 3491523"/>
              <a:gd name="connsiteX4" fmla="*/ 0 w 4141714"/>
              <a:gd name="connsiteY4" fmla="*/ 2282594 h 3491523"/>
              <a:gd name="connsiteX5" fmla="*/ 493510 w 4141714"/>
              <a:gd name="connsiteY5" fmla="*/ 2719820 h 3491523"/>
              <a:gd name="connsiteX6" fmla="*/ 431843 w 4141714"/>
              <a:gd name="connsiteY6" fmla="*/ 2904378 h 3491523"/>
              <a:gd name="connsiteX7" fmla="*/ 1148550 w 4141714"/>
              <a:gd name="connsiteY7" fmla="*/ 3156561 h 3491523"/>
              <a:gd name="connsiteX8" fmla="*/ 1152247 w 4141714"/>
              <a:gd name="connsiteY8" fmla="*/ 3370106 h 3491523"/>
              <a:gd name="connsiteX9" fmla="*/ 1962343 w 4141714"/>
              <a:gd name="connsiteY9" fmla="*/ 3331299 h 3491523"/>
              <a:gd name="connsiteX10" fmla="*/ 2046548 w 4141714"/>
              <a:gd name="connsiteY10" fmla="*/ 3491523 h 3491523"/>
              <a:gd name="connsiteX11" fmla="*/ 2497179 w 4141714"/>
              <a:gd name="connsiteY11" fmla="*/ 3262560 h 3491523"/>
              <a:gd name="connsiteX12" fmla="*/ 2622879 w 4141714"/>
              <a:gd name="connsiteY12" fmla="*/ 3392799 h 3491523"/>
              <a:gd name="connsiteX13" fmla="*/ 3240438 w 4141714"/>
              <a:gd name="connsiteY13" fmla="*/ 2826018 h 3491523"/>
              <a:gd name="connsiteX14" fmla="*/ 3419720 w 4141714"/>
              <a:gd name="connsiteY14" fmla="*/ 2901987 h 3491523"/>
              <a:gd name="connsiteX15" fmla="*/ 3637063 w 4141714"/>
              <a:gd name="connsiteY15" fmla="*/ 2408695 h 3491523"/>
              <a:gd name="connsiteX16" fmla="*/ 3725701 w 4141714"/>
              <a:gd name="connsiteY16" fmla="*/ 2443273 h 3491523"/>
              <a:gd name="connsiteX17" fmla="*/ 3797761 w 4141714"/>
              <a:gd name="connsiteY17" fmla="*/ 2120080 h 3491523"/>
              <a:gd name="connsiteX18" fmla="*/ 3988394 w 4141714"/>
              <a:gd name="connsiteY18" fmla="*/ 2129054 h 3491523"/>
              <a:gd name="connsiteX19" fmla="*/ 3955713 w 4141714"/>
              <a:gd name="connsiteY19" fmla="*/ 1334592 h 3491523"/>
              <a:gd name="connsiteX20" fmla="*/ 4141714 w 4141714"/>
              <a:gd name="connsiteY20" fmla="*/ 1244078 h 3491523"/>
              <a:gd name="connsiteX0" fmla="*/ 4141714 w 4141714"/>
              <a:gd name="connsiteY0" fmla="*/ 1244078 h 3491523"/>
              <a:gd name="connsiteX1" fmla="*/ 3899810 w 4141714"/>
              <a:gd name="connsiteY1" fmla="*/ 751611 h 3491523"/>
              <a:gd name="connsiteX2" fmla="*/ 4032149 w 4141714"/>
              <a:gd name="connsiteY2" fmla="*/ 634453 h 3491523"/>
              <a:gd name="connsiteX3" fmla="*/ 3432269 w 4141714"/>
              <a:gd name="connsiteY3" fmla="*/ 0 h 3491523"/>
              <a:gd name="connsiteX4" fmla="*/ 505958 w 4141714"/>
              <a:gd name="connsiteY4" fmla="*/ 1950001 h 3491523"/>
              <a:gd name="connsiteX5" fmla="*/ 0 w 4141714"/>
              <a:gd name="connsiteY5" fmla="*/ 2282594 h 3491523"/>
              <a:gd name="connsiteX6" fmla="*/ 493510 w 4141714"/>
              <a:gd name="connsiteY6" fmla="*/ 2719820 h 3491523"/>
              <a:gd name="connsiteX7" fmla="*/ 431843 w 4141714"/>
              <a:gd name="connsiteY7" fmla="*/ 2904378 h 3491523"/>
              <a:gd name="connsiteX8" fmla="*/ 1148550 w 4141714"/>
              <a:gd name="connsiteY8" fmla="*/ 3156561 h 3491523"/>
              <a:gd name="connsiteX9" fmla="*/ 1152247 w 4141714"/>
              <a:gd name="connsiteY9" fmla="*/ 3370106 h 3491523"/>
              <a:gd name="connsiteX10" fmla="*/ 1962343 w 4141714"/>
              <a:gd name="connsiteY10" fmla="*/ 3331299 h 3491523"/>
              <a:gd name="connsiteX11" fmla="*/ 2046548 w 4141714"/>
              <a:gd name="connsiteY11" fmla="*/ 3491523 h 3491523"/>
              <a:gd name="connsiteX12" fmla="*/ 2497179 w 4141714"/>
              <a:gd name="connsiteY12" fmla="*/ 3262560 h 3491523"/>
              <a:gd name="connsiteX13" fmla="*/ 2622879 w 4141714"/>
              <a:gd name="connsiteY13" fmla="*/ 3392799 h 3491523"/>
              <a:gd name="connsiteX14" fmla="*/ 3240438 w 4141714"/>
              <a:gd name="connsiteY14" fmla="*/ 2826018 h 3491523"/>
              <a:gd name="connsiteX15" fmla="*/ 3419720 w 4141714"/>
              <a:gd name="connsiteY15" fmla="*/ 2901987 h 3491523"/>
              <a:gd name="connsiteX16" fmla="*/ 3637063 w 4141714"/>
              <a:gd name="connsiteY16" fmla="*/ 2408695 h 3491523"/>
              <a:gd name="connsiteX17" fmla="*/ 3725701 w 4141714"/>
              <a:gd name="connsiteY17" fmla="*/ 2443273 h 3491523"/>
              <a:gd name="connsiteX18" fmla="*/ 3797761 w 4141714"/>
              <a:gd name="connsiteY18" fmla="*/ 2120080 h 3491523"/>
              <a:gd name="connsiteX19" fmla="*/ 3988394 w 4141714"/>
              <a:gd name="connsiteY19" fmla="*/ 2129054 h 3491523"/>
              <a:gd name="connsiteX20" fmla="*/ 3955713 w 4141714"/>
              <a:gd name="connsiteY20" fmla="*/ 1334592 h 3491523"/>
              <a:gd name="connsiteX21" fmla="*/ 4141714 w 4141714"/>
              <a:gd name="connsiteY21" fmla="*/ 1244078 h 3491523"/>
              <a:gd name="connsiteX0" fmla="*/ 4141714 w 4141714"/>
              <a:gd name="connsiteY0" fmla="*/ 1244078 h 3491523"/>
              <a:gd name="connsiteX1" fmla="*/ 3899810 w 4141714"/>
              <a:gd name="connsiteY1" fmla="*/ 751611 h 3491523"/>
              <a:gd name="connsiteX2" fmla="*/ 4032149 w 4141714"/>
              <a:gd name="connsiteY2" fmla="*/ 634453 h 3491523"/>
              <a:gd name="connsiteX3" fmla="*/ 3432269 w 4141714"/>
              <a:gd name="connsiteY3" fmla="*/ 0 h 3491523"/>
              <a:gd name="connsiteX4" fmla="*/ 84414 w 4141714"/>
              <a:gd name="connsiteY4" fmla="*/ 2182236 h 3491523"/>
              <a:gd name="connsiteX5" fmla="*/ 0 w 4141714"/>
              <a:gd name="connsiteY5" fmla="*/ 2282594 h 3491523"/>
              <a:gd name="connsiteX6" fmla="*/ 493510 w 4141714"/>
              <a:gd name="connsiteY6" fmla="*/ 2719820 h 3491523"/>
              <a:gd name="connsiteX7" fmla="*/ 431843 w 4141714"/>
              <a:gd name="connsiteY7" fmla="*/ 2904378 h 3491523"/>
              <a:gd name="connsiteX8" fmla="*/ 1148550 w 4141714"/>
              <a:gd name="connsiteY8" fmla="*/ 3156561 h 3491523"/>
              <a:gd name="connsiteX9" fmla="*/ 1152247 w 4141714"/>
              <a:gd name="connsiteY9" fmla="*/ 3370106 h 3491523"/>
              <a:gd name="connsiteX10" fmla="*/ 1962343 w 4141714"/>
              <a:gd name="connsiteY10" fmla="*/ 3331299 h 3491523"/>
              <a:gd name="connsiteX11" fmla="*/ 2046548 w 4141714"/>
              <a:gd name="connsiteY11" fmla="*/ 3491523 h 3491523"/>
              <a:gd name="connsiteX12" fmla="*/ 2497179 w 4141714"/>
              <a:gd name="connsiteY12" fmla="*/ 3262560 h 3491523"/>
              <a:gd name="connsiteX13" fmla="*/ 2622879 w 4141714"/>
              <a:gd name="connsiteY13" fmla="*/ 3392799 h 3491523"/>
              <a:gd name="connsiteX14" fmla="*/ 3240438 w 4141714"/>
              <a:gd name="connsiteY14" fmla="*/ 2826018 h 3491523"/>
              <a:gd name="connsiteX15" fmla="*/ 3419720 w 4141714"/>
              <a:gd name="connsiteY15" fmla="*/ 2901987 h 3491523"/>
              <a:gd name="connsiteX16" fmla="*/ 3637063 w 4141714"/>
              <a:gd name="connsiteY16" fmla="*/ 2408695 h 3491523"/>
              <a:gd name="connsiteX17" fmla="*/ 3725701 w 4141714"/>
              <a:gd name="connsiteY17" fmla="*/ 2443273 h 3491523"/>
              <a:gd name="connsiteX18" fmla="*/ 3797761 w 4141714"/>
              <a:gd name="connsiteY18" fmla="*/ 2120080 h 3491523"/>
              <a:gd name="connsiteX19" fmla="*/ 3988394 w 4141714"/>
              <a:gd name="connsiteY19" fmla="*/ 2129054 h 3491523"/>
              <a:gd name="connsiteX20" fmla="*/ 3955713 w 4141714"/>
              <a:gd name="connsiteY20" fmla="*/ 1334592 h 3491523"/>
              <a:gd name="connsiteX21" fmla="*/ 4141714 w 4141714"/>
              <a:gd name="connsiteY21" fmla="*/ 1244078 h 3491523"/>
              <a:gd name="connsiteX0" fmla="*/ 4141714 w 4141714"/>
              <a:gd name="connsiteY0" fmla="*/ 1244078 h 3491523"/>
              <a:gd name="connsiteX1" fmla="*/ 3899810 w 4141714"/>
              <a:gd name="connsiteY1" fmla="*/ 751611 h 3491523"/>
              <a:gd name="connsiteX2" fmla="*/ 4032149 w 4141714"/>
              <a:gd name="connsiteY2" fmla="*/ 634453 h 3491523"/>
              <a:gd name="connsiteX3" fmla="*/ 3432269 w 4141714"/>
              <a:gd name="connsiteY3" fmla="*/ 0 h 3491523"/>
              <a:gd name="connsiteX4" fmla="*/ 419907 w 4141714"/>
              <a:gd name="connsiteY4" fmla="*/ 1969429 h 3491523"/>
              <a:gd name="connsiteX5" fmla="*/ 84414 w 4141714"/>
              <a:gd name="connsiteY5" fmla="*/ 2182236 h 3491523"/>
              <a:gd name="connsiteX6" fmla="*/ 0 w 4141714"/>
              <a:gd name="connsiteY6" fmla="*/ 2282594 h 3491523"/>
              <a:gd name="connsiteX7" fmla="*/ 493510 w 4141714"/>
              <a:gd name="connsiteY7" fmla="*/ 2719820 h 3491523"/>
              <a:gd name="connsiteX8" fmla="*/ 431843 w 4141714"/>
              <a:gd name="connsiteY8" fmla="*/ 2904378 h 3491523"/>
              <a:gd name="connsiteX9" fmla="*/ 1148550 w 4141714"/>
              <a:gd name="connsiteY9" fmla="*/ 3156561 h 3491523"/>
              <a:gd name="connsiteX10" fmla="*/ 1152247 w 4141714"/>
              <a:gd name="connsiteY10" fmla="*/ 3370106 h 3491523"/>
              <a:gd name="connsiteX11" fmla="*/ 1962343 w 4141714"/>
              <a:gd name="connsiteY11" fmla="*/ 3331299 h 3491523"/>
              <a:gd name="connsiteX12" fmla="*/ 2046548 w 4141714"/>
              <a:gd name="connsiteY12" fmla="*/ 3491523 h 3491523"/>
              <a:gd name="connsiteX13" fmla="*/ 2497179 w 4141714"/>
              <a:gd name="connsiteY13" fmla="*/ 3262560 h 3491523"/>
              <a:gd name="connsiteX14" fmla="*/ 2622879 w 4141714"/>
              <a:gd name="connsiteY14" fmla="*/ 3392799 h 3491523"/>
              <a:gd name="connsiteX15" fmla="*/ 3240438 w 4141714"/>
              <a:gd name="connsiteY15" fmla="*/ 2826018 h 3491523"/>
              <a:gd name="connsiteX16" fmla="*/ 3419720 w 4141714"/>
              <a:gd name="connsiteY16" fmla="*/ 2901987 h 3491523"/>
              <a:gd name="connsiteX17" fmla="*/ 3637063 w 4141714"/>
              <a:gd name="connsiteY17" fmla="*/ 2408695 h 3491523"/>
              <a:gd name="connsiteX18" fmla="*/ 3725701 w 4141714"/>
              <a:gd name="connsiteY18" fmla="*/ 2443273 h 3491523"/>
              <a:gd name="connsiteX19" fmla="*/ 3797761 w 4141714"/>
              <a:gd name="connsiteY19" fmla="*/ 2120080 h 3491523"/>
              <a:gd name="connsiteX20" fmla="*/ 3988394 w 4141714"/>
              <a:gd name="connsiteY20" fmla="*/ 2129054 h 3491523"/>
              <a:gd name="connsiteX21" fmla="*/ 3955713 w 4141714"/>
              <a:gd name="connsiteY21" fmla="*/ 1334592 h 3491523"/>
              <a:gd name="connsiteX22" fmla="*/ 4141714 w 4141714"/>
              <a:gd name="connsiteY22" fmla="*/ 1244078 h 3491523"/>
              <a:gd name="connsiteX0" fmla="*/ 4196409 w 4196409"/>
              <a:gd name="connsiteY0" fmla="*/ 1244078 h 3491523"/>
              <a:gd name="connsiteX1" fmla="*/ 3954505 w 4196409"/>
              <a:gd name="connsiteY1" fmla="*/ 751611 h 3491523"/>
              <a:gd name="connsiteX2" fmla="*/ 4086844 w 4196409"/>
              <a:gd name="connsiteY2" fmla="*/ 634453 h 3491523"/>
              <a:gd name="connsiteX3" fmla="*/ 3486964 w 4196409"/>
              <a:gd name="connsiteY3" fmla="*/ 0 h 3491523"/>
              <a:gd name="connsiteX4" fmla="*/ 0 w 4196409"/>
              <a:gd name="connsiteY4" fmla="*/ 1986378 h 3491523"/>
              <a:gd name="connsiteX5" fmla="*/ 139109 w 4196409"/>
              <a:gd name="connsiteY5" fmla="*/ 2182236 h 3491523"/>
              <a:gd name="connsiteX6" fmla="*/ 54695 w 4196409"/>
              <a:gd name="connsiteY6" fmla="*/ 2282594 h 3491523"/>
              <a:gd name="connsiteX7" fmla="*/ 548205 w 4196409"/>
              <a:gd name="connsiteY7" fmla="*/ 2719820 h 3491523"/>
              <a:gd name="connsiteX8" fmla="*/ 486538 w 4196409"/>
              <a:gd name="connsiteY8" fmla="*/ 2904378 h 3491523"/>
              <a:gd name="connsiteX9" fmla="*/ 1203245 w 4196409"/>
              <a:gd name="connsiteY9" fmla="*/ 3156561 h 3491523"/>
              <a:gd name="connsiteX10" fmla="*/ 1206942 w 4196409"/>
              <a:gd name="connsiteY10" fmla="*/ 3370106 h 3491523"/>
              <a:gd name="connsiteX11" fmla="*/ 2017038 w 4196409"/>
              <a:gd name="connsiteY11" fmla="*/ 3331299 h 3491523"/>
              <a:gd name="connsiteX12" fmla="*/ 2101243 w 4196409"/>
              <a:gd name="connsiteY12" fmla="*/ 3491523 h 3491523"/>
              <a:gd name="connsiteX13" fmla="*/ 2551874 w 4196409"/>
              <a:gd name="connsiteY13" fmla="*/ 3262560 h 3491523"/>
              <a:gd name="connsiteX14" fmla="*/ 2677574 w 4196409"/>
              <a:gd name="connsiteY14" fmla="*/ 3392799 h 3491523"/>
              <a:gd name="connsiteX15" fmla="*/ 3295133 w 4196409"/>
              <a:gd name="connsiteY15" fmla="*/ 2826018 h 3491523"/>
              <a:gd name="connsiteX16" fmla="*/ 3474415 w 4196409"/>
              <a:gd name="connsiteY16" fmla="*/ 2901987 h 3491523"/>
              <a:gd name="connsiteX17" fmla="*/ 3691758 w 4196409"/>
              <a:gd name="connsiteY17" fmla="*/ 2408695 h 3491523"/>
              <a:gd name="connsiteX18" fmla="*/ 3780396 w 4196409"/>
              <a:gd name="connsiteY18" fmla="*/ 2443273 h 3491523"/>
              <a:gd name="connsiteX19" fmla="*/ 3852456 w 4196409"/>
              <a:gd name="connsiteY19" fmla="*/ 2120080 h 3491523"/>
              <a:gd name="connsiteX20" fmla="*/ 4043089 w 4196409"/>
              <a:gd name="connsiteY20" fmla="*/ 2129054 h 3491523"/>
              <a:gd name="connsiteX21" fmla="*/ 4010408 w 4196409"/>
              <a:gd name="connsiteY21" fmla="*/ 1334592 h 3491523"/>
              <a:gd name="connsiteX22" fmla="*/ 4196409 w 4196409"/>
              <a:gd name="connsiteY22" fmla="*/ 1244078 h 3491523"/>
              <a:gd name="connsiteX0" fmla="*/ 4196409 w 4196409"/>
              <a:gd name="connsiteY0" fmla="*/ 1244078 h 3491523"/>
              <a:gd name="connsiteX1" fmla="*/ 3954505 w 4196409"/>
              <a:gd name="connsiteY1" fmla="*/ 751611 h 3491523"/>
              <a:gd name="connsiteX2" fmla="*/ 4086844 w 4196409"/>
              <a:gd name="connsiteY2" fmla="*/ 634453 h 3491523"/>
              <a:gd name="connsiteX3" fmla="*/ 3486964 w 4196409"/>
              <a:gd name="connsiteY3" fmla="*/ 0 h 3491523"/>
              <a:gd name="connsiteX4" fmla="*/ 559332 w 4196409"/>
              <a:gd name="connsiteY4" fmla="*/ 1669146 h 3491523"/>
              <a:gd name="connsiteX5" fmla="*/ 0 w 4196409"/>
              <a:gd name="connsiteY5" fmla="*/ 1986378 h 3491523"/>
              <a:gd name="connsiteX6" fmla="*/ 139109 w 4196409"/>
              <a:gd name="connsiteY6" fmla="*/ 2182236 h 3491523"/>
              <a:gd name="connsiteX7" fmla="*/ 54695 w 4196409"/>
              <a:gd name="connsiteY7" fmla="*/ 2282594 h 3491523"/>
              <a:gd name="connsiteX8" fmla="*/ 548205 w 4196409"/>
              <a:gd name="connsiteY8" fmla="*/ 2719820 h 3491523"/>
              <a:gd name="connsiteX9" fmla="*/ 486538 w 4196409"/>
              <a:gd name="connsiteY9" fmla="*/ 2904378 h 3491523"/>
              <a:gd name="connsiteX10" fmla="*/ 1203245 w 4196409"/>
              <a:gd name="connsiteY10" fmla="*/ 3156561 h 3491523"/>
              <a:gd name="connsiteX11" fmla="*/ 1206942 w 4196409"/>
              <a:gd name="connsiteY11" fmla="*/ 3370106 h 3491523"/>
              <a:gd name="connsiteX12" fmla="*/ 2017038 w 4196409"/>
              <a:gd name="connsiteY12" fmla="*/ 3331299 h 3491523"/>
              <a:gd name="connsiteX13" fmla="*/ 2101243 w 4196409"/>
              <a:gd name="connsiteY13" fmla="*/ 3491523 h 3491523"/>
              <a:gd name="connsiteX14" fmla="*/ 2551874 w 4196409"/>
              <a:gd name="connsiteY14" fmla="*/ 3262560 h 3491523"/>
              <a:gd name="connsiteX15" fmla="*/ 2677574 w 4196409"/>
              <a:gd name="connsiteY15" fmla="*/ 3392799 h 3491523"/>
              <a:gd name="connsiteX16" fmla="*/ 3295133 w 4196409"/>
              <a:gd name="connsiteY16" fmla="*/ 2826018 h 3491523"/>
              <a:gd name="connsiteX17" fmla="*/ 3474415 w 4196409"/>
              <a:gd name="connsiteY17" fmla="*/ 2901987 h 3491523"/>
              <a:gd name="connsiteX18" fmla="*/ 3691758 w 4196409"/>
              <a:gd name="connsiteY18" fmla="*/ 2408695 h 3491523"/>
              <a:gd name="connsiteX19" fmla="*/ 3780396 w 4196409"/>
              <a:gd name="connsiteY19" fmla="*/ 2443273 h 3491523"/>
              <a:gd name="connsiteX20" fmla="*/ 3852456 w 4196409"/>
              <a:gd name="connsiteY20" fmla="*/ 2120080 h 3491523"/>
              <a:gd name="connsiteX21" fmla="*/ 4043089 w 4196409"/>
              <a:gd name="connsiteY21" fmla="*/ 2129054 h 3491523"/>
              <a:gd name="connsiteX22" fmla="*/ 4010408 w 4196409"/>
              <a:gd name="connsiteY22" fmla="*/ 1334592 h 3491523"/>
              <a:gd name="connsiteX23" fmla="*/ 4196409 w 4196409"/>
              <a:gd name="connsiteY23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0 w 4336364"/>
              <a:gd name="connsiteY4" fmla="*/ 1305254 h 3491523"/>
              <a:gd name="connsiteX5" fmla="*/ 139955 w 4336364"/>
              <a:gd name="connsiteY5" fmla="*/ 1986378 h 3491523"/>
              <a:gd name="connsiteX6" fmla="*/ 279064 w 4336364"/>
              <a:gd name="connsiteY6" fmla="*/ 2182236 h 3491523"/>
              <a:gd name="connsiteX7" fmla="*/ 194650 w 4336364"/>
              <a:gd name="connsiteY7" fmla="*/ 2282594 h 3491523"/>
              <a:gd name="connsiteX8" fmla="*/ 688160 w 4336364"/>
              <a:gd name="connsiteY8" fmla="*/ 2719820 h 3491523"/>
              <a:gd name="connsiteX9" fmla="*/ 626493 w 4336364"/>
              <a:gd name="connsiteY9" fmla="*/ 2904378 h 3491523"/>
              <a:gd name="connsiteX10" fmla="*/ 1343200 w 4336364"/>
              <a:gd name="connsiteY10" fmla="*/ 3156561 h 3491523"/>
              <a:gd name="connsiteX11" fmla="*/ 1346897 w 4336364"/>
              <a:gd name="connsiteY11" fmla="*/ 3370106 h 3491523"/>
              <a:gd name="connsiteX12" fmla="*/ 2156993 w 4336364"/>
              <a:gd name="connsiteY12" fmla="*/ 3331299 h 3491523"/>
              <a:gd name="connsiteX13" fmla="*/ 2241198 w 4336364"/>
              <a:gd name="connsiteY13" fmla="*/ 3491523 h 3491523"/>
              <a:gd name="connsiteX14" fmla="*/ 2691829 w 4336364"/>
              <a:gd name="connsiteY14" fmla="*/ 3262560 h 3491523"/>
              <a:gd name="connsiteX15" fmla="*/ 2817529 w 4336364"/>
              <a:gd name="connsiteY15" fmla="*/ 3392799 h 3491523"/>
              <a:gd name="connsiteX16" fmla="*/ 3435088 w 4336364"/>
              <a:gd name="connsiteY16" fmla="*/ 2826018 h 3491523"/>
              <a:gd name="connsiteX17" fmla="*/ 3614370 w 4336364"/>
              <a:gd name="connsiteY17" fmla="*/ 2901987 h 3491523"/>
              <a:gd name="connsiteX18" fmla="*/ 3831713 w 4336364"/>
              <a:gd name="connsiteY18" fmla="*/ 2408695 h 3491523"/>
              <a:gd name="connsiteX19" fmla="*/ 3920351 w 4336364"/>
              <a:gd name="connsiteY19" fmla="*/ 2443273 h 3491523"/>
              <a:gd name="connsiteX20" fmla="*/ 3992411 w 4336364"/>
              <a:gd name="connsiteY20" fmla="*/ 2120080 h 3491523"/>
              <a:gd name="connsiteX21" fmla="*/ 4183044 w 4336364"/>
              <a:gd name="connsiteY21" fmla="*/ 2129054 h 3491523"/>
              <a:gd name="connsiteX22" fmla="*/ 4150363 w 4336364"/>
              <a:gd name="connsiteY22" fmla="*/ 1334592 h 3491523"/>
              <a:gd name="connsiteX23" fmla="*/ 4336364 w 4336364"/>
              <a:gd name="connsiteY23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0 w 4336364"/>
              <a:gd name="connsiteY4" fmla="*/ 1305254 h 3491523"/>
              <a:gd name="connsiteX5" fmla="*/ 111764 w 4336364"/>
              <a:gd name="connsiteY5" fmla="*/ 1830377 h 3491523"/>
              <a:gd name="connsiteX6" fmla="*/ 139955 w 4336364"/>
              <a:gd name="connsiteY6" fmla="*/ 1986378 h 3491523"/>
              <a:gd name="connsiteX7" fmla="*/ 279064 w 4336364"/>
              <a:gd name="connsiteY7" fmla="*/ 2182236 h 3491523"/>
              <a:gd name="connsiteX8" fmla="*/ 194650 w 4336364"/>
              <a:gd name="connsiteY8" fmla="*/ 2282594 h 3491523"/>
              <a:gd name="connsiteX9" fmla="*/ 688160 w 4336364"/>
              <a:gd name="connsiteY9" fmla="*/ 2719820 h 3491523"/>
              <a:gd name="connsiteX10" fmla="*/ 626493 w 4336364"/>
              <a:gd name="connsiteY10" fmla="*/ 2904378 h 3491523"/>
              <a:gd name="connsiteX11" fmla="*/ 1343200 w 4336364"/>
              <a:gd name="connsiteY11" fmla="*/ 3156561 h 3491523"/>
              <a:gd name="connsiteX12" fmla="*/ 1346897 w 4336364"/>
              <a:gd name="connsiteY12" fmla="*/ 3370106 h 3491523"/>
              <a:gd name="connsiteX13" fmla="*/ 2156993 w 4336364"/>
              <a:gd name="connsiteY13" fmla="*/ 3331299 h 3491523"/>
              <a:gd name="connsiteX14" fmla="*/ 2241198 w 4336364"/>
              <a:gd name="connsiteY14" fmla="*/ 3491523 h 3491523"/>
              <a:gd name="connsiteX15" fmla="*/ 2691829 w 4336364"/>
              <a:gd name="connsiteY15" fmla="*/ 3262560 h 3491523"/>
              <a:gd name="connsiteX16" fmla="*/ 2817529 w 4336364"/>
              <a:gd name="connsiteY16" fmla="*/ 3392799 h 3491523"/>
              <a:gd name="connsiteX17" fmla="*/ 3435088 w 4336364"/>
              <a:gd name="connsiteY17" fmla="*/ 2826018 h 3491523"/>
              <a:gd name="connsiteX18" fmla="*/ 3614370 w 4336364"/>
              <a:gd name="connsiteY18" fmla="*/ 2901987 h 3491523"/>
              <a:gd name="connsiteX19" fmla="*/ 3831713 w 4336364"/>
              <a:gd name="connsiteY19" fmla="*/ 2408695 h 3491523"/>
              <a:gd name="connsiteX20" fmla="*/ 3920351 w 4336364"/>
              <a:gd name="connsiteY20" fmla="*/ 2443273 h 3491523"/>
              <a:gd name="connsiteX21" fmla="*/ 3992411 w 4336364"/>
              <a:gd name="connsiteY21" fmla="*/ 2120080 h 3491523"/>
              <a:gd name="connsiteX22" fmla="*/ 4183044 w 4336364"/>
              <a:gd name="connsiteY22" fmla="*/ 2129054 h 3491523"/>
              <a:gd name="connsiteX23" fmla="*/ 4150363 w 4336364"/>
              <a:gd name="connsiteY23" fmla="*/ 1334592 h 3491523"/>
              <a:gd name="connsiteX24" fmla="*/ 4336364 w 4336364"/>
              <a:gd name="connsiteY24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0 w 4336364"/>
              <a:gd name="connsiteY4" fmla="*/ 1305254 h 3491523"/>
              <a:gd name="connsiteX5" fmla="*/ 225268 w 4336364"/>
              <a:gd name="connsiteY5" fmla="*/ 1924241 h 3491523"/>
              <a:gd name="connsiteX6" fmla="*/ 139955 w 4336364"/>
              <a:gd name="connsiteY6" fmla="*/ 1986378 h 3491523"/>
              <a:gd name="connsiteX7" fmla="*/ 279064 w 4336364"/>
              <a:gd name="connsiteY7" fmla="*/ 2182236 h 3491523"/>
              <a:gd name="connsiteX8" fmla="*/ 194650 w 4336364"/>
              <a:gd name="connsiteY8" fmla="*/ 2282594 h 3491523"/>
              <a:gd name="connsiteX9" fmla="*/ 688160 w 4336364"/>
              <a:gd name="connsiteY9" fmla="*/ 2719820 h 3491523"/>
              <a:gd name="connsiteX10" fmla="*/ 626493 w 4336364"/>
              <a:gd name="connsiteY10" fmla="*/ 2904378 h 3491523"/>
              <a:gd name="connsiteX11" fmla="*/ 1343200 w 4336364"/>
              <a:gd name="connsiteY11" fmla="*/ 3156561 h 3491523"/>
              <a:gd name="connsiteX12" fmla="*/ 1346897 w 4336364"/>
              <a:gd name="connsiteY12" fmla="*/ 3370106 h 3491523"/>
              <a:gd name="connsiteX13" fmla="*/ 2156993 w 4336364"/>
              <a:gd name="connsiteY13" fmla="*/ 3331299 h 3491523"/>
              <a:gd name="connsiteX14" fmla="*/ 2241198 w 4336364"/>
              <a:gd name="connsiteY14" fmla="*/ 3491523 h 3491523"/>
              <a:gd name="connsiteX15" fmla="*/ 2691829 w 4336364"/>
              <a:gd name="connsiteY15" fmla="*/ 3262560 h 3491523"/>
              <a:gd name="connsiteX16" fmla="*/ 2817529 w 4336364"/>
              <a:gd name="connsiteY16" fmla="*/ 3392799 h 3491523"/>
              <a:gd name="connsiteX17" fmla="*/ 3435088 w 4336364"/>
              <a:gd name="connsiteY17" fmla="*/ 2826018 h 3491523"/>
              <a:gd name="connsiteX18" fmla="*/ 3614370 w 4336364"/>
              <a:gd name="connsiteY18" fmla="*/ 2901987 h 3491523"/>
              <a:gd name="connsiteX19" fmla="*/ 3831713 w 4336364"/>
              <a:gd name="connsiteY19" fmla="*/ 2408695 h 3491523"/>
              <a:gd name="connsiteX20" fmla="*/ 3920351 w 4336364"/>
              <a:gd name="connsiteY20" fmla="*/ 2443273 h 3491523"/>
              <a:gd name="connsiteX21" fmla="*/ 3992411 w 4336364"/>
              <a:gd name="connsiteY21" fmla="*/ 2120080 h 3491523"/>
              <a:gd name="connsiteX22" fmla="*/ 4183044 w 4336364"/>
              <a:gd name="connsiteY22" fmla="*/ 2129054 h 3491523"/>
              <a:gd name="connsiteX23" fmla="*/ 4150363 w 4336364"/>
              <a:gd name="connsiteY23" fmla="*/ 1334592 h 3491523"/>
              <a:gd name="connsiteX24" fmla="*/ 4336364 w 4336364"/>
              <a:gd name="connsiteY24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386491 w 4336364"/>
              <a:gd name="connsiteY4" fmla="*/ 1175119 h 3491523"/>
              <a:gd name="connsiteX5" fmla="*/ 0 w 4336364"/>
              <a:gd name="connsiteY5" fmla="*/ 1305254 h 3491523"/>
              <a:gd name="connsiteX6" fmla="*/ 225268 w 4336364"/>
              <a:gd name="connsiteY6" fmla="*/ 1924241 h 3491523"/>
              <a:gd name="connsiteX7" fmla="*/ 139955 w 4336364"/>
              <a:gd name="connsiteY7" fmla="*/ 1986378 h 3491523"/>
              <a:gd name="connsiteX8" fmla="*/ 279064 w 4336364"/>
              <a:gd name="connsiteY8" fmla="*/ 2182236 h 3491523"/>
              <a:gd name="connsiteX9" fmla="*/ 194650 w 4336364"/>
              <a:gd name="connsiteY9" fmla="*/ 2282594 h 3491523"/>
              <a:gd name="connsiteX10" fmla="*/ 688160 w 4336364"/>
              <a:gd name="connsiteY10" fmla="*/ 2719820 h 3491523"/>
              <a:gd name="connsiteX11" fmla="*/ 626493 w 4336364"/>
              <a:gd name="connsiteY11" fmla="*/ 2904378 h 3491523"/>
              <a:gd name="connsiteX12" fmla="*/ 1343200 w 4336364"/>
              <a:gd name="connsiteY12" fmla="*/ 3156561 h 3491523"/>
              <a:gd name="connsiteX13" fmla="*/ 1346897 w 4336364"/>
              <a:gd name="connsiteY13" fmla="*/ 3370106 h 3491523"/>
              <a:gd name="connsiteX14" fmla="*/ 2156993 w 4336364"/>
              <a:gd name="connsiteY14" fmla="*/ 3331299 h 3491523"/>
              <a:gd name="connsiteX15" fmla="*/ 2241198 w 4336364"/>
              <a:gd name="connsiteY15" fmla="*/ 3491523 h 3491523"/>
              <a:gd name="connsiteX16" fmla="*/ 2691829 w 4336364"/>
              <a:gd name="connsiteY16" fmla="*/ 3262560 h 3491523"/>
              <a:gd name="connsiteX17" fmla="*/ 2817529 w 4336364"/>
              <a:gd name="connsiteY17" fmla="*/ 3392799 h 3491523"/>
              <a:gd name="connsiteX18" fmla="*/ 3435088 w 4336364"/>
              <a:gd name="connsiteY18" fmla="*/ 2826018 h 3491523"/>
              <a:gd name="connsiteX19" fmla="*/ 3614370 w 4336364"/>
              <a:gd name="connsiteY19" fmla="*/ 2901987 h 3491523"/>
              <a:gd name="connsiteX20" fmla="*/ 3831713 w 4336364"/>
              <a:gd name="connsiteY20" fmla="*/ 2408695 h 3491523"/>
              <a:gd name="connsiteX21" fmla="*/ 3920351 w 4336364"/>
              <a:gd name="connsiteY21" fmla="*/ 2443273 h 3491523"/>
              <a:gd name="connsiteX22" fmla="*/ 3992411 w 4336364"/>
              <a:gd name="connsiteY22" fmla="*/ 2120080 h 3491523"/>
              <a:gd name="connsiteX23" fmla="*/ 4183044 w 4336364"/>
              <a:gd name="connsiteY23" fmla="*/ 2129054 h 3491523"/>
              <a:gd name="connsiteX24" fmla="*/ 4150363 w 4336364"/>
              <a:gd name="connsiteY24" fmla="*/ 1334592 h 3491523"/>
              <a:gd name="connsiteX25" fmla="*/ 4336364 w 4336364"/>
              <a:gd name="connsiteY25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141641 w 4336364"/>
              <a:gd name="connsiteY4" fmla="*/ 1238366 h 3491523"/>
              <a:gd name="connsiteX5" fmla="*/ 0 w 4336364"/>
              <a:gd name="connsiteY5" fmla="*/ 1305254 h 3491523"/>
              <a:gd name="connsiteX6" fmla="*/ 225268 w 4336364"/>
              <a:gd name="connsiteY6" fmla="*/ 1924241 h 3491523"/>
              <a:gd name="connsiteX7" fmla="*/ 139955 w 4336364"/>
              <a:gd name="connsiteY7" fmla="*/ 1986378 h 3491523"/>
              <a:gd name="connsiteX8" fmla="*/ 279064 w 4336364"/>
              <a:gd name="connsiteY8" fmla="*/ 2182236 h 3491523"/>
              <a:gd name="connsiteX9" fmla="*/ 194650 w 4336364"/>
              <a:gd name="connsiteY9" fmla="*/ 2282594 h 3491523"/>
              <a:gd name="connsiteX10" fmla="*/ 688160 w 4336364"/>
              <a:gd name="connsiteY10" fmla="*/ 2719820 h 3491523"/>
              <a:gd name="connsiteX11" fmla="*/ 626493 w 4336364"/>
              <a:gd name="connsiteY11" fmla="*/ 2904378 h 3491523"/>
              <a:gd name="connsiteX12" fmla="*/ 1343200 w 4336364"/>
              <a:gd name="connsiteY12" fmla="*/ 3156561 h 3491523"/>
              <a:gd name="connsiteX13" fmla="*/ 1346897 w 4336364"/>
              <a:gd name="connsiteY13" fmla="*/ 3370106 h 3491523"/>
              <a:gd name="connsiteX14" fmla="*/ 2156993 w 4336364"/>
              <a:gd name="connsiteY14" fmla="*/ 3331299 h 3491523"/>
              <a:gd name="connsiteX15" fmla="*/ 2241198 w 4336364"/>
              <a:gd name="connsiteY15" fmla="*/ 3491523 h 3491523"/>
              <a:gd name="connsiteX16" fmla="*/ 2691829 w 4336364"/>
              <a:gd name="connsiteY16" fmla="*/ 3262560 h 3491523"/>
              <a:gd name="connsiteX17" fmla="*/ 2817529 w 4336364"/>
              <a:gd name="connsiteY17" fmla="*/ 3392799 h 3491523"/>
              <a:gd name="connsiteX18" fmla="*/ 3435088 w 4336364"/>
              <a:gd name="connsiteY18" fmla="*/ 2826018 h 3491523"/>
              <a:gd name="connsiteX19" fmla="*/ 3614370 w 4336364"/>
              <a:gd name="connsiteY19" fmla="*/ 2901987 h 3491523"/>
              <a:gd name="connsiteX20" fmla="*/ 3831713 w 4336364"/>
              <a:gd name="connsiteY20" fmla="*/ 2408695 h 3491523"/>
              <a:gd name="connsiteX21" fmla="*/ 3920351 w 4336364"/>
              <a:gd name="connsiteY21" fmla="*/ 2443273 h 3491523"/>
              <a:gd name="connsiteX22" fmla="*/ 3992411 w 4336364"/>
              <a:gd name="connsiteY22" fmla="*/ 2120080 h 3491523"/>
              <a:gd name="connsiteX23" fmla="*/ 4183044 w 4336364"/>
              <a:gd name="connsiteY23" fmla="*/ 2129054 h 3491523"/>
              <a:gd name="connsiteX24" fmla="*/ 4150363 w 4336364"/>
              <a:gd name="connsiteY24" fmla="*/ 1334592 h 3491523"/>
              <a:gd name="connsiteX25" fmla="*/ 4336364 w 4336364"/>
              <a:gd name="connsiteY25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471486 w 4336364"/>
              <a:gd name="connsiteY4" fmla="*/ 1121957 h 3491523"/>
              <a:gd name="connsiteX5" fmla="*/ 141641 w 4336364"/>
              <a:gd name="connsiteY5" fmla="*/ 1238366 h 3491523"/>
              <a:gd name="connsiteX6" fmla="*/ 0 w 4336364"/>
              <a:gd name="connsiteY6" fmla="*/ 1305254 h 3491523"/>
              <a:gd name="connsiteX7" fmla="*/ 225268 w 4336364"/>
              <a:gd name="connsiteY7" fmla="*/ 1924241 h 3491523"/>
              <a:gd name="connsiteX8" fmla="*/ 139955 w 4336364"/>
              <a:gd name="connsiteY8" fmla="*/ 1986378 h 3491523"/>
              <a:gd name="connsiteX9" fmla="*/ 279064 w 4336364"/>
              <a:gd name="connsiteY9" fmla="*/ 2182236 h 3491523"/>
              <a:gd name="connsiteX10" fmla="*/ 194650 w 4336364"/>
              <a:gd name="connsiteY10" fmla="*/ 2282594 h 3491523"/>
              <a:gd name="connsiteX11" fmla="*/ 688160 w 4336364"/>
              <a:gd name="connsiteY11" fmla="*/ 2719820 h 3491523"/>
              <a:gd name="connsiteX12" fmla="*/ 626493 w 4336364"/>
              <a:gd name="connsiteY12" fmla="*/ 2904378 h 3491523"/>
              <a:gd name="connsiteX13" fmla="*/ 1343200 w 4336364"/>
              <a:gd name="connsiteY13" fmla="*/ 3156561 h 3491523"/>
              <a:gd name="connsiteX14" fmla="*/ 1346897 w 4336364"/>
              <a:gd name="connsiteY14" fmla="*/ 3370106 h 3491523"/>
              <a:gd name="connsiteX15" fmla="*/ 2156993 w 4336364"/>
              <a:gd name="connsiteY15" fmla="*/ 3331299 h 3491523"/>
              <a:gd name="connsiteX16" fmla="*/ 2241198 w 4336364"/>
              <a:gd name="connsiteY16" fmla="*/ 3491523 h 3491523"/>
              <a:gd name="connsiteX17" fmla="*/ 2691829 w 4336364"/>
              <a:gd name="connsiteY17" fmla="*/ 3262560 h 3491523"/>
              <a:gd name="connsiteX18" fmla="*/ 2817529 w 4336364"/>
              <a:gd name="connsiteY18" fmla="*/ 3392799 h 3491523"/>
              <a:gd name="connsiteX19" fmla="*/ 3435088 w 4336364"/>
              <a:gd name="connsiteY19" fmla="*/ 2826018 h 3491523"/>
              <a:gd name="connsiteX20" fmla="*/ 3614370 w 4336364"/>
              <a:gd name="connsiteY20" fmla="*/ 2901987 h 3491523"/>
              <a:gd name="connsiteX21" fmla="*/ 3831713 w 4336364"/>
              <a:gd name="connsiteY21" fmla="*/ 2408695 h 3491523"/>
              <a:gd name="connsiteX22" fmla="*/ 3920351 w 4336364"/>
              <a:gd name="connsiteY22" fmla="*/ 2443273 h 3491523"/>
              <a:gd name="connsiteX23" fmla="*/ 3992411 w 4336364"/>
              <a:gd name="connsiteY23" fmla="*/ 2120080 h 3491523"/>
              <a:gd name="connsiteX24" fmla="*/ 4183044 w 4336364"/>
              <a:gd name="connsiteY24" fmla="*/ 2129054 h 3491523"/>
              <a:gd name="connsiteX25" fmla="*/ 4150363 w 4336364"/>
              <a:gd name="connsiteY25" fmla="*/ 1334592 h 3491523"/>
              <a:gd name="connsiteX26" fmla="*/ 4336364 w 4336364"/>
              <a:gd name="connsiteY26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169194 w 4336364"/>
              <a:gd name="connsiteY4" fmla="*/ 457569 h 3491523"/>
              <a:gd name="connsiteX5" fmla="*/ 141641 w 4336364"/>
              <a:gd name="connsiteY5" fmla="*/ 1238366 h 3491523"/>
              <a:gd name="connsiteX6" fmla="*/ 0 w 4336364"/>
              <a:gd name="connsiteY6" fmla="*/ 1305254 h 3491523"/>
              <a:gd name="connsiteX7" fmla="*/ 225268 w 4336364"/>
              <a:gd name="connsiteY7" fmla="*/ 1924241 h 3491523"/>
              <a:gd name="connsiteX8" fmla="*/ 139955 w 4336364"/>
              <a:gd name="connsiteY8" fmla="*/ 1986378 h 3491523"/>
              <a:gd name="connsiteX9" fmla="*/ 279064 w 4336364"/>
              <a:gd name="connsiteY9" fmla="*/ 2182236 h 3491523"/>
              <a:gd name="connsiteX10" fmla="*/ 194650 w 4336364"/>
              <a:gd name="connsiteY10" fmla="*/ 2282594 h 3491523"/>
              <a:gd name="connsiteX11" fmla="*/ 688160 w 4336364"/>
              <a:gd name="connsiteY11" fmla="*/ 2719820 h 3491523"/>
              <a:gd name="connsiteX12" fmla="*/ 626493 w 4336364"/>
              <a:gd name="connsiteY12" fmla="*/ 2904378 h 3491523"/>
              <a:gd name="connsiteX13" fmla="*/ 1343200 w 4336364"/>
              <a:gd name="connsiteY13" fmla="*/ 3156561 h 3491523"/>
              <a:gd name="connsiteX14" fmla="*/ 1346897 w 4336364"/>
              <a:gd name="connsiteY14" fmla="*/ 3370106 h 3491523"/>
              <a:gd name="connsiteX15" fmla="*/ 2156993 w 4336364"/>
              <a:gd name="connsiteY15" fmla="*/ 3331299 h 3491523"/>
              <a:gd name="connsiteX16" fmla="*/ 2241198 w 4336364"/>
              <a:gd name="connsiteY16" fmla="*/ 3491523 h 3491523"/>
              <a:gd name="connsiteX17" fmla="*/ 2691829 w 4336364"/>
              <a:gd name="connsiteY17" fmla="*/ 3262560 h 3491523"/>
              <a:gd name="connsiteX18" fmla="*/ 2817529 w 4336364"/>
              <a:gd name="connsiteY18" fmla="*/ 3392799 h 3491523"/>
              <a:gd name="connsiteX19" fmla="*/ 3435088 w 4336364"/>
              <a:gd name="connsiteY19" fmla="*/ 2826018 h 3491523"/>
              <a:gd name="connsiteX20" fmla="*/ 3614370 w 4336364"/>
              <a:gd name="connsiteY20" fmla="*/ 2901987 h 3491523"/>
              <a:gd name="connsiteX21" fmla="*/ 3831713 w 4336364"/>
              <a:gd name="connsiteY21" fmla="*/ 2408695 h 3491523"/>
              <a:gd name="connsiteX22" fmla="*/ 3920351 w 4336364"/>
              <a:gd name="connsiteY22" fmla="*/ 2443273 h 3491523"/>
              <a:gd name="connsiteX23" fmla="*/ 3992411 w 4336364"/>
              <a:gd name="connsiteY23" fmla="*/ 2120080 h 3491523"/>
              <a:gd name="connsiteX24" fmla="*/ 4183044 w 4336364"/>
              <a:gd name="connsiteY24" fmla="*/ 2129054 h 3491523"/>
              <a:gd name="connsiteX25" fmla="*/ 4150363 w 4336364"/>
              <a:gd name="connsiteY25" fmla="*/ 1334592 h 3491523"/>
              <a:gd name="connsiteX26" fmla="*/ 4336364 w 4336364"/>
              <a:gd name="connsiteY26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1004260 w 4336364"/>
              <a:gd name="connsiteY4" fmla="*/ 347757 h 3491523"/>
              <a:gd name="connsiteX5" fmla="*/ 169194 w 4336364"/>
              <a:gd name="connsiteY5" fmla="*/ 457569 h 3491523"/>
              <a:gd name="connsiteX6" fmla="*/ 141641 w 4336364"/>
              <a:gd name="connsiteY6" fmla="*/ 1238366 h 3491523"/>
              <a:gd name="connsiteX7" fmla="*/ 0 w 4336364"/>
              <a:gd name="connsiteY7" fmla="*/ 1305254 h 3491523"/>
              <a:gd name="connsiteX8" fmla="*/ 225268 w 4336364"/>
              <a:gd name="connsiteY8" fmla="*/ 1924241 h 3491523"/>
              <a:gd name="connsiteX9" fmla="*/ 139955 w 4336364"/>
              <a:gd name="connsiteY9" fmla="*/ 1986378 h 3491523"/>
              <a:gd name="connsiteX10" fmla="*/ 279064 w 4336364"/>
              <a:gd name="connsiteY10" fmla="*/ 2182236 h 3491523"/>
              <a:gd name="connsiteX11" fmla="*/ 194650 w 4336364"/>
              <a:gd name="connsiteY11" fmla="*/ 2282594 h 3491523"/>
              <a:gd name="connsiteX12" fmla="*/ 688160 w 4336364"/>
              <a:gd name="connsiteY12" fmla="*/ 2719820 h 3491523"/>
              <a:gd name="connsiteX13" fmla="*/ 626493 w 4336364"/>
              <a:gd name="connsiteY13" fmla="*/ 2904378 h 3491523"/>
              <a:gd name="connsiteX14" fmla="*/ 1343200 w 4336364"/>
              <a:gd name="connsiteY14" fmla="*/ 3156561 h 3491523"/>
              <a:gd name="connsiteX15" fmla="*/ 1346897 w 4336364"/>
              <a:gd name="connsiteY15" fmla="*/ 3370106 h 3491523"/>
              <a:gd name="connsiteX16" fmla="*/ 2156993 w 4336364"/>
              <a:gd name="connsiteY16" fmla="*/ 3331299 h 3491523"/>
              <a:gd name="connsiteX17" fmla="*/ 2241198 w 4336364"/>
              <a:gd name="connsiteY17" fmla="*/ 3491523 h 3491523"/>
              <a:gd name="connsiteX18" fmla="*/ 2691829 w 4336364"/>
              <a:gd name="connsiteY18" fmla="*/ 3262560 h 3491523"/>
              <a:gd name="connsiteX19" fmla="*/ 2817529 w 4336364"/>
              <a:gd name="connsiteY19" fmla="*/ 3392799 h 3491523"/>
              <a:gd name="connsiteX20" fmla="*/ 3435088 w 4336364"/>
              <a:gd name="connsiteY20" fmla="*/ 2826018 h 3491523"/>
              <a:gd name="connsiteX21" fmla="*/ 3614370 w 4336364"/>
              <a:gd name="connsiteY21" fmla="*/ 2901987 h 3491523"/>
              <a:gd name="connsiteX22" fmla="*/ 3831713 w 4336364"/>
              <a:gd name="connsiteY22" fmla="*/ 2408695 h 3491523"/>
              <a:gd name="connsiteX23" fmla="*/ 3920351 w 4336364"/>
              <a:gd name="connsiteY23" fmla="*/ 2443273 h 3491523"/>
              <a:gd name="connsiteX24" fmla="*/ 3992411 w 4336364"/>
              <a:gd name="connsiteY24" fmla="*/ 2120080 h 3491523"/>
              <a:gd name="connsiteX25" fmla="*/ 4183044 w 4336364"/>
              <a:gd name="connsiteY25" fmla="*/ 2129054 h 3491523"/>
              <a:gd name="connsiteX26" fmla="*/ 4150363 w 4336364"/>
              <a:gd name="connsiteY26" fmla="*/ 1334592 h 3491523"/>
              <a:gd name="connsiteX27" fmla="*/ 4336364 w 4336364"/>
              <a:gd name="connsiteY27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326568 w 4336364"/>
              <a:gd name="connsiteY4" fmla="*/ 454137 h 3491523"/>
              <a:gd name="connsiteX5" fmla="*/ 169194 w 4336364"/>
              <a:gd name="connsiteY5" fmla="*/ 457569 h 3491523"/>
              <a:gd name="connsiteX6" fmla="*/ 141641 w 4336364"/>
              <a:gd name="connsiteY6" fmla="*/ 1238366 h 3491523"/>
              <a:gd name="connsiteX7" fmla="*/ 0 w 4336364"/>
              <a:gd name="connsiteY7" fmla="*/ 1305254 h 3491523"/>
              <a:gd name="connsiteX8" fmla="*/ 225268 w 4336364"/>
              <a:gd name="connsiteY8" fmla="*/ 1924241 h 3491523"/>
              <a:gd name="connsiteX9" fmla="*/ 139955 w 4336364"/>
              <a:gd name="connsiteY9" fmla="*/ 1986378 h 3491523"/>
              <a:gd name="connsiteX10" fmla="*/ 279064 w 4336364"/>
              <a:gd name="connsiteY10" fmla="*/ 2182236 h 3491523"/>
              <a:gd name="connsiteX11" fmla="*/ 194650 w 4336364"/>
              <a:gd name="connsiteY11" fmla="*/ 2282594 h 3491523"/>
              <a:gd name="connsiteX12" fmla="*/ 688160 w 4336364"/>
              <a:gd name="connsiteY12" fmla="*/ 2719820 h 3491523"/>
              <a:gd name="connsiteX13" fmla="*/ 626493 w 4336364"/>
              <a:gd name="connsiteY13" fmla="*/ 2904378 h 3491523"/>
              <a:gd name="connsiteX14" fmla="*/ 1343200 w 4336364"/>
              <a:gd name="connsiteY14" fmla="*/ 3156561 h 3491523"/>
              <a:gd name="connsiteX15" fmla="*/ 1346897 w 4336364"/>
              <a:gd name="connsiteY15" fmla="*/ 3370106 h 3491523"/>
              <a:gd name="connsiteX16" fmla="*/ 2156993 w 4336364"/>
              <a:gd name="connsiteY16" fmla="*/ 3331299 h 3491523"/>
              <a:gd name="connsiteX17" fmla="*/ 2241198 w 4336364"/>
              <a:gd name="connsiteY17" fmla="*/ 3491523 h 3491523"/>
              <a:gd name="connsiteX18" fmla="*/ 2691829 w 4336364"/>
              <a:gd name="connsiteY18" fmla="*/ 3262560 h 3491523"/>
              <a:gd name="connsiteX19" fmla="*/ 2817529 w 4336364"/>
              <a:gd name="connsiteY19" fmla="*/ 3392799 h 3491523"/>
              <a:gd name="connsiteX20" fmla="*/ 3435088 w 4336364"/>
              <a:gd name="connsiteY20" fmla="*/ 2826018 h 3491523"/>
              <a:gd name="connsiteX21" fmla="*/ 3614370 w 4336364"/>
              <a:gd name="connsiteY21" fmla="*/ 2901987 h 3491523"/>
              <a:gd name="connsiteX22" fmla="*/ 3831713 w 4336364"/>
              <a:gd name="connsiteY22" fmla="*/ 2408695 h 3491523"/>
              <a:gd name="connsiteX23" fmla="*/ 3920351 w 4336364"/>
              <a:gd name="connsiteY23" fmla="*/ 2443273 h 3491523"/>
              <a:gd name="connsiteX24" fmla="*/ 3992411 w 4336364"/>
              <a:gd name="connsiteY24" fmla="*/ 2120080 h 3491523"/>
              <a:gd name="connsiteX25" fmla="*/ 4183044 w 4336364"/>
              <a:gd name="connsiteY25" fmla="*/ 2129054 h 3491523"/>
              <a:gd name="connsiteX26" fmla="*/ 4150363 w 4336364"/>
              <a:gd name="connsiteY26" fmla="*/ 1334592 h 3491523"/>
              <a:gd name="connsiteX27" fmla="*/ 4336364 w 4336364"/>
              <a:gd name="connsiteY27" fmla="*/ 1244078 h 3491523"/>
              <a:gd name="connsiteX0" fmla="*/ 4336364 w 4336364"/>
              <a:gd name="connsiteY0" fmla="*/ 1244078 h 3491523"/>
              <a:gd name="connsiteX1" fmla="*/ 4094460 w 4336364"/>
              <a:gd name="connsiteY1" fmla="*/ 751611 h 3491523"/>
              <a:gd name="connsiteX2" fmla="*/ 4226799 w 4336364"/>
              <a:gd name="connsiteY2" fmla="*/ 634453 h 3491523"/>
              <a:gd name="connsiteX3" fmla="*/ 3626919 w 4336364"/>
              <a:gd name="connsiteY3" fmla="*/ 0 h 3491523"/>
              <a:gd name="connsiteX4" fmla="*/ 1206824 w 4336364"/>
              <a:gd name="connsiteY4" fmla="*/ 336933 h 3491523"/>
              <a:gd name="connsiteX5" fmla="*/ 326568 w 4336364"/>
              <a:gd name="connsiteY5" fmla="*/ 454137 h 3491523"/>
              <a:gd name="connsiteX6" fmla="*/ 169194 w 4336364"/>
              <a:gd name="connsiteY6" fmla="*/ 457569 h 3491523"/>
              <a:gd name="connsiteX7" fmla="*/ 141641 w 4336364"/>
              <a:gd name="connsiteY7" fmla="*/ 1238366 h 3491523"/>
              <a:gd name="connsiteX8" fmla="*/ 0 w 4336364"/>
              <a:gd name="connsiteY8" fmla="*/ 1305254 h 3491523"/>
              <a:gd name="connsiteX9" fmla="*/ 225268 w 4336364"/>
              <a:gd name="connsiteY9" fmla="*/ 1924241 h 3491523"/>
              <a:gd name="connsiteX10" fmla="*/ 139955 w 4336364"/>
              <a:gd name="connsiteY10" fmla="*/ 1986378 h 3491523"/>
              <a:gd name="connsiteX11" fmla="*/ 279064 w 4336364"/>
              <a:gd name="connsiteY11" fmla="*/ 2182236 h 3491523"/>
              <a:gd name="connsiteX12" fmla="*/ 194650 w 4336364"/>
              <a:gd name="connsiteY12" fmla="*/ 2282594 h 3491523"/>
              <a:gd name="connsiteX13" fmla="*/ 688160 w 4336364"/>
              <a:gd name="connsiteY13" fmla="*/ 2719820 h 3491523"/>
              <a:gd name="connsiteX14" fmla="*/ 626493 w 4336364"/>
              <a:gd name="connsiteY14" fmla="*/ 2904378 h 3491523"/>
              <a:gd name="connsiteX15" fmla="*/ 1343200 w 4336364"/>
              <a:gd name="connsiteY15" fmla="*/ 3156561 h 3491523"/>
              <a:gd name="connsiteX16" fmla="*/ 1346897 w 4336364"/>
              <a:gd name="connsiteY16" fmla="*/ 3370106 h 3491523"/>
              <a:gd name="connsiteX17" fmla="*/ 2156993 w 4336364"/>
              <a:gd name="connsiteY17" fmla="*/ 3331299 h 3491523"/>
              <a:gd name="connsiteX18" fmla="*/ 2241198 w 4336364"/>
              <a:gd name="connsiteY18" fmla="*/ 3491523 h 3491523"/>
              <a:gd name="connsiteX19" fmla="*/ 2691829 w 4336364"/>
              <a:gd name="connsiteY19" fmla="*/ 3262560 h 3491523"/>
              <a:gd name="connsiteX20" fmla="*/ 2817529 w 4336364"/>
              <a:gd name="connsiteY20" fmla="*/ 3392799 h 3491523"/>
              <a:gd name="connsiteX21" fmla="*/ 3435088 w 4336364"/>
              <a:gd name="connsiteY21" fmla="*/ 2826018 h 3491523"/>
              <a:gd name="connsiteX22" fmla="*/ 3614370 w 4336364"/>
              <a:gd name="connsiteY22" fmla="*/ 2901987 h 3491523"/>
              <a:gd name="connsiteX23" fmla="*/ 3831713 w 4336364"/>
              <a:gd name="connsiteY23" fmla="*/ 2408695 h 3491523"/>
              <a:gd name="connsiteX24" fmla="*/ 3920351 w 4336364"/>
              <a:gd name="connsiteY24" fmla="*/ 2443273 h 3491523"/>
              <a:gd name="connsiteX25" fmla="*/ 3992411 w 4336364"/>
              <a:gd name="connsiteY25" fmla="*/ 2120080 h 3491523"/>
              <a:gd name="connsiteX26" fmla="*/ 4183044 w 4336364"/>
              <a:gd name="connsiteY26" fmla="*/ 2129054 h 3491523"/>
              <a:gd name="connsiteX27" fmla="*/ 4150363 w 4336364"/>
              <a:gd name="connsiteY27" fmla="*/ 1334592 h 3491523"/>
              <a:gd name="connsiteX28" fmla="*/ 4336364 w 4336364"/>
              <a:gd name="connsiteY28" fmla="*/ 1244078 h 3491523"/>
              <a:gd name="connsiteX0" fmla="*/ 4336364 w 4336364"/>
              <a:gd name="connsiteY0" fmla="*/ 1501476 h 3748921"/>
              <a:gd name="connsiteX1" fmla="*/ 4094460 w 4336364"/>
              <a:gd name="connsiteY1" fmla="*/ 1009009 h 3748921"/>
              <a:gd name="connsiteX2" fmla="*/ 4226799 w 4336364"/>
              <a:gd name="connsiteY2" fmla="*/ 891851 h 3748921"/>
              <a:gd name="connsiteX3" fmla="*/ 3626919 w 4336364"/>
              <a:gd name="connsiteY3" fmla="*/ 257398 h 3748921"/>
              <a:gd name="connsiteX4" fmla="*/ 661688 w 4336364"/>
              <a:gd name="connsiteY4" fmla="*/ 0 h 3748921"/>
              <a:gd name="connsiteX5" fmla="*/ 326568 w 4336364"/>
              <a:gd name="connsiteY5" fmla="*/ 711535 h 3748921"/>
              <a:gd name="connsiteX6" fmla="*/ 169194 w 4336364"/>
              <a:gd name="connsiteY6" fmla="*/ 714967 h 3748921"/>
              <a:gd name="connsiteX7" fmla="*/ 141641 w 4336364"/>
              <a:gd name="connsiteY7" fmla="*/ 1495764 h 3748921"/>
              <a:gd name="connsiteX8" fmla="*/ 0 w 4336364"/>
              <a:gd name="connsiteY8" fmla="*/ 1562652 h 3748921"/>
              <a:gd name="connsiteX9" fmla="*/ 225268 w 4336364"/>
              <a:gd name="connsiteY9" fmla="*/ 2181639 h 3748921"/>
              <a:gd name="connsiteX10" fmla="*/ 139955 w 4336364"/>
              <a:gd name="connsiteY10" fmla="*/ 2243776 h 3748921"/>
              <a:gd name="connsiteX11" fmla="*/ 279064 w 4336364"/>
              <a:gd name="connsiteY11" fmla="*/ 2439634 h 3748921"/>
              <a:gd name="connsiteX12" fmla="*/ 194650 w 4336364"/>
              <a:gd name="connsiteY12" fmla="*/ 2539992 h 3748921"/>
              <a:gd name="connsiteX13" fmla="*/ 688160 w 4336364"/>
              <a:gd name="connsiteY13" fmla="*/ 2977218 h 3748921"/>
              <a:gd name="connsiteX14" fmla="*/ 626493 w 4336364"/>
              <a:gd name="connsiteY14" fmla="*/ 3161776 h 3748921"/>
              <a:gd name="connsiteX15" fmla="*/ 1343200 w 4336364"/>
              <a:gd name="connsiteY15" fmla="*/ 3413959 h 3748921"/>
              <a:gd name="connsiteX16" fmla="*/ 1346897 w 4336364"/>
              <a:gd name="connsiteY16" fmla="*/ 3627504 h 3748921"/>
              <a:gd name="connsiteX17" fmla="*/ 2156993 w 4336364"/>
              <a:gd name="connsiteY17" fmla="*/ 3588697 h 3748921"/>
              <a:gd name="connsiteX18" fmla="*/ 2241198 w 4336364"/>
              <a:gd name="connsiteY18" fmla="*/ 3748921 h 3748921"/>
              <a:gd name="connsiteX19" fmla="*/ 2691829 w 4336364"/>
              <a:gd name="connsiteY19" fmla="*/ 3519958 h 3748921"/>
              <a:gd name="connsiteX20" fmla="*/ 2817529 w 4336364"/>
              <a:gd name="connsiteY20" fmla="*/ 3650197 h 3748921"/>
              <a:gd name="connsiteX21" fmla="*/ 3435088 w 4336364"/>
              <a:gd name="connsiteY21" fmla="*/ 3083416 h 3748921"/>
              <a:gd name="connsiteX22" fmla="*/ 3614370 w 4336364"/>
              <a:gd name="connsiteY22" fmla="*/ 3159385 h 3748921"/>
              <a:gd name="connsiteX23" fmla="*/ 3831713 w 4336364"/>
              <a:gd name="connsiteY23" fmla="*/ 2666093 h 3748921"/>
              <a:gd name="connsiteX24" fmla="*/ 3920351 w 4336364"/>
              <a:gd name="connsiteY24" fmla="*/ 2700671 h 3748921"/>
              <a:gd name="connsiteX25" fmla="*/ 3992411 w 4336364"/>
              <a:gd name="connsiteY25" fmla="*/ 2377478 h 3748921"/>
              <a:gd name="connsiteX26" fmla="*/ 4183044 w 4336364"/>
              <a:gd name="connsiteY26" fmla="*/ 2386452 h 3748921"/>
              <a:gd name="connsiteX27" fmla="*/ 4150363 w 4336364"/>
              <a:gd name="connsiteY27" fmla="*/ 1591990 h 3748921"/>
              <a:gd name="connsiteX28" fmla="*/ 4336364 w 4336364"/>
              <a:gd name="connsiteY28" fmla="*/ 1501476 h 3748921"/>
              <a:gd name="connsiteX0" fmla="*/ 4336364 w 4336364"/>
              <a:gd name="connsiteY0" fmla="*/ 1501476 h 3748921"/>
              <a:gd name="connsiteX1" fmla="*/ 4094460 w 4336364"/>
              <a:gd name="connsiteY1" fmla="*/ 1009009 h 3748921"/>
              <a:gd name="connsiteX2" fmla="*/ 4226799 w 4336364"/>
              <a:gd name="connsiteY2" fmla="*/ 891851 h 3748921"/>
              <a:gd name="connsiteX3" fmla="*/ 3626919 w 4336364"/>
              <a:gd name="connsiteY3" fmla="*/ 257398 h 3748921"/>
              <a:gd name="connsiteX4" fmla="*/ 1521515 w 4336364"/>
              <a:gd name="connsiteY4" fmla="*/ 79765 h 3748921"/>
              <a:gd name="connsiteX5" fmla="*/ 661688 w 4336364"/>
              <a:gd name="connsiteY5" fmla="*/ 0 h 3748921"/>
              <a:gd name="connsiteX6" fmla="*/ 326568 w 4336364"/>
              <a:gd name="connsiteY6" fmla="*/ 711535 h 3748921"/>
              <a:gd name="connsiteX7" fmla="*/ 169194 w 4336364"/>
              <a:gd name="connsiteY7" fmla="*/ 714967 h 3748921"/>
              <a:gd name="connsiteX8" fmla="*/ 141641 w 4336364"/>
              <a:gd name="connsiteY8" fmla="*/ 1495764 h 3748921"/>
              <a:gd name="connsiteX9" fmla="*/ 0 w 4336364"/>
              <a:gd name="connsiteY9" fmla="*/ 1562652 h 3748921"/>
              <a:gd name="connsiteX10" fmla="*/ 225268 w 4336364"/>
              <a:gd name="connsiteY10" fmla="*/ 2181639 h 3748921"/>
              <a:gd name="connsiteX11" fmla="*/ 139955 w 4336364"/>
              <a:gd name="connsiteY11" fmla="*/ 2243776 h 3748921"/>
              <a:gd name="connsiteX12" fmla="*/ 279064 w 4336364"/>
              <a:gd name="connsiteY12" fmla="*/ 2439634 h 3748921"/>
              <a:gd name="connsiteX13" fmla="*/ 194650 w 4336364"/>
              <a:gd name="connsiteY13" fmla="*/ 2539992 h 3748921"/>
              <a:gd name="connsiteX14" fmla="*/ 688160 w 4336364"/>
              <a:gd name="connsiteY14" fmla="*/ 2977218 h 3748921"/>
              <a:gd name="connsiteX15" fmla="*/ 626493 w 4336364"/>
              <a:gd name="connsiteY15" fmla="*/ 3161776 h 3748921"/>
              <a:gd name="connsiteX16" fmla="*/ 1343200 w 4336364"/>
              <a:gd name="connsiteY16" fmla="*/ 3413959 h 3748921"/>
              <a:gd name="connsiteX17" fmla="*/ 1346897 w 4336364"/>
              <a:gd name="connsiteY17" fmla="*/ 3627504 h 3748921"/>
              <a:gd name="connsiteX18" fmla="*/ 2156993 w 4336364"/>
              <a:gd name="connsiteY18" fmla="*/ 3588697 h 3748921"/>
              <a:gd name="connsiteX19" fmla="*/ 2241198 w 4336364"/>
              <a:gd name="connsiteY19" fmla="*/ 3748921 h 3748921"/>
              <a:gd name="connsiteX20" fmla="*/ 2691829 w 4336364"/>
              <a:gd name="connsiteY20" fmla="*/ 3519958 h 3748921"/>
              <a:gd name="connsiteX21" fmla="*/ 2817529 w 4336364"/>
              <a:gd name="connsiteY21" fmla="*/ 3650197 h 3748921"/>
              <a:gd name="connsiteX22" fmla="*/ 3435088 w 4336364"/>
              <a:gd name="connsiteY22" fmla="*/ 3083416 h 3748921"/>
              <a:gd name="connsiteX23" fmla="*/ 3614370 w 4336364"/>
              <a:gd name="connsiteY23" fmla="*/ 3159385 h 3748921"/>
              <a:gd name="connsiteX24" fmla="*/ 3831713 w 4336364"/>
              <a:gd name="connsiteY24" fmla="*/ 2666093 h 3748921"/>
              <a:gd name="connsiteX25" fmla="*/ 3920351 w 4336364"/>
              <a:gd name="connsiteY25" fmla="*/ 2700671 h 3748921"/>
              <a:gd name="connsiteX26" fmla="*/ 3992411 w 4336364"/>
              <a:gd name="connsiteY26" fmla="*/ 2377478 h 3748921"/>
              <a:gd name="connsiteX27" fmla="*/ 4183044 w 4336364"/>
              <a:gd name="connsiteY27" fmla="*/ 2386452 h 3748921"/>
              <a:gd name="connsiteX28" fmla="*/ 4150363 w 4336364"/>
              <a:gd name="connsiteY28" fmla="*/ 1591990 h 3748921"/>
              <a:gd name="connsiteX29" fmla="*/ 4336364 w 4336364"/>
              <a:gd name="connsiteY29" fmla="*/ 1501476 h 3748921"/>
              <a:gd name="connsiteX0" fmla="*/ 4336364 w 4336364"/>
              <a:gd name="connsiteY0" fmla="*/ 1501476 h 3748921"/>
              <a:gd name="connsiteX1" fmla="*/ 4094460 w 4336364"/>
              <a:gd name="connsiteY1" fmla="*/ 1009009 h 3748921"/>
              <a:gd name="connsiteX2" fmla="*/ 4226799 w 4336364"/>
              <a:gd name="connsiteY2" fmla="*/ 891851 h 3748921"/>
              <a:gd name="connsiteX3" fmla="*/ 3626919 w 4336364"/>
              <a:gd name="connsiteY3" fmla="*/ 257398 h 3748921"/>
              <a:gd name="connsiteX4" fmla="*/ 852110 w 4336364"/>
              <a:gd name="connsiteY4" fmla="*/ 78607 h 3748921"/>
              <a:gd name="connsiteX5" fmla="*/ 661688 w 4336364"/>
              <a:gd name="connsiteY5" fmla="*/ 0 h 3748921"/>
              <a:gd name="connsiteX6" fmla="*/ 326568 w 4336364"/>
              <a:gd name="connsiteY6" fmla="*/ 711535 h 3748921"/>
              <a:gd name="connsiteX7" fmla="*/ 169194 w 4336364"/>
              <a:gd name="connsiteY7" fmla="*/ 714967 h 3748921"/>
              <a:gd name="connsiteX8" fmla="*/ 141641 w 4336364"/>
              <a:gd name="connsiteY8" fmla="*/ 1495764 h 3748921"/>
              <a:gd name="connsiteX9" fmla="*/ 0 w 4336364"/>
              <a:gd name="connsiteY9" fmla="*/ 1562652 h 3748921"/>
              <a:gd name="connsiteX10" fmla="*/ 225268 w 4336364"/>
              <a:gd name="connsiteY10" fmla="*/ 2181639 h 3748921"/>
              <a:gd name="connsiteX11" fmla="*/ 139955 w 4336364"/>
              <a:gd name="connsiteY11" fmla="*/ 2243776 h 3748921"/>
              <a:gd name="connsiteX12" fmla="*/ 279064 w 4336364"/>
              <a:gd name="connsiteY12" fmla="*/ 2439634 h 3748921"/>
              <a:gd name="connsiteX13" fmla="*/ 194650 w 4336364"/>
              <a:gd name="connsiteY13" fmla="*/ 2539992 h 3748921"/>
              <a:gd name="connsiteX14" fmla="*/ 688160 w 4336364"/>
              <a:gd name="connsiteY14" fmla="*/ 2977218 h 3748921"/>
              <a:gd name="connsiteX15" fmla="*/ 626493 w 4336364"/>
              <a:gd name="connsiteY15" fmla="*/ 3161776 h 3748921"/>
              <a:gd name="connsiteX16" fmla="*/ 1343200 w 4336364"/>
              <a:gd name="connsiteY16" fmla="*/ 3413959 h 3748921"/>
              <a:gd name="connsiteX17" fmla="*/ 1346897 w 4336364"/>
              <a:gd name="connsiteY17" fmla="*/ 3627504 h 3748921"/>
              <a:gd name="connsiteX18" fmla="*/ 2156993 w 4336364"/>
              <a:gd name="connsiteY18" fmla="*/ 3588697 h 3748921"/>
              <a:gd name="connsiteX19" fmla="*/ 2241198 w 4336364"/>
              <a:gd name="connsiteY19" fmla="*/ 3748921 h 3748921"/>
              <a:gd name="connsiteX20" fmla="*/ 2691829 w 4336364"/>
              <a:gd name="connsiteY20" fmla="*/ 3519958 h 3748921"/>
              <a:gd name="connsiteX21" fmla="*/ 2817529 w 4336364"/>
              <a:gd name="connsiteY21" fmla="*/ 3650197 h 3748921"/>
              <a:gd name="connsiteX22" fmla="*/ 3435088 w 4336364"/>
              <a:gd name="connsiteY22" fmla="*/ 3083416 h 3748921"/>
              <a:gd name="connsiteX23" fmla="*/ 3614370 w 4336364"/>
              <a:gd name="connsiteY23" fmla="*/ 3159385 h 3748921"/>
              <a:gd name="connsiteX24" fmla="*/ 3831713 w 4336364"/>
              <a:gd name="connsiteY24" fmla="*/ 2666093 h 3748921"/>
              <a:gd name="connsiteX25" fmla="*/ 3920351 w 4336364"/>
              <a:gd name="connsiteY25" fmla="*/ 2700671 h 3748921"/>
              <a:gd name="connsiteX26" fmla="*/ 3992411 w 4336364"/>
              <a:gd name="connsiteY26" fmla="*/ 2377478 h 3748921"/>
              <a:gd name="connsiteX27" fmla="*/ 4183044 w 4336364"/>
              <a:gd name="connsiteY27" fmla="*/ 2386452 h 3748921"/>
              <a:gd name="connsiteX28" fmla="*/ 4150363 w 4336364"/>
              <a:gd name="connsiteY28" fmla="*/ 1591990 h 3748921"/>
              <a:gd name="connsiteX29" fmla="*/ 4336364 w 4336364"/>
              <a:gd name="connsiteY29" fmla="*/ 1501476 h 3748921"/>
              <a:gd name="connsiteX0" fmla="*/ 4336364 w 4336364"/>
              <a:gd name="connsiteY0" fmla="*/ 1501476 h 3748921"/>
              <a:gd name="connsiteX1" fmla="*/ 4094460 w 4336364"/>
              <a:gd name="connsiteY1" fmla="*/ 1009009 h 3748921"/>
              <a:gd name="connsiteX2" fmla="*/ 4226799 w 4336364"/>
              <a:gd name="connsiteY2" fmla="*/ 891851 h 3748921"/>
              <a:gd name="connsiteX3" fmla="*/ 3626919 w 4336364"/>
              <a:gd name="connsiteY3" fmla="*/ 257398 h 3748921"/>
              <a:gd name="connsiteX4" fmla="*/ 1930127 w 4336364"/>
              <a:gd name="connsiteY4" fmla="*/ 150345 h 3748921"/>
              <a:gd name="connsiteX5" fmla="*/ 852110 w 4336364"/>
              <a:gd name="connsiteY5" fmla="*/ 78607 h 3748921"/>
              <a:gd name="connsiteX6" fmla="*/ 661688 w 4336364"/>
              <a:gd name="connsiteY6" fmla="*/ 0 h 3748921"/>
              <a:gd name="connsiteX7" fmla="*/ 326568 w 4336364"/>
              <a:gd name="connsiteY7" fmla="*/ 711535 h 3748921"/>
              <a:gd name="connsiteX8" fmla="*/ 169194 w 4336364"/>
              <a:gd name="connsiteY8" fmla="*/ 714967 h 3748921"/>
              <a:gd name="connsiteX9" fmla="*/ 141641 w 4336364"/>
              <a:gd name="connsiteY9" fmla="*/ 1495764 h 3748921"/>
              <a:gd name="connsiteX10" fmla="*/ 0 w 4336364"/>
              <a:gd name="connsiteY10" fmla="*/ 1562652 h 3748921"/>
              <a:gd name="connsiteX11" fmla="*/ 225268 w 4336364"/>
              <a:gd name="connsiteY11" fmla="*/ 2181639 h 3748921"/>
              <a:gd name="connsiteX12" fmla="*/ 139955 w 4336364"/>
              <a:gd name="connsiteY12" fmla="*/ 2243776 h 3748921"/>
              <a:gd name="connsiteX13" fmla="*/ 279064 w 4336364"/>
              <a:gd name="connsiteY13" fmla="*/ 2439634 h 3748921"/>
              <a:gd name="connsiteX14" fmla="*/ 194650 w 4336364"/>
              <a:gd name="connsiteY14" fmla="*/ 2539992 h 3748921"/>
              <a:gd name="connsiteX15" fmla="*/ 688160 w 4336364"/>
              <a:gd name="connsiteY15" fmla="*/ 2977218 h 3748921"/>
              <a:gd name="connsiteX16" fmla="*/ 626493 w 4336364"/>
              <a:gd name="connsiteY16" fmla="*/ 3161776 h 3748921"/>
              <a:gd name="connsiteX17" fmla="*/ 1343200 w 4336364"/>
              <a:gd name="connsiteY17" fmla="*/ 3413959 h 3748921"/>
              <a:gd name="connsiteX18" fmla="*/ 1346897 w 4336364"/>
              <a:gd name="connsiteY18" fmla="*/ 3627504 h 3748921"/>
              <a:gd name="connsiteX19" fmla="*/ 2156993 w 4336364"/>
              <a:gd name="connsiteY19" fmla="*/ 3588697 h 3748921"/>
              <a:gd name="connsiteX20" fmla="*/ 2241198 w 4336364"/>
              <a:gd name="connsiteY20" fmla="*/ 3748921 h 3748921"/>
              <a:gd name="connsiteX21" fmla="*/ 2691829 w 4336364"/>
              <a:gd name="connsiteY21" fmla="*/ 3519958 h 3748921"/>
              <a:gd name="connsiteX22" fmla="*/ 2817529 w 4336364"/>
              <a:gd name="connsiteY22" fmla="*/ 3650197 h 3748921"/>
              <a:gd name="connsiteX23" fmla="*/ 3435088 w 4336364"/>
              <a:gd name="connsiteY23" fmla="*/ 3083416 h 3748921"/>
              <a:gd name="connsiteX24" fmla="*/ 3614370 w 4336364"/>
              <a:gd name="connsiteY24" fmla="*/ 3159385 h 3748921"/>
              <a:gd name="connsiteX25" fmla="*/ 3831713 w 4336364"/>
              <a:gd name="connsiteY25" fmla="*/ 2666093 h 3748921"/>
              <a:gd name="connsiteX26" fmla="*/ 3920351 w 4336364"/>
              <a:gd name="connsiteY26" fmla="*/ 2700671 h 3748921"/>
              <a:gd name="connsiteX27" fmla="*/ 3992411 w 4336364"/>
              <a:gd name="connsiteY27" fmla="*/ 2377478 h 3748921"/>
              <a:gd name="connsiteX28" fmla="*/ 4183044 w 4336364"/>
              <a:gd name="connsiteY28" fmla="*/ 2386452 h 3748921"/>
              <a:gd name="connsiteX29" fmla="*/ 4150363 w 4336364"/>
              <a:gd name="connsiteY29" fmla="*/ 1591990 h 3748921"/>
              <a:gd name="connsiteX30" fmla="*/ 4336364 w 4336364"/>
              <a:gd name="connsiteY30" fmla="*/ 1501476 h 3748921"/>
              <a:gd name="connsiteX0" fmla="*/ 4336364 w 4336364"/>
              <a:gd name="connsiteY0" fmla="*/ 2007916 h 4255361"/>
              <a:gd name="connsiteX1" fmla="*/ 4094460 w 4336364"/>
              <a:gd name="connsiteY1" fmla="*/ 1515449 h 4255361"/>
              <a:gd name="connsiteX2" fmla="*/ 4226799 w 4336364"/>
              <a:gd name="connsiteY2" fmla="*/ 1398291 h 4255361"/>
              <a:gd name="connsiteX3" fmla="*/ 3626919 w 4336364"/>
              <a:gd name="connsiteY3" fmla="*/ 763838 h 4255361"/>
              <a:gd name="connsiteX4" fmla="*/ 1461329 w 4336364"/>
              <a:gd name="connsiteY4" fmla="*/ 0 h 4255361"/>
              <a:gd name="connsiteX5" fmla="*/ 852110 w 4336364"/>
              <a:gd name="connsiteY5" fmla="*/ 585047 h 4255361"/>
              <a:gd name="connsiteX6" fmla="*/ 661688 w 4336364"/>
              <a:gd name="connsiteY6" fmla="*/ 506440 h 4255361"/>
              <a:gd name="connsiteX7" fmla="*/ 326568 w 4336364"/>
              <a:gd name="connsiteY7" fmla="*/ 1217975 h 4255361"/>
              <a:gd name="connsiteX8" fmla="*/ 169194 w 4336364"/>
              <a:gd name="connsiteY8" fmla="*/ 1221407 h 4255361"/>
              <a:gd name="connsiteX9" fmla="*/ 141641 w 4336364"/>
              <a:gd name="connsiteY9" fmla="*/ 2002204 h 4255361"/>
              <a:gd name="connsiteX10" fmla="*/ 0 w 4336364"/>
              <a:gd name="connsiteY10" fmla="*/ 2069092 h 4255361"/>
              <a:gd name="connsiteX11" fmla="*/ 225268 w 4336364"/>
              <a:gd name="connsiteY11" fmla="*/ 2688079 h 4255361"/>
              <a:gd name="connsiteX12" fmla="*/ 139955 w 4336364"/>
              <a:gd name="connsiteY12" fmla="*/ 2750216 h 4255361"/>
              <a:gd name="connsiteX13" fmla="*/ 279064 w 4336364"/>
              <a:gd name="connsiteY13" fmla="*/ 2946074 h 4255361"/>
              <a:gd name="connsiteX14" fmla="*/ 194650 w 4336364"/>
              <a:gd name="connsiteY14" fmla="*/ 3046432 h 4255361"/>
              <a:gd name="connsiteX15" fmla="*/ 688160 w 4336364"/>
              <a:gd name="connsiteY15" fmla="*/ 3483658 h 4255361"/>
              <a:gd name="connsiteX16" fmla="*/ 626493 w 4336364"/>
              <a:gd name="connsiteY16" fmla="*/ 3668216 h 4255361"/>
              <a:gd name="connsiteX17" fmla="*/ 1343200 w 4336364"/>
              <a:gd name="connsiteY17" fmla="*/ 3920399 h 4255361"/>
              <a:gd name="connsiteX18" fmla="*/ 1346897 w 4336364"/>
              <a:gd name="connsiteY18" fmla="*/ 4133944 h 4255361"/>
              <a:gd name="connsiteX19" fmla="*/ 2156993 w 4336364"/>
              <a:gd name="connsiteY19" fmla="*/ 4095137 h 4255361"/>
              <a:gd name="connsiteX20" fmla="*/ 2241198 w 4336364"/>
              <a:gd name="connsiteY20" fmla="*/ 4255361 h 4255361"/>
              <a:gd name="connsiteX21" fmla="*/ 2691829 w 4336364"/>
              <a:gd name="connsiteY21" fmla="*/ 4026398 h 4255361"/>
              <a:gd name="connsiteX22" fmla="*/ 2817529 w 4336364"/>
              <a:gd name="connsiteY22" fmla="*/ 4156637 h 4255361"/>
              <a:gd name="connsiteX23" fmla="*/ 3435088 w 4336364"/>
              <a:gd name="connsiteY23" fmla="*/ 3589856 h 4255361"/>
              <a:gd name="connsiteX24" fmla="*/ 3614370 w 4336364"/>
              <a:gd name="connsiteY24" fmla="*/ 3665825 h 4255361"/>
              <a:gd name="connsiteX25" fmla="*/ 3831713 w 4336364"/>
              <a:gd name="connsiteY25" fmla="*/ 3172533 h 4255361"/>
              <a:gd name="connsiteX26" fmla="*/ 3920351 w 4336364"/>
              <a:gd name="connsiteY26" fmla="*/ 3207111 h 4255361"/>
              <a:gd name="connsiteX27" fmla="*/ 3992411 w 4336364"/>
              <a:gd name="connsiteY27" fmla="*/ 2883918 h 4255361"/>
              <a:gd name="connsiteX28" fmla="*/ 4183044 w 4336364"/>
              <a:gd name="connsiteY28" fmla="*/ 2892892 h 4255361"/>
              <a:gd name="connsiteX29" fmla="*/ 4150363 w 4336364"/>
              <a:gd name="connsiteY29" fmla="*/ 2098430 h 4255361"/>
              <a:gd name="connsiteX30" fmla="*/ 4336364 w 4336364"/>
              <a:gd name="connsiteY30" fmla="*/ 2007916 h 4255361"/>
              <a:gd name="connsiteX0" fmla="*/ 4336364 w 4336364"/>
              <a:gd name="connsiteY0" fmla="*/ 2007916 h 4255361"/>
              <a:gd name="connsiteX1" fmla="*/ 4094460 w 4336364"/>
              <a:gd name="connsiteY1" fmla="*/ 1515449 h 4255361"/>
              <a:gd name="connsiteX2" fmla="*/ 4226799 w 4336364"/>
              <a:gd name="connsiteY2" fmla="*/ 1398291 h 4255361"/>
              <a:gd name="connsiteX3" fmla="*/ 3626919 w 4336364"/>
              <a:gd name="connsiteY3" fmla="*/ 763838 h 4255361"/>
              <a:gd name="connsiteX4" fmla="*/ 1461329 w 4336364"/>
              <a:gd name="connsiteY4" fmla="*/ 0 h 4255361"/>
              <a:gd name="connsiteX5" fmla="*/ 856756 w 4336364"/>
              <a:gd name="connsiteY5" fmla="*/ 580718 h 4255361"/>
              <a:gd name="connsiteX6" fmla="*/ 661688 w 4336364"/>
              <a:gd name="connsiteY6" fmla="*/ 506440 h 4255361"/>
              <a:gd name="connsiteX7" fmla="*/ 326568 w 4336364"/>
              <a:gd name="connsiteY7" fmla="*/ 1217975 h 4255361"/>
              <a:gd name="connsiteX8" fmla="*/ 169194 w 4336364"/>
              <a:gd name="connsiteY8" fmla="*/ 1221407 h 4255361"/>
              <a:gd name="connsiteX9" fmla="*/ 141641 w 4336364"/>
              <a:gd name="connsiteY9" fmla="*/ 2002204 h 4255361"/>
              <a:gd name="connsiteX10" fmla="*/ 0 w 4336364"/>
              <a:gd name="connsiteY10" fmla="*/ 2069092 h 4255361"/>
              <a:gd name="connsiteX11" fmla="*/ 225268 w 4336364"/>
              <a:gd name="connsiteY11" fmla="*/ 2688079 h 4255361"/>
              <a:gd name="connsiteX12" fmla="*/ 139955 w 4336364"/>
              <a:gd name="connsiteY12" fmla="*/ 2750216 h 4255361"/>
              <a:gd name="connsiteX13" fmla="*/ 279064 w 4336364"/>
              <a:gd name="connsiteY13" fmla="*/ 2946074 h 4255361"/>
              <a:gd name="connsiteX14" fmla="*/ 194650 w 4336364"/>
              <a:gd name="connsiteY14" fmla="*/ 3046432 h 4255361"/>
              <a:gd name="connsiteX15" fmla="*/ 688160 w 4336364"/>
              <a:gd name="connsiteY15" fmla="*/ 3483658 h 4255361"/>
              <a:gd name="connsiteX16" fmla="*/ 626493 w 4336364"/>
              <a:gd name="connsiteY16" fmla="*/ 3668216 h 4255361"/>
              <a:gd name="connsiteX17" fmla="*/ 1343200 w 4336364"/>
              <a:gd name="connsiteY17" fmla="*/ 3920399 h 4255361"/>
              <a:gd name="connsiteX18" fmla="*/ 1346897 w 4336364"/>
              <a:gd name="connsiteY18" fmla="*/ 4133944 h 4255361"/>
              <a:gd name="connsiteX19" fmla="*/ 2156993 w 4336364"/>
              <a:gd name="connsiteY19" fmla="*/ 4095137 h 4255361"/>
              <a:gd name="connsiteX20" fmla="*/ 2241198 w 4336364"/>
              <a:gd name="connsiteY20" fmla="*/ 4255361 h 4255361"/>
              <a:gd name="connsiteX21" fmla="*/ 2691829 w 4336364"/>
              <a:gd name="connsiteY21" fmla="*/ 4026398 h 4255361"/>
              <a:gd name="connsiteX22" fmla="*/ 2817529 w 4336364"/>
              <a:gd name="connsiteY22" fmla="*/ 4156637 h 4255361"/>
              <a:gd name="connsiteX23" fmla="*/ 3435088 w 4336364"/>
              <a:gd name="connsiteY23" fmla="*/ 3589856 h 4255361"/>
              <a:gd name="connsiteX24" fmla="*/ 3614370 w 4336364"/>
              <a:gd name="connsiteY24" fmla="*/ 3665825 h 4255361"/>
              <a:gd name="connsiteX25" fmla="*/ 3831713 w 4336364"/>
              <a:gd name="connsiteY25" fmla="*/ 3172533 h 4255361"/>
              <a:gd name="connsiteX26" fmla="*/ 3920351 w 4336364"/>
              <a:gd name="connsiteY26" fmla="*/ 3207111 h 4255361"/>
              <a:gd name="connsiteX27" fmla="*/ 3992411 w 4336364"/>
              <a:gd name="connsiteY27" fmla="*/ 2883918 h 4255361"/>
              <a:gd name="connsiteX28" fmla="*/ 4183044 w 4336364"/>
              <a:gd name="connsiteY28" fmla="*/ 2892892 h 4255361"/>
              <a:gd name="connsiteX29" fmla="*/ 4150363 w 4336364"/>
              <a:gd name="connsiteY29" fmla="*/ 2098430 h 4255361"/>
              <a:gd name="connsiteX30" fmla="*/ 4336364 w 4336364"/>
              <a:gd name="connsiteY30" fmla="*/ 2007916 h 4255361"/>
              <a:gd name="connsiteX0" fmla="*/ 4336364 w 4336364"/>
              <a:gd name="connsiteY0" fmla="*/ 2007916 h 4255361"/>
              <a:gd name="connsiteX1" fmla="*/ 4094460 w 4336364"/>
              <a:gd name="connsiteY1" fmla="*/ 1515449 h 4255361"/>
              <a:gd name="connsiteX2" fmla="*/ 4226799 w 4336364"/>
              <a:gd name="connsiteY2" fmla="*/ 1398291 h 4255361"/>
              <a:gd name="connsiteX3" fmla="*/ 3626919 w 4336364"/>
              <a:gd name="connsiteY3" fmla="*/ 763838 h 4255361"/>
              <a:gd name="connsiteX4" fmla="*/ 1461329 w 4336364"/>
              <a:gd name="connsiteY4" fmla="*/ 0 h 4255361"/>
              <a:gd name="connsiteX5" fmla="*/ 852586 w 4336364"/>
              <a:gd name="connsiteY5" fmla="*/ 571585 h 4255361"/>
              <a:gd name="connsiteX6" fmla="*/ 661688 w 4336364"/>
              <a:gd name="connsiteY6" fmla="*/ 506440 h 4255361"/>
              <a:gd name="connsiteX7" fmla="*/ 326568 w 4336364"/>
              <a:gd name="connsiteY7" fmla="*/ 1217975 h 4255361"/>
              <a:gd name="connsiteX8" fmla="*/ 169194 w 4336364"/>
              <a:gd name="connsiteY8" fmla="*/ 1221407 h 4255361"/>
              <a:gd name="connsiteX9" fmla="*/ 141641 w 4336364"/>
              <a:gd name="connsiteY9" fmla="*/ 2002204 h 4255361"/>
              <a:gd name="connsiteX10" fmla="*/ 0 w 4336364"/>
              <a:gd name="connsiteY10" fmla="*/ 2069092 h 4255361"/>
              <a:gd name="connsiteX11" fmla="*/ 225268 w 4336364"/>
              <a:gd name="connsiteY11" fmla="*/ 2688079 h 4255361"/>
              <a:gd name="connsiteX12" fmla="*/ 139955 w 4336364"/>
              <a:gd name="connsiteY12" fmla="*/ 2750216 h 4255361"/>
              <a:gd name="connsiteX13" fmla="*/ 279064 w 4336364"/>
              <a:gd name="connsiteY13" fmla="*/ 2946074 h 4255361"/>
              <a:gd name="connsiteX14" fmla="*/ 194650 w 4336364"/>
              <a:gd name="connsiteY14" fmla="*/ 3046432 h 4255361"/>
              <a:gd name="connsiteX15" fmla="*/ 688160 w 4336364"/>
              <a:gd name="connsiteY15" fmla="*/ 3483658 h 4255361"/>
              <a:gd name="connsiteX16" fmla="*/ 626493 w 4336364"/>
              <a:gd name="connsiteY16" fmla="*/ 3668216 h 4255361"/>
              <a:gd name="connsiteX17" fmla="*/ 1343200 w 4336364"/>
              <a:gd name="connsiteY17" fmla="*/ 3920399 h 4255361"/>
              <a:gd name="connsiteX18" fmla="*/ 1346897 w 4336364"/>
              <a:gd name="connsiteY18" fmla="*/ 4133944 h 4255361"/>
              <a:gd name="connsiteX19" fmla="*/ 2156993 w 4336364"/>
              <a:gd name="connsiteY19" fmla="*/ 4095137 h 4255361"/>
              <a:gd name="connsiteX20" fmla="*/ 2241198 w 4336364"/>
              <a:gd name="connsiteY20" fmla="*/ 4255361 h 4255361"/>
              <a:gd name="connsiteX21" fmla="*/ 2691829 w 4336364"/>
              <a:gd name="connsiteY21" fmla="*/ 4026398 h 4255361"/>
              <a:gd name="connsiteX22" fmla="*/ 2817529 w 4336364"/>
              <a:gd name="connsiteY22" fmla="*/ 4156637 h 4255361"/>
              <a:gd name="connsiteX23" fmla="*/ 3435088 w 4336364"/>
              <a:gd name="connsiteY23" fmla="*/ 3589856 h 4255361"/>
              <a:gd name="connsiteX24" fmla="*/ 3614370 w 4336364"/>
              <a:gd name="connsiteY24" fmla="*/ 3665825 h 4255361"/>
              <a:gd name="connsiteX25" fmla="*/ 3831713 w 4336364"/>
              <a:gd name="connsiteY25" fmla="*/ 3172533 h 4255361"/>
              <a:gd name="connsiteX26" fmla="*/ 3920351 w 4336364"/>
              <a:gd name="connsiteY26" fmla="*/ 3207111 h 4255361"/>
              <a:gd name="connsiteX27" fmla="*/ 3992411 w 4336364"/>
              <a:gd name="connsiteY27" fmla="*/ 2883918 h 4255361"/>
              <a:gd name="connsiteX28" fmla="*/ 4183044 w 4336364"/>
              <a:gd name="connsiteY28" fmla="*/ 2892892 h 4255361"/>
              <a:gd name="connsiteX29" fmla="*/ 4150363 w 4336364"/>
              <a:gd name="connsiteY29" fmla="*/ 2098430 h 4255361"/>
              <a:gd name="connsiteX30" fmla="*/ 4336364 w 4336364"/>
              <a:gd name="connsiteY30" fmla="*/ 2007916 h 4255361"/>
              <a:gd name="connsiteX0" fmla="*/ 4336364 w 4336364"/>
              <a:gd name="connsiteY0" fmla="*/ 2007916 h 4255361"/>
              <a:gd name="connsiteX1" fmla="*/ 4094460 w 4336364"/>
              <a:gd name="connsiteY1" fmla="*/ 1515449 h 4255361"/>
              <a:gd name="connsiteX2" fmla="*/ 4226799 w 4336364"/>
              <a:gd name="connsiteY2" fmla="*/ 1398291 h 4255361"/>
              <a:gd name="connsiteX3" fmla="*/ 3626919 w 4336364"/>
              <a:gd name="connsiteY3" fmla="*/ 763838 h 4255361"/>
              <a:gd name="connsiteX4" fmla="*/ 1973836 w 4336364"/>
              <a:gd name="connsiteY4" fmla="*/ 182078 h 4255361"/>
              <a:gd name="connsiteX5" fmla="*/ 1461329 w 4336364"/>
              <a:gd name="connsiteY5" fmla="*/ 0 h 4255361"/>
              <a:gd name="connsiteX6" fmla="*/ 852586 w 4336364"/>
              <a:gd name="connsiteY6" fmla="*/ 571585 h 4255361"/>
              <a:gd name="connsiteX7" fmla="*/ 661688 w 4336364"/>
              <a:gd name="connsiteY7" fmla="*/ 506440 h 4255361"/>
              <a:gd name="connsiteX8" fmla="*/ 326568 w 4336364"/>
              <a:gd name="connsiteY8" fmla="*/ 1217975 h 4255361"/>
              <a:gd name="connsiteX9" fmla="*/ 169194 w 4336364"/>
              <a:gd name="connsiteY9" fmla="*/ 1221407 h 4255361"/>
              <a:gd name="connsiteX10" fmla="*/ 141641 w 4336364"/>
              <a:gd name="connsiteY10" fmla="*/ 2002204 h 4255361"/>
              <a:gd name="connsiteX11" fmla="*/ 0 w 4336364"/>
              <a:gd name="connsiteY11" fmla="*/ 2069092 h 4255361"/>
              <a:gd name="connsiteX12" fmla="*/ 225268 w 4336364"/>
              <a:gd name="connsiteY12" fmla="*/ 2688079 h 4255361"/>
              <a:gd name="connsiteX13" fmla="*/ 139955 w 4336364"/>
              <a:gd name="connsiteY13" fmla="*/ 2750216 h 4255361"/>
              <a:gd name="connsiteX14" fmla="*/ 279064 w 4336364"/>
              <a:gd name="connsiteY14" fmla="*/ 2946074 h 4255361"/>
              <a:gd name="connsiteX15" fmla="*/ 194650 w 4336364"/>
              <a:gd name="connsiteY15" fmla="*/ 3046432 h 4255361"/>
              <a:gd name="connsiteX16" fmla="*/ 688160 w 4336364"/>
              <a:gd name="connsiteY16" fmla="*/ 3483658 h 4255361"/>
              <a:gd name="connsiteX17" fmla="*/ 626493 w 4336364"/>
              <a:gd name="connsiteY17" fmla="*/ 3668216 h 4255361"/>
              <a:gd name="connsiteX18" fmla="*/ 1343200 w 4336364"/>
              <a:gd name="connsiteY18" fmla="*/ 3920399 h 4255361"/>
              <a:gd name="connsiteX19" fmla="*/ 1346897 w 4336364"/>
              <a:gd name="connsiteY19" fmla="*/ 4133944 h 4255361"/>
              <a:gd name="connsiteX20" fmla="*/ 2156993 w 4336364"/>
              <a:gd name="connsiteY20" fmla="*/ 4095137 h 4255361"/>
              <a:gd name="connsiteX21" fmla="*/ 2241198 w 4336364"/>
              <a:gd name="connsiteY21" fmla="*/ 4255361 h 4255361"/>
              <a:gd name="connsiteX22" fmla="*/ 2691829 w 4336364"/>
              <a:gd name="connsiteY22" fmla="*/ 4026398 h 4255361"/>
              <a:gd name="connsiteX23" fmla="*/ 2817529 w 4336364"/>
              <a:gd name="connsiteY23" fmla="*/ 4156637 h 4255361"/>
              <a:gd name="connsiteX24" fmla="*/ 3435088 w 4336364"/>
              <a:gd name="connsiteY24" fmla="*/ 3589856 h 4255361"/>
              <a:gd name="connsiteX25" fmla="*/ 3614370 w 4336364"/>
              <a:gd name="connsiteY25" fmla="*/ 3665825 h 4255361"/>
              <a:gd name="connsiteX26" fmla="*/ 3831713 w 4336364"/>
              <a:gd name="connsiteY26" fmla="*/ 3172533 h 4255361"/>
              <a:gd name="connsiteX27" fmla="*/ 3920351 w 4336364"/>
              <a:gd name="connsiteY27" fmla="*/ 3207111 h 4255361"/>
              <a:gd name="connsiteX28" fmla="*/ 3992411 w 4336364"/>
              <a:gd name="connsiteY28" fmla="*/ 2883918 h 4255361"/>
              <a:gd name="connsiteX29" fmla="*/ 4183044 w 4336364"/>
              <a:gd name="connsiteY29" fmla="*/ 2892892 h 4255361"/>
              <a:gd name="connsiteX30" fmla="*/ 4150363 w 4336364"/>
              <a:gd name="connsiteY30" fmla="*/ 2098430 h 4255361"/>
              <a:gd name="connsiteX31" fmla="*/ 4336364 w 4336364"/>
              <a:gd name="connsiteY31" fmla="*/ 2007916 h 4255361"/>
              <a:gd name="connsiteX0" fmla="*/ 4336364 w 4336364"/>
              <a:gd name="connsiteY0" fmla="*/ 2007916 h 4255361"/>
              <a:gd name="connsiteX1" fmla="*/ 4094460 w 4336364"/>
              <a:gd name="connsiteY1" fmla="*/ 1515449 h 4255361"/>
              <a:gd name="connsiteX2" fmla="*/ 4226799 w 4336364"/>
              <a:gd name="connsiteY2" fmla="*/ 1398291 h 4255361"/>
              <a:gd name="connsiteX3" fmla="*/ 3626919 w 4336364"/>
              <a:gd name="connsiteY3" fmla="*/ 763838 h 4255361"/>
              <a:gd name="connsiteX4" fmla="*/ 1591674 w 4336364"/>
              <a:gd name="connsiteY4" fmla="*/ 125909 h 4255361"/>
              <a:gd name="connsiteX5" fmla="*/ 1461329 w 4336364"/>
              <a:gd name="connsiteY5" fmla="*/ 0 h 4255361"/>
              <a:gd name="connsiteX6" fmla="*/ 852586 w 4336364"/>
              <a:gd name="connsiteY6" fmla="*/ 571585 h 4255361"/>
              <a:gd name="connsiteX7" fmla="*/ 661688 w 4336364"/>
              <a:gd name="connsiteY7" fmla="*/ 506440 h 4255361"/>
              <a:gd name="connsiteX8" fmla="*/ 326568 w 4336364"/>
              <a:gd name="connsiteY8" fmla="*/ 1217975 h 4255361"/>
              <a:gd name="connsiteX9" fmla="*/ 169194 w 4336364"/>
              <a:gd name="connsiteY9" fmla="*/ 1221407 h 4255361"/>
              <a:gd name="connsiteX10" fmla="*/ 141641 w 4336364"/>
              <a:gd name="connsiteY10" fmla="*/ 2002204 h 4255361"/>
              <a:gd name="connsiteX11" fmla="*/ 0 w 4336364"/>
              <a:gd name="connsiteY11" fmla="*/ 2069092 h 4255361"/>
              <a:gd name="connsiteX12" fmla="*/ 225268 w 4336364"/>
              <a:gd name="connsiteY12" fmla="*/ 2688079 h 4255361"/>
              <a:gd name="connsiteX13" fmla="*/ 139955 w 4336364"/>
              <a:gd name="connsiteY13" fmla="*/ 2750216 h 4255361"/>
              <a:gd name="connsiteX14" fmla="*/ 279064 w 4336364"/>
              <a:gd name="connsiteY14" fmla="*/ 2946074 h 4255361"/>
              <a:gd name="connsiteX15" fmla="*/ 194650 w 4336364"/>
              <a:gd name="connsiteY15" fmla="*/ 3046432 h 4255361"/>
              <a:gd name="connsiteX16" fmla="*/ 688160 w 4336364"/>
              <a:gd name="connsiteY16" fmla="*/ 3483658 h 4255361"/>
              <a:gd name="connsiteX17" fmla="*/ 626493 w 4336364"/>
              <a:gd name="connsiteY17" fmla="*/ 3668216 h 4255361"/>
              <a:gd name="connsiteX18" fmla="*/ 1343200 w 4336364"/>
              <a:gd name="connsiteY18" fmla="*/ 3920399 h 4255361"/>
              <a:gd name="connsiteX19" fmla="*/ 1346897 w 4336364"/>
              <a:gd name="connsiteY19" fmla="*/ 4133944 h 4255361"/>
              <a:gd name="connsiteX20" fmla="*/ 2156993 w 4336364"/>
              <a:gd name="connsiteY20" fmla="*/ 4095137 h 4255361"/>
              <a:gd name="connsiteX21" fmla="*/ 2241198 w 4336364"/>
              <a:gd name="connsiteY21" fmla="*/ 4255361 h 4255361"/>
              <a:gd name="connsiteX22" fmla="*/ 2691829 w 4336364"/>
              <a:gd name="connsiteY22" fmla="*/ 4026398 h 4255361"/>
              <a:gd name="connsiteX23" fmla="*/ 2817529 w 4336364"/>
              <a:gd name="connsiteY23" fmla="*/ 4156637 h 4255361"/>
              <a:gd name="connsiteX24" fmla="*/ 3435088 w 4336364"/>
              <a:gd name="connsiteY24" fmla="*/ 3589856 h 4255361"/>
              <a:gd name="connsiteX25" fmla="*/ 3614370 w 4336364"/>
              <a:gd name="connsiteY25" fmla="*/ 3665825 h 4255361"/>
              <a:gd name="connsiteX26" fmla="*/ 3831713 w 4336364"/>
              <a:gd name="connsiteY26" fmla="*/ 3172533 h 4255361"/>
              <a:gd name="connsiteX27" fmla="*/ 3920351 w 4336364"/>
              <a:gd name="connsiteY27" fmla="*/ 3207111 h 4255361"/>
              <a:gd name="connsiteX28" fmla="*/ 3992411 w 4336364"/>
              <a:gd name="connsiteY28" fmla="*/ 2883918 h 4255361"/>
              <a:gd name="connsiteX29" fmla="*/ 4183044 w 4336364"/>
              <a:gd name="connsiteY29" fmla="*/ 2892892 h 4255361"/>
              <a:gd name="connsiteX30" fmla="*/ 4150363 w 4336364"/>
              <a:gd name="connsiteY30" fmla="*/ 2098430 h 4255361"/>
              <a:gd name="connsiteX31" fmla="*/ 4336364 w 4336364"/>
              <a:gd name="connsiteY31" fmla="*/ 2007916 h 4255361"/>
              <a:gd name="connsiteX0" fmla="*/ 4336364 w 4336364"/>
              <a:gd name="connsiteY0" fmla="*/ 2007916 h 4255361"/>
              <a:gd name="connsiteX1" fmla="*/ 4094460 w 4336364"/>
              <a:gd name="connsiteY1" fmla="*/ 1515449 h 4255361"/>
              <a:gd name="connsiteX2" fmla="*/ 4226799 w 4336364"/>
              <a:gd name="connsiteY2" fmla="*/ 1398291 h 4255361"/>
              <a:gd name="connsiteX3" fmla="*/ 3626919 w 4336364"/>
              <a:gd name="connsiteY3" fmla="*/ 763838 h 4255361"/>
              <a:gd name="connsiteX4" fmla="*/ 2215889 w 4336364"/>
              <a:gd name="connsiteY4" fmla="*/ 325408 h 4255361"/>
              <a:gd name="connsiteX5" fmla="*/ 1591674 w 4336364"/>
              <a:gd name="connsiteY5" fmla="*/ 125909 h 4255361"/>
              <a:gd name="connsiteX6" fmla="*/ 1461329 w 4336364"/>
              <a:gd name="connsiteY6" fmla="*/ 0 h 4255361"/>
              <a:gd name="connsiteX7" fmla="*/ 852586 w 4336364"/>
              <a:gd name="connsiteY7" fmla="*/ 571585 h 4255361"/>
              <a:gd name="connsiteX8" fmla="*/ 661688 w 4336364"/>
              <a:gd name="connsiteY8" fmla="*/ 506440 h 4255361"/>
              <a:gd name="connsiteX9" fmla="*/ 326568 w 4336364"/>
              <a:gd name="connsiteY9" fmla="*/ 1217975 h 4255361"/>
              <a:gd name="connsiteX10" fmla="*/ 169194 w 4336364"/>
              <a:gd name="connsiteY10" fmla="*/ 1221407 h 4255361"/>
              <a:gd name="connsiteX11" fmla="*/ 141641 w 4336364"/>
              <a:gd name="connsiteY11" fmla="*/ 2002204 h 4255361"/>
              <a:gd name="connsiteX12" fmla="*/ 0 w 4336364"/>
              <a:gd name="connsiteY12" fmla="*/ 2069092 h 4255361"/>
              <a:gd name="connsiteX13" fmla="*/ 225268 w 4336364"/>
              <a:gd name="connsiteY13" fmla="*/ 2688079 h 4255361"/>
              <a:gd name="connsiteX14" fmla="*/ 139955 w 4336364"/>
              <a:gd name="connsiteY14" fmla="*/ 2750216 h 4255361"/>
              <a:gd name="connsiteX15" fmla="*/ 279064 w 4336364"/>
              <a:gd name="connsiteY15" fmla="*/ 2946074 h 4255361"/>
              <a:gd name="connsiteX16" fmla="*/ 194650 w 4336364"/>
              <a:gd name="connsiteY16" fmla="*/ 3046432 h 4255361"/>
              <a:gd name="connsiteX17" fmla="*/ 688160 w 4336364"/>
              <a:gd name="connsiteY17" fmla="*/ 3483658 h 4255361"/>
              <a:gd name="connsiteX18" fmla="*/ 626493 w 4336364"/>
              <a:gd name="connsiteY18" fmla="*/ 3668216 h 4255361"/>
              <a:gd name="connsiteX19" fmla="*/ 1343200 w 4336364"/>
              <a:gd name="connsiteY19" fmla="*/ 3920399 h 4255361"/>
              <a:gd name="connsiteX20" fmla="*/ 1346897 w 4336364"/>
              <a:gd name="connsiteY20" fmla="*/ 4133944 h 4255361"/>
              <a:gd name="connsiteX21" fmla="*/ 2156993 w 4336364"/>
              <a:gd name="connsiteY21" fmla="*/ 4095137 h 4255361"/>
              <a:gd name="connsiteX22" fmla="*/ 2241198 w 4336364"/>
              <a:gd name="connsiteY22" fmla="*/ 4255361 h 4255361"/>
              <a:gd name="connsiteX23" fmla="*/ 2691829 w 4336364"/>
              <a:gd name="connsiteY23" fmla="*/ 4026398 h 4255361"/>
              <a:gd name="connsiteX24" fmla="*/ 2817529 w 4336364"/>
              <a:gd name="connsiteY24" fmla="*/ 4156637 h 4255361"/>
              <a:gd name="connsiteX25" fmla="*/ 3435088 w 4336364"/>
              <a:gd name="connsiteY25" fmla="*/ 3589856 h 4255361"/>
              <a:gd name="connsiteX26" fmla="*/ 3614370 w 4336364"/>
              <a:gd name="connsiteY26" fmla="*/ 3665825 h 4255361"/>
              <a:gd name="connsiteX27" fmla="*/ 3831713 w 4336364"/>
              <a:gd name="connsiteY27" fmla="*/ 3172533 h 4255361"/>
              <a:gd name="connsiteX28" fmla="*/ 3920351 w 4336364"/>
              <a:gd name="connsiteY28" fmla="*/ 3207111 h 4255361"/>
              <a:gd name="connsiteX29" fmla="*/ 3992411 w 4336364"/>
              <a:gd name="connsiteY29" fmla="*/ 2883918 h 4255361"/>
              <a:gd name="connsiteX30" fmla="*/ 4183044 w 4336364"/>
              <a:gd name="connsiteY30" fmla="*/ 2892892 h 4255361"/>
              <a:gd name="connsiteX31" fmla="*/ 4150363 w 4336364"/>
              <a:gd name="connsiteY31" fmla="*/ 2098430 h 4255361"/>
              <a:gd name="connsiteX32" fmla="*/ 4336364 w 4336364"/>
              <a:gd name="connsiteY32" fmla="*/ 2007916 h 4255361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2082692 w 4336364"/>
              <a:gd name="connsiteY4" fmla="*/ 0 h 4356988"/>
              <a:gd name="connsiteX5" fmla="*/ 1591674 w 4336364"/>
              <a:gd name="connsiteY5" fmla="*/ 227536 h 4356988"/>
              <a:gd name="connsiteX6" fmla="*/ 1461329 w 4336364"/>
              <a:gd name="connsiteY6" fmla="*/ 101627 h 4356988"/>
              <a:gd name="connsiteX7" fmla="*/ 852586 w 4336364"/>
              <a:gd name="connsiteY7" fmla="*/ 673212 h 4356988"/>
              <a:gd name="connsiteX8" fmla="*/ 661688 w 4336364"/>
              <a:gd name="connsiteY8" fmla="*/ 608067 h 4356988"/>
              <a:gd name="connsiteX9" fmla="*/ 326568 w 4336364"/>
              <a:gd name="connsiteY9" fmla="*/ 1319602 h 4356988"/>
              <a:gd name="connsiteX10" fmla="*/ 169194 w 4336364"/>
              <a:gd name="connsiteY10" fmla="*/ 1323034 h 4356988"/>
              <a:gd name="connsiteX11" fmla="*/ 141641 w 4336364"/>
              <a:gd name="connsiteY11" fmla="*/ 2103831 h 4356988"/>
              <a:gd name="connsiteX12" fmla="*/ 0 w 4336364"/>
              <a:gd name="connsiteY12" fmla="*/ 2170719 h 4356988"/>
              <a:gd name="connsiteX13" fmla="*/ 225268 w 4336364"/>
              <a:gd name="connsiteY13" fmla="*/ 2789706 h 4356988"/>
              <a:gd name="connsiteX14" fmla="*/ 139955 w 4336364"/>
              <a:gd name="connsiteY14" fmla="*/ 2851843 h 4356988"/>
              <a:gd name="connsiteX15" fmla="*/ 279064 w 4336364"/>
              <a:gd name="connsiteY15" fmla="*/ 3047701 h 4356988"/>
              <a:gd name="connsiteX16" fmla="*/ 194650 w 4336364"/>
              <a:gd name="connsiteY16" fmla="*/ 3148059 h 4356988"/>
              <a:gd name="connsiteX17" fmla="*/ 688160 w 4336364"/>
              <a:gd name="connsiteY17" fmla="*/ 3585285 h 4356988"/>
              <a:gd name="connsiteX18" fmla="*/ 626493 w 4336364"/>
              <a:gd name="connsiteY18" fmla="*/ 3769843 h 4356988"/>
              <a:gd name="connsiteX19" fmla="*/ 1343200 w 4336364"/>
              <a:gd name="connsiteY19" fmla="*/ 4022026 h 4356988"/>
              <a:gd name="connsiteX20" fmla="*/ 1346897 w 4336364"/>
              <a:gd name="connsiteY20" fmla="*/ 4235571 h 4356988"/>
              <a:gd name="connsiteX21" fmla="*/ 2156993 w 4336364"/>
              <a:gd name="connsiteY21" fmla="*/ 4196764 h 4356988"/>
              <a:gd name="connsiteX22" fmla="*/ 2241198 w 4336364"/>
              <a:gd name="connsiteY22" fmla="*/ 4356988 h 4356988"/>
              <a:gd name="connsiteX23" fmla="*/ 2691829 w 4336364"/>
              <a:gd name="connsiteY23" fmla="*/ 4128025 h 4356988"/>
              <a:gd name="connsiteX24" fmla="*/ 2817529 w 4336364"/>
              <a:gd name="connsiteY24" fmla="*/ 4258264 h 4356988"/>
              <a:gd name="connsiteX25" fmla="*/ 3435088 w 4336364"/>
              <a:gd name="connsiteY25" fmla="*/ 3691483 h 4356988"/>
              <a:gd name="connsiteX26" fmla="*/ 3614370 w 4336364"/>
              <a:gd name="connsiteY26" fmla="*/ 3767452 h 4356988"/>
              <a:gd name="connsiteX27" fmla="*/ 3831713 w 4336364"/>
              <a:gd name="connsiteY27" fmla="*/ 3274160 h 4356988"/>
              <a:gd name="connsiteX28" fmla="*/ 3920351 w 4336364"/>
              <a:gd name="connsiteY28" fmla="*/ 3308738 h 4356988"/>
              <a:gd name="connsiteX29" fmla="*/ 3992411 w 4336364"/>
              <a:gd name="connsiteY29" fmla="*/ 2985545 h 4356988"/>
              <a:gd name="connsiteX30" fmla="*/ 4183044 w 4336364"/>
              <a:gd name="connsiteY30" fmla="*/ 2994519 h 4356988"/>
              <a:gd name="connsiteX31" fmla="*/ 4150363 w 4336364"/>
              <a:gd name="connsiteY31" fmla="*/ 2200057 h 4356988"/>
              <a:gd name="connsiteX32" fmla="*/ 4336364 w 4336364"/>
              <a:gd name="connsiteY32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2666416 w 4336364"/>
              <a:gd name="connsiteY4" fmla="*/ 328364 h 4356988"/>
              <a:gd name="connsiteX5" fmla="*/ 2082692 w 4336364"/>
              <a:gd name="connsiteY5" fmla="*/ 0 h 4356988"/>
              <a:gd name="connsiteX6" fmla="*/ 1591674 w 4336364"/>
              <a:gd name="connsiteY6" fmla="*/ 227536 h 4356988"/>
              <a:gd name="connsiteX7" fmla="*/ 1461329 w 4336364"/>
              <a:gd name="connsiteY7" fmla="*/ 101627 h 4356988"/>
              <a:gd name="connsiteX8" fmla="*/ 852586 w 4336364"/>
              <a:gd name="connsiteY8" fmla="*/ 673212 h 4356988"/>
              <a:gd name="connsiteX9" fmla="*/ 661688 w 4336364"/>
              <a:gd name="connsiteY9" fmla="*/ 608067 h 4356988"/>
              <a:gd name="connsiteX10" fmla="*/ 326568 w 4336364"/>
              <a:gd name="connsiteY10" fmla="*/ 1319602 h 4356988"/>
              <a:gd name="connsiteX11" fmla="*/ 169194 w 4336364"/>
              <a:gd name="connsiteY11" fmla="*/ 1323034 h 4356988"/>
              <a:gd name="connsiteX12" fmla="*/ 141641 w 4336364"/>
              <a:gd name="connsiteY12" fmla="*/ 2103831 h 4356988"/>
              <a:gd name="connsiteX13" fmla="*/ 0 w 4336364"/>
              <a:gd name="connsiteY13" fmla="*/ 2170719 h 4356988"/>
              <a:gd name="connsiteX14" fmla="*/ 225268 w 4336364"/>
              <a:gd name="connsiteY14" fmla="*/ 2789706 h 4356988"/>
              <a:gd name="connsiteX15" fmla="*/ 139955 w 4336364"/>
              <a:gd name="connsiteY15" fmla="*/ 2851843 h 4356988"/>
              <a:gd name="connsiteX16" fmla="*/ 279064 w 4336364"/>
              <a:gd name="connsiteY16" fmla="*/ 3047701 h 4356988"/>
              <a:gd name="connsiteX17" fmla="*/ 194650 w 4336364"/>
              <a:gd name="connsiteY17" fmla="*/ 3148059 h 4356988"/>
              <a:gd name="connsiteX18" fmla="*/ 688160 w 4336364"/>
              <a:gd name="connsiteY18" fmla="*/ 3585285 h 4356988"/>
              <a:gd name="connsiteX19" fmla="*/ 626493 w 4336364"/>
              <a:gd name="connsiteY19" fmla="*/ 3769843 h 4356988"/>
              <a:gd name="connsiteX20" fmla="*/ 1343200 w 4336364"/>
              <a:gd name="connsiteY20" fmla="*/ 4022026 h 4356988"/>
              <a:gd name="connsiteX21" fmla="*/ 1346897 w 4336364"/>
              <a:gd name="connsiteY21" fmla="*/ 4235571 h 4356988"/>
              <a:gd name="connsiteX22" fmla="*/ 2156993 w 4336364"/>
              <a:gd name="connsiteY22" fmla="*/ 4196764 h 4356988"/>
              <a:gd name="connsiteX23" fmla="*/ 2241198 w 4336364"/>
              <a:gd name="connsiteY23" fmla="*/ 4356988 h 4356988"/>
              <a:gd name="connsiteX24" fmla="*/ 2691829 w 4336364"/>
              <a:gd name="connsiteY24" fmla="*/ 4128025 h 4356988"/>
              <a:gd name="connsiteX25" fmla="*/ 2817529 w 4336364"/>
              <a:gd name="connsiteY25" fmla="*/ 4258264 h 4356988"/>
              <a:gd name="connsiteX26" fmla="*/ 3435088 w 4336364"/>
              <a:gd name="connsiteY26" fmla="*/ 3691483 h 4356988"/>
              <a:gd name="connsiteX27" fmla="*/ 3614370 w 4336364"/>
              <a:gd name="connsiteY27" fmla="*/ 3767452 h 4356988"/>
              <a:gd name="connsiteX28" fmla="*/ 3831713 w 4336364"/>
              <a:gd name="connsiteY28" fmla="*/ 3274160 h 4356988"/>
              <a:gd name="connsiteX29" fmla="*/ 3920351 w 4336364"/>
              <a:gd name="connsiteY29" fmla="*/ 3308738 h 4356988"/>
              <a:gd name="connsiteX30" fmla="*/ 3992411 w 4336364"/>
              <a:gd name="connsiteY30" fmla="*/ 2985545 h 4356988"/>
              <a:gd name="connsiteX31" fmla="*/ 4183044 w 4336364"/>
              <a:gd name="connsiteY31" fmla="*/ 2994519 h 4356988"/>
              <a:gd name="connsiteX32" fmla="*/ 4150363 w 4336364"/>
              <a:gd name="connsiteY32" fmla="*/ 2200057 h 4356988"/>
              <a:gd name="connsiteX33" fmla="*/ 4336364 w 4336364"/>
              <a:gd name="connsiteY33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2164572 w 4336364"/>
              <a:gd name="connsiteY4" fmla="*/ 162389 h 4356988"/>
              <a:gd name="connsiteX5" fmla="*/ 2082692 w 4336364"/>
              <a:gd name="connsiteY5" fmla="*/ 0 h 4356988"/>
              <a:gd name="connsiteX6" fmla="*/ 1591674 w 4336364"/>
              <a:gd name="connsiteY6" fmla="*/ 227536 h 4356988"/>
              <a:gd name="connsiteX7" fmla="*/ 1461329 w 4336364"/>
              <a:gd name="connsiteY7" fmla="*/ 101627 h 4356988"/>
              <a:gd name="connsiteX8" fmla="*/ 852586 w 4336364"/>
              <a:gd name="connsiteY8" fmla="*/ 673212 h 4356988"/>
              <a:gd name="connsiteX9" fmla="*/ 661688 w 4336364"/>
              <a:gd name="connsiteY9" fmla="*/ 608067 h 4356988"/>
              <a:gd name="connsiteX10" fmla="*/ 326568 w 4336364"/>
              <a:gd name="connsiteY10" fmla="*/ 1319602 h 4356988"/>
              <a:gd name="connsiteX11" fmla="*/ 169194 w 4336364"/>
              <a:gd name="connsiteY11" fmla="*/ 1323034 h 4356988"/>
              <a:gd name="connsiteX12" fmla="*/ 141641 w 4336364"/>
              <a:gd name="connsiteY12" fmla="*/ 2103831 h 4356988"/>
              <a:gd name="connsiteX13" fmla="*/ 0 w 4336364"/>
              <a:gd name="connsiteY13" fmla="*/ 2170719 h 4356988"/>
              <a:gd name="connsiteX14" fmla="*/ 225268 w 4336364"/>
              <a:gd name="connsiteY14" fmla="*/ 2789706 h 4356988"/>
              <a:gd name="connsiteX15" fmla="*/ 139955 w 4336364"/>
              <a:gd name="connsiteY15" fmla="*/ 2851843 h 4356988"/>
              <a:gd name="connsiteX16" fmla="*/ 279064 w 4336364"/>
              <a:gd name="connsiteY16" fmla="*/ 3047701 h 4356988"/>
              <a:gd name="connsiteX17" fmla="*/ 194650 w 4336364"/>
              <a:gd name="connsiteY17" fmla="*/ 3148059 h 4356988"/>
              <a:gd name="connsiteX18" fmla="*/ 688160 w 4336364"/>
              <a:gd name="connsiteY18" fmla="*/ 3585285 h 4356988"/>
              <a:gd name="connsiteX19" fmla="*/ 626493 w 4336364"/>
              <a:gd name="connsiteY19" fmla="*/ 3769843 h 4356988"/>
              <a:gd name="connsiteX20" fmla="*/ 1343200 w 4336364"/>
              <a:gd name="connsiteY20" fmla="*/ 4022026 h 4356988"/>
              <a:gd name="connsiteX21" fmla="*/ 1346897 w 4336364"/>
              <a:gd name="connsiteY21" fmla="*/ 4235571 h 4356988"/>
              <a:gd name="connsiteX22" fmla="*/ 2156993 w 4336364"/>
              <a:gd name="connsiteY22" fmla="*/ 4196764 h 4356988"/>
              <a:gd name="connsiteX23" fmla="*/ 2241198 w 4336364"/>
              <a:gd name="connsiteY23" fmla="*/ 4356988 h 4356988"/>
              <a:gd name="connsiteX24" fmla="*/ 2691829 w 4336364"/>
              <a:gd name="connsiteY24" fmla="*/ 4128025 h 4356988"/>
              <a:gd name="connsiteX25" fmla="*/ 2817529 w 4336364"/>
              <a:gd name="connsiteY25" fmla="*/ 4258264 h 4356988"/>
              <a:gd name="connsiteX26" fmla="*/ 3435088 w 4336364"/>
              <a:gd name="connsiteY26" fmla="*/ 3691483 h 4356988"/>
              <a:gd name="connsiteX27" fmla="*/ 3614370 w 4336364"/>
              <a:gd name="connsiteY27" fmla="*/ 3767452 h 4356988"/>
              <a:gd name="connsiteX28" fmla="*/ 3831713 w 4336364"/>
              <a:gd name="connsiteY28" fmla="*/ 3274160 h 4356988"/>
              <a:gd name="connsiteX29" fmla="*/ 3920351 w 4336364"/>
              <a:gd name="connsiteY29" fmla="*/ 3308738 h 4356988"/>
              <a:gd name="connsiteX30" fmla="*/ 3992411 w 4336364"/>
              <a:gd name="connsiteY30" fmla="*/ 2985545 h 4356988"/>
              <a:gd name="connsiteX31" fmla="*/ 4183044 w 4336364"/>
              <a:gd name="connsiteY31" fmla="*/ 2994519 h 4356988"/>
              <a:gd name="connsiteX32" fmla="*/ 4150363 w 4336364"/>
              <a:gd name="connsiteY32" fmla="*/ 2200057 h 4356988"/>
              <a:gd name="connsiteX33" fmla="*/ 4336364 w 4336364"/>
              <a:gd name="connsiteY33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2758697 w 4336364"/>
              <a:gd name="connsiteY4" fmla="*/ 450682 h 4356988"/>
              <a:gd name="connsiteX5" fmla="*/ 2164572 w 4336364"/>
              <a:gd name="connsiteY5" fmla="*/ 162389 h 4356988"/>
              <a:gd name="connsiteX6" fmla="*/ 2082692 w 4336364"/>
              <a:gd name="connsiteY6" fmla="*/ 0 h 4356988"/>
              <a:gd name="connsiteX7" fmla="*/ 1591674 w 4336364"/>
              <a:gd name="connsiteY7" fmla="*/ 227536 h 4356988"/>
              <a:gd name="connsiteX8" fmla="*/ 1461329 w 4336364"/>
              <a:gd name="connsiteY8" fmla="*/ 101627 h 4356988"/>
              <a:gd name="connsiteX9" fmla="*/ 852586 w 4336364"/>
              <a:gd name="connsiteY9" fmla="*/ 673212 h 4356988"/>
              <a:gd name="connsiteX10" fmla="*/ 661688 w 4336364"/>
              <a:gd name="connsiteY10" fmla="*/ 608067 h 4356988"/>
              <a:gd name="connsiteX11" fmla="*/ 326568 w 4336364"/>
              <a:gd name="connsiteY11" fmla="*/ 1319602 h 4356988"/>
              <a:gd name="connsiteX12" fmla="*/ 169194 w 4336364"/>
              <a:gd name="connsiteY12" fmla="*/ 1323034 h 4356988"/>
              <a:gd name="connsiteX13" fmla="*/ 141641 w 4336364"/>
              <a:gd name="connsiteY13" fmla="*/ 2103831 h 4356988"/>
              <a:gd name="connsiteX14" fmla="*/ 0 w 4336364"/>
              <a:gd name="connsiteY14" fmla="*/ 2170719 h 4356988"/>
              <a:gd name="connsiteX15" fmla="*/ 225268 w 4336364"/>
              <a:gd name="connsiteY15" fmla="*/ 2789706 h 4356988"/>
              <a:gd name="connsiteX16" fmla="*/ 139955 w 4336364"/>
              <a:gd name="connsiteY16" fmla="*/ 2851843 h 4356988"/>
              <a:gd name="connsiteX17" fmla="*/ 279064 w 4336364"/>
              <a:gd name="connsiteY17" fmla="*/ 3047701 h 4356988"/>
              <a:gd name="connsiteX18" fmla="*/ 194650 w 4336364"/>
              <a:gd name="connsiteY18" fmla="*/ 3148059 h 4356988"/>
              <a:gd name="connsiteX19" fmla="*/ 688160 w 4336364"/>
              <a:gd name="connsiteY19" fmla="*/ 3585285 h 4356988"/>
              <a:gd name="connsiteX20" fmla="*/ 626493 w 4336364"/>
              <a:gd name="connsiteY20" fmla="*/ 3769843 h 4356988"/>
              <a:gd name="connsiteX21" fmla="*/ 1343200 w 4336364"/>
              <a:gd name="connsiteY21" fmla="*/ 4022026 h 4356988"/>
              <a:gd name="connsiteX22" fmla="*/ 1346897 w 4336364"/>
              <a:gd name="connsiteY22" fmla="*/ 4235571 h 4356988"/>
              <a:gd name="connsiteX23" fmla="*/ 2156993 w 4336364"/>
              <a:gd name="connsiteY23" fmla="*/ 4196764 h 4356988"/>
              <a:gd name="connsiteX24" fmla="*/ 2241198 w 4336364"/>
              <a:gd name="connsiteY24" fmla="*/ 4356988 h 4356988"/>
              <a:gd name="connsiteX25" fmla="*/ 2691829 w 4336364"/>
              <a:gd name="connsiteY25" fmla="*/ 4128025 h 4356988"/>
              <a:gd name="connsiteX26" fmla="*/ 2817529 w 4336364"/>
              <a:gd name="connsiteY26" fmla="*/ 4258264 h 4356988"/>
              <a:gd name="connsiteX27" fmla="*/ 3435088 w 4336364"/>
              <a:gd name="connsiteY27" fmla="*/ 3691483 h 4356988"/>
              <a:gd name="connsiteX28" fmla="*/ 3614370 w 4336364"/>
              <a:gd name="connsiteY28" fmla="*/ 3767452 h 4356988"/>
              <a:gd name="connsiteX29" fmla="*/ 3831713 w 4336364"/>
              <a:gd name="connsiteY29" fmla="*/ 3274160 h 4356988"/>
              <a:gd name="connsiteX30" fmla="*/ 3920351 w 4336364"/>
              <a:gd name="connsiteY30" fmla="*/ 3308738 h 4356988"/>
              <a:gd name="connsiteX31" fmla="*/ 3992411 w 4336364"/>
              <a:gd name="connsiteY31" fmla="*/ 2985545 h 4356988"/>
              <a:gd name="connsiteX32" fmla="*/ 4183044 w 4336364"/>
              <a:gd name="connsiteY32" fmla="*/ 2994519 h 4356988"/>
              <a:gd name="connsiteX33" fmla="*/ 4150363 w 4336364"/>
              <a:gd name="connsiteY33" fmla="*/ 2200057 h 4356988"/>
              <a:gd name="connsiteX34" fmla="*/ 4336364 w 4336364"/>
              <a:gd name="connsiteY34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2938294 w 4336364"/>
              <a:gd name="connsiteY4" fmla="*/ 135776 h 4356988"/>
              <a:gd name="connsiteX5" fmla="*/ 2164572 w 4336364"/>
              <a:gd name="connsiteY5" fmla="*/ 162389 h 4356988"/>
              <a:gd name="connsiteX6" fmla="*/ 2082692 w 4336364"/>
              <a:gd name="connsiteY6" fmla="*/ 0 h 4356988"/>
              <a:gd name="connsiteX7" fmla="*/ 1591674 w 4336364"/>
              <a:gd name="connsiteY7" fmla="*/ 227536 h 4356988"/>
              <a:gd name="connsiteX8" fmla="*/ 1461329 w 4336364"/>
              <a:gd name="connsiteY8" fmla="*/ 101627 h 4356988"/>
              <a:gd name="connsiteX9" fmla="*/ 852586 w 4336364"/>
              <a:gd name="connsiteY9" fmla="*/ 673212 h 4356988"/>
              <a:gd name="connsiteX10" fmla="*/ 661688 w 4336364"/>
              <a:gd name="connsiteY10" fmla="*/ 608067 h 4356988"/>
              <a:gd name="connsiteX11" fmla="*/ 326568 w 4336364"/>
              <a:gd name="connsiteY11" fmla="*/ 1319602 h 4356988"/>
              <a:gd name="connsiteX12" fmla="*/ 169194 w 4336364"/>
              <a:gd name="connsiteY12" fmla="*/ 1323034 h 4356988"/>
              <a:gd name="connsiteX13" fmla="*/ 141641 w 4336364"/>
              <a:gd name="connsiteY13" fmla="*/ 2103831 h 4356988"/>
              <a:gd name="connsiteX14" fmla="*/ 0 w 4336364"/>
              <a:gd name="connsiteY14" fmla="*/ 2170719 h 4356988"/>
              <a:gd name="connsiteX15" fmla="*/ 225268 w 4336364"/>
              <a:gd name="connsiteY15" fmla="*/ 2789706 h 4356988"/>
              <a:gd name="connsiteX16" fmla="*/ 139955 w 4336364"/>
              <a:gd name="connsiteY16" fmla="*/ 2851843 h 4356988"/>
              <a:gd name="connsiteX17" fmla="*/ 279064 w 4336364"/>
              <a:gd name="connsiteY17" fmla="*/ 3047701 h 4356988"/>
              <a:gd name="connsiteX18" fmla="*/ 194650 w 4336364"/>
              <a:gd name="connsiteY18" fmla="*/ 3148059 h 4356988"/>
              <a:gd name="connsiteX19" fmla="*/ 688160 w 4336364"/>
              <a:gd name="connsiteY19" fmla="*/ 3585285 h 4356988"/>
              <a:gd name="connsiteX20" fmla="*/ 626493 w 4336364"/>
              <a:gd name="connsiteY20" fmla="*/ 3769843 h 4356988"/>
              <a:gd name="connsiteX21" fmla="*/ 1343200 w 4336364"/>
              <a:gd name="connsiteY21" fmla="*/ 4022026 h 4356988"/>
              <a:gd name="connsiteX22" fmla="*/ 1346897 w 4336364"/>
              <a:gd name="connsiteY22" fmla="*/ 4235571 h 4356988"/>
              <a:gd name="connsiteX23" fmla="*/ 2156993 w 4336364"/>
              <a:gd name="connsiteY23" fmla="*/ 4196764 h 4356988"/>
              <a:gd name="connsiteX24" fmla="*/ 2241198 w 4336364"/>
              <a:gd name="connsiteY24" fmla="*/ 4356988 h 4356988"/>
              <a:gd name="connsiteX25" fmla="*/ 2691829 w 4336364"/>
              <a:gd name="connsiteY25" fmla="*/ 4128025 h 4356988"/>
              <a:gd name="connsiteX26" fmla="*/ 2817529 w 4336364"/>
              <a:gd name="connsiteY26" fmla="*/ 4258264 h 4356988"/>
              <a:gd name="connsiteX27" fmla="*/ 3435088 w 4336364"/>
              <a:gd name="connsiteY27" fmla="*/ 3691483 h 4356988"/>
              <a:gd name="connsiteX28" fmla="*/ 3614370 w 4336364"/>
              <a:gd name="connsiteY28" fmla="*/ 3767452 h 4356988"/>
              <a:gd name="connsiteX29" fmla="*/ 3831713 w 4336364"/>
              <a:gd name="connsiteY29" fmla="*/ 3274160 h 4356988"/>
              <a:gd name="connsiteX30" fmla="*/ 3920351 w 4336364"/>
              <a:gd name="connsiteY30" fmla="*/ 3308738 h 4356988"/>
              <a:gd name="connsiteX31" fmla="*/ 3992411 w 4336364"/>
              <a:gd name="connsiteY31" fmla="*/ 2985545 h 4356988"/>
              <a:gd name="connsiteX32" fmla="*/ 4183044 w 4336364"/>
              <a:gd name="connsiteY32" fmla="*/ 2994519 h 4356988"/>
              <a:gd name="connsiteX33" fmla="*/ 4150363 w 4336364"/>
              <a:gd name="connsiteY33" fmla="*/ 2200057 h 4356988"/>
              <a:gd name="connsiteX34" fmla="*/ 4336364 w 4336364"/>
              <a:gd name="connsiteY34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3072335 w 4336364"/>
              <a:gd name="connsiteY4" fmla="*/ 284280 h 4356988"/>
              <a:gd name="connsiteX5" fmla="*/ 2938294 w 4336364"/>
              <a:gd name="connsiteY5" fmla="*/ 135776 h 4356988"/>
              <a:gd name="connsiteX6" fmla="*/ 2164572 w 4336364"/>
              <a:gd name="connsiteY6" fmla="*/ 162389 h 4356988"/>
              <a:gd name="connsiteX7" fmla="*/ 2082692 w 4336364"/>
              <a:gd name="connsiteY7" fmla="*/ 0 h 4356988"/>
              <a:gd name="connsiteX8" fmla="*/ 1591674 w 4336364"/>
              <a:gd name="connsiteY8" fmla="*/ 227536 h 4356988"/>
              <a:gd name="connsiteX9" fmla="*/ 1461329 w 4336364"/>
              <a:gd name="connsiteY9" fmla="*/ 101627 h 4356988"/>
              <a:gd name="connsiteX10" fmla="*/ 852586 w 4336364"/>
              <a:gd name="connsiteY10" fmla="*/ 673212 h 4356988"/>
              <a:gd name="connsiteX11" fmla="*/ 661688 w 4336364"/>
              <a:gd name="connsiteY11" fmla="*/ 608067 h 4356988"/>
              <a:gd name="connsiteX12" fmla="*/ 326568 w 4336364"/>
              <a:gd name="connsiteY12" fmla="*/ 1319602 h 4356988"/>
              <a:gd name="connsiteX13" fmla="*/ 169194 w 4336364"/>
              <a:gd name="connsiteY13" fmla="*/ 1323034 h 4356988"/>
              <a:gd name="connsiteX14" fmla="*/ 141641 w 4336364"/>
              <a:gd name="connsiteY14" fmla="*/ 2103831 h 4356988"/>
              <a:gd name="connsiteX15" fmla="*/ 0 w 4336364"/>
              <a:gd name="connsiteY15" fmla="*/ 2170719 h 4356988"/>
              <a:gd name="connsiteX16" fmla="*/ 225268 w 4336364"/>
              <a:gd name="connsiteY16" fmla="*/ 2789706 h 4356988"/>
              <a:gd name="connsiteX17" fmla="*/ 139955 w 4336364"/>
              <a:gd name="connsiteY17" fmla="*/ 2851843 h 4356988"/>
              <a:gd name="connsiteX18" fmla="*/ 279064 w 4336364"/>
              <a:gd name="connsiteY18" fmla="*/ 3047701 h 4356988"/>
              <a:gd name="connsiteX19" fmla="*/ 194650 w 4336364"/>
              <a:gd name="connsiteY19" fmla="*/ 3148059 h 4356988"/>
              <a:gd name="connsiteX20" fmla="*/ 688160 w 4336364"/>
              <a:gd name="connsiteY20" fmla="*/ 3585285 h 4356988"/>
              <a:gd name="connsiteX21" fmla="*/ 626493 w 4336364"/>
              <a:gd name="connsiteY21" fmla="*/ 3769843 h 4356988"/>
              <a:gd name="connsiteX22" fmla="*/ 1343200 w 4336364"/>
              <a:gd name="connsiteY22" fmla="*/ 4022026 h 4356988"/>
              <a:gd name="connsiteX23" fmla="*/ 1346897 w 4336364"/>
              <a:gd name="connsiteY23" fmla="*/ 4235571 h 4356988"/>
              <a:gd name="connsiteX24" fmla="*/ 2156993 w 4336364"/>
              <a:gd name="connsiteY24" fmla="*/ 4196764 h 4356988"/>
              <a:gd name="connsiteX25" fmla="*/ 2241198 w 4336364"/>
              <a:gd name="connsiteY25" fmla="*/ 4356988 h 4356988"/>
              <a:gd name="connsiteX26" fmla="*/ 2691829 w 4336364"/>
              <a:gd name="connsiteY26" fmla="*/ 4128025 h 4356988"/>
              <a:gd name="connsiteX27" fmla="*/ 2817529 w 4336364"/>
              <a:gd name="connsiteY27" fmla="*/ 4258264 h 4356988"/>
              <a:gd name="connsiteX28" fmla="*/ 3435088 w 4336364"/>
              <a:gd name="connsiteY28" fmla="*/ 3691483 h 4356988"/>
              <a:gd name="connsiteX29" fmla="*/ 3614370 w 4336364"/>
              <a:gd name="connsiteY29" fmla="*/ 3767452 h 4356988"/>
              <a:gd name="connsiteX30" fmla="*/ 3831713 w 4336364"/>
              <a:gd name="connsiteY30" fmla="*/ 3274160 h 4356988"/>
              <a:gd name="connsiteX31" fmla="*/ 3920351 w 4336364"/>
              <a:gd name="connsiteY31" fmla="*/ 3308738 h 4356988"/>
              <a:gd name="connsiteX32" fmla="*/ 3992411 w 4336364"/>
              <a:gd name="connsiteY32" fmla="*/ 2985545 h 4356988"/>
              <a:gd name="connsiteX33" fmla="*/ 4183044 w 4336364"/>
              <a:gd name="connsiteY33" fmla="*/ 2994519 h 4356988"/>
              <a:gd name="connsiteX34" fmla="*/ 4150363 w 4336364"/>
              <a:gd name="connsiteY34" fmla="*/ 2200057 h 4356988"/>
              <a:gd name="connsiteX35" fmla="*/ 4336364 w 4336364"/>
              <a:gd name="connsiteY35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2948221 w 4336364"/>
              <a:gd name="connsiteY4" fmla="*/ 300119 h 4356988"/>
              <a:gd name="connsiteX5" fmla="*/ 2938294 w 4336364"/>
              <a:gd name="connsiteY5" fmla="*/ 135776 h 4356988"/>
              <a:gd name="connsiteX6" fmla="*/ 2164572 w 4336364"/>
              <a:gd name="connsiteY6" fmla="*/ 162389 h 4356988"/>
              <a:gd name="connsiteX7" fmla="*/ 2082692 w 4336364"/>
              <a:gd name="connsiteY7" fmla="*/ 0 h 4356988"/>
              <a:gd name="connsiteX8" fmla="*/ 1591674 w 4336364"/>
              <a:gd name="connsiteY8" fmla="*/ 227536 h 4356988"/>
              <a:gd name="connsiteX9" fmla="*/ 1461329 w 4336364"/>
              <a:gd name="connsiteY9" fmla="*/ 101627 h 4356988"/>
              <a:gd name="connsiteX10" fmla="*/ 852586 w 4336364"/>
              <a:gd name="connsiteY10" fmla="*/ 673212 h 4356988"/>
              <a:gd name="connsiteX11" fmla="*/ 661688 w 4336364"/>
              <a:gd name="connsiteY11" fmla="*/ 608067 h 4356988"/>
              <a:gd name="connsiteX12" fmla="*/ 326568 w 4336364"/>
              <a:gd name="connsiteY12" fmla="*/ 1319602 h 4356988"/>
              <a:gd name="connsiteX13" fmla="*/ 169194 w 4336364"/>
              <a:gd name="connsiteY13" fmla="*/ 1323034 h 4356988"/>
              <a:gd name="connsiteX14" fmla="*/ 141641 w 4336364"/>
              <a:gd name="connsiteY14" fmla="*/ 2103831 h 4356988"/>
              <a:gd name="connsiteX15" fmla="*/ 0 w 4336364"/>
              <a:gd name="connsiteY15" fmla="*/ 2170719 h 4356988"/>
              <a:gd name="connsiteX16" fmla="*/ 225268 w 4336364"/>
              <a:gd name="connsiteY16" fmla="*/ 2789706 h 4356988"/>
              <a:gd name="connsiteX17" fmla="*/ 139955 w 4336364"/>
              <a:gd name="connsiteY17" fmla="*/ 2851843 h 4356988"/>
              <a:gd name="connsiteX18" fmla="*/ 279064 w 4336364"/>
              <a:gd name="connsiteY18" fmla="*/ 3047701 h 4356988"/>
              <a:gd name="connsiteX19" fmla="*/ 194650 w 4336364"/>
              <a:gd name="connsiteY19" fmla="*/ 3148059 h 4356988"/>
              <a:gd name="connsiteX20" fmla="*/ 688160 w 4336364"/>
              <a:gd name="connsiteY20" fmla="*/ 3585285 h 4356988"/>
              <a:gd name="connsiteX21" fmla="*/ 626493 w 4336364"/>
              <a:gd name="connsiteY21" fmla="*/ 3769843 h 4356988"/>
              <a:gd name="connsiteX22" fmla="*/ 1343200 w 4336364"/>
              <a:gd name="connsiteY22" fmla="*/ 4022026 h 4356988"/>
              <a:gd name="connsiteX23" fmla="*/ 1346897 w 4336364"/>
              <a:gd name="connsiteY23" fmla="*/ 4235571 h 4356988"/>
              <a:gd name="connsiteX24" fmla="*/ 2156993 w 4336364"/>
              <a:gd name="connsiteY24" fmla="*/ 4196764 h 4356988"/>
              <a:gd name="connsiteX25" fmla="*/ 2241198 w 4336364"/>
              <a:gd name="connsiteY25" fmla="*/ 4356988 h 4356988"/>
              <a:gd name="connsiteX26" fmla="*/ 2691829 w 4336364"/>
              <a:gd name="connsiteY26" fmla="*/ 4128025 h 4356988"/>
              <a:gd name="connsiteX27" fmla="*/ 2817529 w 4336364"/>
              <a:gd name="connsiteY27" fmla="*/ 4258264 h 4356988"/>
              <a:gd name="connsiteX28" fmla="*/ 3435088 w 4336364"/>
              <a:gd name="connsiteY28" fmla="*/ 3691483 h 4356988"/>
              <a:gd name="connsiteX29" fmla="*/ 3614370 w 4336364"/>
              <a:gd name="connsiteY29" fmla="*/ 3767452 h 4356988"/>
              <a:gd name="connsiteX30" fmla="*/ 3831713 w 4336364"/>
              <a:gd name="connsiteY30" fmla="*/ 3274160 h 4356988"/>
              <a:gd name="connsiteX31" fmla="*/ 3920351 w 4336364"/>
              <a:gd name="connsiteY31" fmla="*/ 3308738 h 4356988"/>
              <a:gd name="connsiteX32" fmla="*/ 3992411 w 4336364"/>
              <a:gd name="connsiteY32" fmla="*/ 2985545 h 4356988"/>
              <a:gd name="connsiteX33" fmla="*/ 4183044 w 4336364"/>
              <a:gd name="connsiteY33" fmla="*/ 2994519 h 4356988"/>
              <a:gd name="connsiteX34" fmla="*/ 4150363 w 4336364"/>
              <a:gd name="connsiteY34" fmla="*/ 2200057 h 4356988"/>
              <a:gd name="connsiteX35" fmla="*/ 4336364 w 4336364"/>
              <a:gd name="connsiteY35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3231821 w 4336364"/>
              <a:gd name="connsiteY4" fmla="*/ 539265 h 4356988"/>
              <a:gd name="connsiteX5" fmla="*/ 2948221 w 4336364"/>
              <a:gd name="connsiteY5" fmla="*/ 300119 h 4356988"/>
              <a:gd name="connsiteX6" fmla="*/ 2938294 w 4336364"/>
              <a:gd name="connsiteY6" fmla="*/ 135776 h 4356988"/>
              <a:gd name="connsiteX7" fmla="*/ 2164572 w 4336364"/>
              <a:gd name="connsiteY7" fmla="*/ 162389 h 4356988"/>
              <a:gd name="connsiteX8" fmla="*/ 2082692 w 4336364"/>
              <a:gd name="connsiteY8" fmla="*/ 0 h 4356988"/>
              <a:gd name="connsiteX9" fmla="*/ 1591674 w 4336364"/>
              <a:gd name="connsiteY9" fmla="*/ 227536 h 4356988"/>
              <a:gd name="connsiteX10" fmla="*/ 1461329 w 4336364"/>
              <a:gd name="connsiteY10" fmla="*/ 101627 h 4356988"/>
              <a:gd name="connsiteX11" fmla="*/ 852586 w 4336364"/>
              <a:gd name="connsiteY11" fmla="*/ 673212 h 4356988"/>
              <a:gd name="connsiteX12" fmla="*/ 661688 w 4336364"/>
              <a:gd name="connsiteY12" fmla="*/ 608067 h 4356988"/>
              <a:gd name="connsiteX13" fmla="*/ 326568 w 4336364"/>
              <a:gd name="connsiteY13" fmla="*/ 1319602 h 4356988"/>
              <a:gd name="connsiteX14" fmla="*/ 169194 w 4336364"/>
              <a:gd name="connsiteY14" fmla="*/ 1323034 h 4356988"/>
              <a:gd name="connsiteX15" fmla="*/ 141641 w 4336364"/>
              <a:gd name="connsiteY15" fmla="*/ 2103831 h 4356988"/>
              <a:gd name="connsiteX16" fmla="*/ 0 w 4336364"/>
              <a:gd name="connsiteY16" fmla="*/ 2170719 h 4356988"/>
              <a:gd name="connsiteX17" fmla="*/ 225268 w 4336364"/>
              <a:gd name="connsiteY17" fmla="*/ 2789706 h 4356988"/>
              <a:gd name="connsiteX18" fmla="*/ 139955 w 4336364"/>
              <a:gd name="connsiteY18" fmla="*/ 2851843 h 4356988"/>
              <a:gd name="connsiteX19" fmla="*/ 279064 w 4336364"/>
              <a:gd name="connsiteY19" fmla="*/ 3047701 h 4356988"/>
              <a:gd name="connsiteX20" fmla="*/ 194650 w 4336364"/>
              <a:gd name="connsiteY20" fmla="*/ 3148059 h 4356988"/>
              <a:gd name="connsiteX21" fmla="*/ 688160 w 4336364"/>
              <a:gd name="connsiteY21" fmla="*/ 3585285 h 4356988"/>
              <a:gd name="connsiteX22" fmla="*/ 626493 w 4336364"/>
              <a:gd name="connsiteY22" fmla="*/ 3769843 h 4356988"/>
              <a:gd name="connsiteX23" fmla="*/ 1343200 w 4336364"/>
              <a:gd name="connsiteY23" fmla="*/ 4022026 h 4356988"/>
              <a:gd name="connsiteX24" fmla="*/ 1346897 w 4336364"/>
              <a:gd name="connsiteY24" fmla="*/ 4235571 h 4356988"/>
              <a:gd name="connsiteX25" fmla="*/ 2156993 w 4336364"/>
              <a:gd name="connsiteY25" fmla="*/ 4196764 h 4356988"/>
              <a:gd name="connsiteX26" fmla="*/ 2241198 w 4336364"/>
              <a:gd name="connsiteY26" fmla="*/ 4356988 h 4356988"/>
              <a:gd name="connsiteX27" fmla="*/ 2691829 w 4336364"/>
              <a:gd name="connsiteY27" fmla="*/ 4128025 h 4356988"/>
              <a:gd name="connsiteX28" fmla="*/ 2817529 w 4336364"/>
              <a:gd name="connsiteY28" fmla="*/ 4258264 h 4356988"/>
              <a:gd name="connsiteX29" fmla="*/ 3435088 w 4336364"/>
              <a:gd name="connsiteY29" fmla="*/ 3691483 h 4356988"/>
              <a:gd name="connsiteX30" fmla="*/ 3614370 w 4336364"/>
              <a:gd name="connsiteY30" fmla="*/ 3767452 h 4356988"/>
              <a:gd name="connsiteX31" fmla="*/ 3831713 w 4336364"/>
              <a:gd name="connsiteY31" fmla="*/ 3274160 h 4356988"/>
              <a:gd name="connsiteX32" fmla="*/ 3920351 w 4336364"/>
              <a:gd name="connsiteY32" fmla="*/ 3308738 h 4356988"/>
              <a:gd name="connsiteX33" fmla="*/ 3992411 w 4336364"/>
              <a:gd name="connsiteY33" fmla="*/ 2985545 h 4356988"/>
              <a:gd name="connsiteX34" fmla="*/ 4183044 w 4336364"/>
              <a:gd name="connsiteY34" fmla="*/ 2994519 h 4356988"/>
              <a:gd name="connsiteX35" fmla="*/ 4150363 w 4336364"/>
              <a:gd name="connsiteY35" fmla="*/ 2200057 h 4356988"/>
              <a:gd name="connsiteX36" fmla="*/ 4336364 w 4336364"/>
              <a:gd name="connsiteY36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3263812 w 4336364"/>
              <a:gd name="connsiteY4" fmla="*/ 396620 h 4356988"/>
              <a:gd name="connsiteX5" fmla="*/ 2948221 w 4336364"/>
              <a:gd name="connsiteY5" fmla="*/ 300119 h 4356988"/>
              <a:gd name="connsiteX6" fmla="*/ 2938294 w 4336364"/>
              <a:gd name="connsiteY6" fmla="*/ 135776 h 4356988"/>
              <a:gd name="connsiteX7" fmla="*/ 2164572 w 4336364"/>
              <a:gd name="connsiteY7" fmla="*/ 162389 h 4356988"/>
              <a:gd name="connsiteX8" fmla="*/ 2082692 w 4336364"/>
              <a:gd name="connsiteY8" fmla="*/ 0 h 4356988"/>
              <a:gd name="connsiteX9" fmla="*/ 1591674 w 4336364"/>
              <a:gd name="connsiteY9" fmla="*/ 227536 h 4356988"/>
              <a:gd name="connsiteX10" fmla="*/ 1461329 w 4336364"/>
              <a:gd name="connsiteY10" fmla="*/ 101627 h 4356988"/>
              <a:gd name="connsiteX11" fmla="*/ 852586 w 4336364"/>
              <a:gd name="connsiteY11" fmla="*/ 673212 h 4356988"/>
              <a:gd name="connsiteX12" fmla="*/ 661688 w 4336364"/>
              <a:gd name="connsiteY12" fmla="*/ 608067 h 4356988"/>
              <a:gd name="connsiteX13" fmla="*/ 326568 w 4336364"/>
              <a:gd name="connsiteY13" fmla="*/ 1319602 h 4356988"/>
              <a:gd name="connsiteX14" fmla="*/ 169194 w 4336364"/>
              <a:gd name="connsiteY14" fmla="*/ 1323034 h 4356988"/>
              <a:gd name="connsiteX15" fmla="*/ 141641 w 4336364"/>
              <a:gd name="connsiteY15" fmla="*/ 2103831 h 4356988"/>
              <a:gd name="connsiteX16" fmla="*/ 0 w 4336364"/>
              <a:gd name="connsiteY16" fmla="*/ 2170719 h 4356988"/>
              <a:gd name="connsiteX17" fmla="*/ 225268 w 4336364"/>
              <a:gd name="connsiteY17" fmla="*/ 2789706 h 4356988"/>
              <a:gd name="connsiteX18" fmla="*/ 139955 w 4336364"/>
              <a:gd name="connsiteY18" fmla="*/ 2851843 h 4356988"/>
              <a:gd name="connsiteX19" fmla="*/ 279064 w 4336364"/>
              <a:gd name="connsiteY19" fmla="*/ 3047701 h 4356988"/>
              <a:gd name="connsiteX20" fmla="*/ 194650 w 4336364"/>
              <a:gd name="connsiteY20" fmla="*/ 3148059 h 4356988"/>
              <a:gd name="connsiteX21" fmla="*/ 688160 w 4336364"/>
              <a:gd name="connsiteY21" fmla="*/ 3585285 h 4356988"/>
              <a:gd name="connsiteX22" fmla="*/ 626493 w 4336364"/>
              <a:gd name="connsiteY22" fmla="*/ 3769843 h 4356988"/>
              <a:gd name="connsiteX23" fmla="*/ 1343200 w 4336364"/>
              <a:gd name="connsiteY23" fmla="*/ 4022026 h 4356988"/>
              <a:gd name="connsiteX24" fmla="*/ 1346897 w 4336364"/>
              <a:gd name="connsiteY24" fmla="*/ 4235571 h 4356988"/>
              <a:gd name="connsiteX25" fmla="*/ 2156993 w 4336364"/>
              <a:gd name="connsiteY25" fmla="*/ 4196764 h 4356988"/>
              <a:gd name="connsiteX26" fmla="*/ 2241198 w 4336364"/>
              <a:gd name="connsiteY26" fmla="*/ 4356988 h 4356988"/>
              <a:gd name="connsiteX27" fmla="*/ 2691829 w 4336364"/>
              <a:gd name="connsiteY27" fmla="*/ 4128025 h 4356988"/>
              <a:gd name="connsiteX28" fmla="*/ 2817529 w 4336364"/>
              <a:gd name="connsiteY28" fmla="*/ 4258264 h 4356988"/>
              <a:gd name="connsiteX29" fmla="*/ 3435088 w 4336364"/>
              <a:gd name="connsiteY29" fmla="*/ 3691483 h 4356988"/>
              <a:gd name="connsiteX30" fmla="*/ 3614370 w 4336364"/>
              <a:gd name="connsiteY30" fmla="*/ 3767452 h 4356988"/>
              <a:gd name="connsiteX31" fmla="*/ 3831713 w 4336364"/>
              <a:gd name="connsiteY31" fmla="*/ 3274160 h 4356988"/>
              <a:gd name="connsiteX32" fmla="*/ 3920351 w 4336364"/>
              <a:gd name="connsiteY32" fmla="*/ 3308738 h 4356988"/>
              <a:gd name="connsiteX33" fmla="*/ 3992411 w 4336364"/>
              <a:gd name="connsiteY33" fmla="*/ 2985545 h 4356988"/>
              <a:gd name="connsiteX34" fmla="*/ 4183044 w 4336364"/>
              <a:gd name="connsiteY34" fmla="*/ 2994519 h 4356988"/>
              <a:gd name="connsiteX35" fmla="*/ 4150363 w 4336364"/>
              <a:gd name="connsiteY35" fmla="*/ 2200057 h 4356988"/>
              <a:gd name="connsiteX36" fmla="*/ 4336364 w 4336364"/>
              <a:gd name="connsiteY36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3334766 w 4336364"/>
              <a:gd name="connsiteY4" fmla="*/ 486736 h 4356988"/>
              <a:gd name="connsiteX5" fmla="*/ 3263812 w 4336364"/>
              <a:gd name="connsiteY5" fmla="*/ 396620 h 4356988"/>
              <a:gd name="connsiteX6" fmla="*/ 2948221 w 4336364"/>
              <a:gd name="connsiteY6" fmla="*/ 300119 h 4356988"/>
              <a:gd name="connsiteX7" fmla="*/ 2938294 w 4336364"/>
              <a:gd name="connsiteY7" fmla="*/ 135776 h 4356988"/>
              <a:gd name="connsiteX8" fmla="*/ 2164572 w 4336364"/>
              <a:gd name="connsiteY8" fmla="*/ 162389 h 4356988"/>
              <a:gd name="connsiteX9" fmla="*/ 2082692 w 4336364"/>
              <a:gd name="connsiteY9" fmla="*/ 0 h 4356988"/>
              <a:gd name="connsiteX10" fmla="*/ 1591674 w 4336364"/>
              <a:gd name="connsiteY10" fmla="*/ 227536 h 4356988"/>
              <a:gd name="connsiteX11" fmla="*/ 1461329 w 4336364"/>
              <a:gd name="connsiteY11" fmla="*/ 101627 h 4356988"/>
              <a:gd name="connsiteX12" fmla="*/ 852586 w 4336364"/>
              <a:gd name="connsiteY12" fmla="*/ 673212 h 4356988"/>
              <a:gd name="connsiteX13" fmla="*/ 661688 w 4336364"/>
              <a:gd name="connsiteY13" fmla="*/ 608067 h 4356988"/>
              <a:gd name="connsiteX14" fmla="*/ 326568 w 4336364"/>
              <a:gd name="connsiteY14" fmla="*/ 1319602 h 4356988"/>
              <a:gd name="connsiteX15" fmla="*/ 169194 w 4336364"/>
              <a:gd name="connsiteY15" fmla="*/ 1323034 h 4356988"/>
              <a:gd name="connsiteX16" fmla="*/ 141641 w 4336364"/>
              <a:gd name="connsiteY16" fmla="*/ 2103831 h 4356988"/>
              <a:gd name="connsiteX17" fmla="*/ 0 w 4336364"/>
              <a:gd name="connsiteY17" fmla="*/ 2170719 h 4356988"/>
              <a:gd name="connsiteX18" fmla="*/ 225268 w 4336364"/>
              <a:gd name="connsiteY18" fmla="*/ 2789706 h 4356988"/>
              <a:gd name="connsiteX19" fmla="*/ 139955 w 4336364"/>
              <a:gd name="connsiteY19" fmla="*/ 2851843 h 4356988"/>
              <a:gd name="connsiteX20" fmla="*/ 279064 w 4336364"/>
              <a:gd name="connsiteY20" fmla="*/ 3047701 h 4356988"/>
              <a:gd name="connsiteX21" fmla="*/ 194650 w 4336364"/>
              <a:gd name="connsiteY21" fmla="*/ 3148059 h 4356988"/>
              <a:gd name="connsiteX22" fmla="*/ 688160 w 4336364"/>
              <a:gd name="connsiteY22" fmla="*/ 3585285 h 4356988"/>
              <a:gd name="connsiteX23" fmla="*/ 626493 w 4336364"/>
              <a:gd name="connsiteY23" fmla="*/ 3769843 h 4356988"/>
              <a:gd name="connsiteX24" fmla="*/ 1343200 w 4336364"/>
              <a:gd name="connsiteY24" fmla="*/ 4022026 h 4356988"/>
              <a:gd name="connsiteX25" fmla="*/ 1346897 w 4336364"/>
              <a:gd name="connsiteY25" fmla="*/ 4235571 h 4356988"/>
              <a:gd name="connsiteX26" fmla="*/ 2156993 w 4336364"/>
              <a:gd name="connsiteY26" fmla="*/ 4196764 h 4356988"/>
              <a:gd name="connsiteX27" fmla="*/ 2241198 w 4336364"/>
              <a:gd name="connsiteY27" fmla="*/ 4356988 h 4356988"/>
              <a:gd name="connsiteX28" fmla="*/ 2691829 w 4336364"/>
              <a:gd name="connsiteY28" fmla="*/ 4128025 h 4356988"/>
              <a:gd name="connsiteX29" fmla="*/ 2817529 w 4336364"/>
              <a:gd name="connsiteY29" fmla="*/ 4258264 h 4356988"/>
              <a:gd name="connsiteX30" fmla="*/ 3435088 w 4336364"/>
              <a:gd name="connsiteY30" fmla="*/ 3691483 h 4356988"/>
              <a:gd name="connsiteX31" fmla="*/ 3614370 w 4336364"/>
              <a:gd name="connsiteY31" fmla="*/ 3767452 h 4356988"/>
              <a:gd name="connsiteX32" fmla="*/ 3831713 w 4336364"/>
              <a:gd name="connsiteY32" fmla="*/ 3274160 h 4356988"/>
              <a:gd name="connsiteX33" fmla="*/ 3920351 w 4336364"/>
              <a:gd name="connsiteY33" fmla="*/ 3308738 h 4356988"/>
              <a:gd name="connsiteX34" fmla="*/ 3992411 w 4336364"/>
              <a:gd name="connsiteY34" fmla="*/ 2985545 h 4356988"/>
              <a:gd name="connsiteX35" fmla="*/ 4183044 w 4336364"/>
              <a:gd name="connsiteY35" fmla="*/ 2994519 h 4356988"/>
              <a:gd name="connsiteX36" fmla="*/ 4150363 w 4336364"/>
              <a:gd name="connsiteY36" fmla="*/ 2200057 h 4356988"/>
              <a:gd name="connsiteX37" fmla="*/ 4336364 w 4336364"/>
              <a:gd name="connsiteY37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3256475 w 4336364"/>
              <a:gd name="connsiteY4" fmla="*/ 477234 h 4356988"/>
              <a:gd name="connsiteX5" fmla="*/ 3263812 w 4336364"/>
              <a:gd name="connsiteY5" fmla="*/ 396620 h 4356988"/>
              <a:gd name="connsiteX6" fmla="*/ 2948221 w 4336364"/>
              <a:gd name="connsiteY6" fmla="*/ 300119 h 4356988"/>
              <a:gd name="connsiteX7" fmla="*/ 2938294 w 4336364"/>
              <a:gd name="connsiteY7" fmla="*/ 135776 h 4356988"/>
              <a:gd name="connsiteX8" fmla="*/ 2164572 w 4336364"/>
              <a:gd name="connsiteY8" fmla="*/ 162389 h 4356988"/>
              <a:gd name="connsiteX9" fmla="*/ 2082692 w 4336364"/>
              <a:gd name="connsiteY9" fmla="*/ 0 h 4356988"/>
              <a:gd name="connsiteX10" fmla="*/ 1591674 w 4336364"/>
              <a:gd name="connsiteY10" fmla="*/ 227536 h 4356988"/>
              <a:gd name="connsiteX11" fmla="*/ 1461329 w 4336364"/>
              <a:gd name="connsiteY11" fmla="*/ 101627 h 4356988"/>
              <a:gd name="connsiteX12" fmla="*/ 852586 w 4336364"/>
              <a:gd name="connsiteY12" fmla="*/ 673212 h 4356988"/>
              <a:gd name="connsiteX13" fmla="*/ 661688 w 4336364"/>
              <a:gd name="connsiteY13" fmla="*/ 608067 h 4356988"/>
              <a:gd name="connsiteX14" fmla="*/ 326568 w 4336364"/>
              <a:gd name="connsiteY14" fmla="*/ 1319602 h 4356988"/>
              <a:gd name="connsiteX15" fmla="*/ 169194 w 4336364"/>
              <a:gd name="connsiteY15" fmla="*/ 1323034 h 4356988"/>
              <a:gd name="connsiteX16" fmla="*/ 141641 w 4336364"/>
              <a:gd name="connsiteY16" fmla="*/ 2103831 h 4356988"/>
              <a:gd name="connsiteX17" fmla="*/ 0 w 4336364"/>
              <a:gd name="connsiteY17" fmla="*/ 2170719 h 4356988"/>
              <a:gd name="connsiteX18" fmla="*/ 225268 w 4336364"/>
              <a:gd name="connsiteY18" fmla="*/ 2789706 h 4356988"/>
              <a:gd name="connsiteX19" fmla="*/ 139955 w 4336364"/>
              <a:gd name="connsiteY19" fmla="*/ 2851843 h 4356988"/>
              <a:gd name="connsiteX20" fmla="*/ 279064 w 4336364"/>
              <a:gd name="connsiteY20" fmla="*/ 3047701 h 4356988"/>
              <a:gd name="connsiteX21" fmla="*/ 194650 w 4336364"/>
              <a:gd name="connsiteY21" fmla="*/ 3148059 h 4356988"/>
              <a:gd name="connsiteX22" fmla="*/ 688160 w 4336364"/>
              <a:gd name="connsiteY22" fmla="*/ 3585285 h 4356988"/>
              <a:gd name="connsiteX23" fmla="*/ 626493 w 4336364"/>
              <a:gd name="connsiteY23" fmla="*/ 3769843 h 4356988"/>
              <a:gd name="connsiteX24" fmla="*/ 1343200 w 4336364"/>
              <a:gd name="connsiteY24" fmla="*/ 4022026 h 4356988"/>
              <a:gd name="connsiteX25" fmla="*/ 1346897 w 4336364"/>
              <a:gd name="connsiteY25" fmla="*/ 4235571 h 4356988"/>
              <a:gd name="connsiteX26" fmla="*/ 2156993 w 4336364"/>
              <a:gd name="connsiteY26" fmla="*/ 4196764 h 4356988"/>
              <a:gd name="connsiteX27" fmla="*/ 2241198 w 4336364"/>
              <a:gd name="connsiteY27" fmla="*/ 4356988 h 4356988"/>
              <a:gd name="connsiteX28" fmla="*/ 2691829 w 4336364"/>
              <a:gd name="connsiteY28" fmla="*/ 4128025 h 4356988"/>
              <a:gd name="connsiteX29" fmla="*/ 2817529 w 4336364"/>
              <a:gd name="connsiteY29" fmla="*/ 4258264 h 4356988"/>
              <a:gd name="connsiteX30" fmla="*/ 3435088 w 4336364"/>
              <a:gd name="connsiteY30" fmla="*/ 3691483 h 4356988"/>
              <a:gd name="connsiteX31" fmla="*/ 3614370 w 4336364"/>
              <a:gd name="connsiteY31" fmla="*/ 3767452 h 4356988"/>
              <a:gd name="connsiteX32" fmla="*/ 3831713 w 4336364"/>
              <a:gd name="connsiteY32" fmla="*/ 3274160 h 4356988"/>
              <a:gd name="connsiteX33" fmla="*/ 3920351 w 4336364"/>
              <a:gd name="connsiteY33" fmla="*/ 3308738 h 4356988"/>
              <a:gd name="connsiteX34" fmla="*/ 3992411 w 4336364"/>
              <a:gd name="connsiteY34" fmla="*/ 2985545 h 4356988"/>
              <a:gd name="connsiteX35" fmla="*/ 4183044 w 4336364"/>
              <a:gd name="connsiteY35" fmla="*/ 2994519 h 4356988"/>
              <a:gd name="connsiteX36" fmla="*/ 4150363 w 4336364"/>
              <a:gd name="connsiteY36" fmla="*/ 2200057 h 4356988"/>
              <a:gd name="connsiteX37" fmla="*/ 4336364 w 4336364"/>
              <a:gd name="connsiteY37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3347700 w 4336364"/>
              <a:gd name="connsiteY4" fmla="*/ 565819 h 4356988"/>
              <a:gd name="connsiteX5" fmla="*/ 3256475 w 4336364"/>
              <a:gd name="connsiteY5" fmla="*/ 477234 h 4356988"/>
              <a:gd name="connsiteX6" fmla="*/ 3263812 w 4336364"/>
              <a:gd name="connsiteY6" fmla="*/ 396620 h 4356988"/>
              <a:gd name="connsiteX7" fmla="*/ 2948221 w 4336364"/>
              <a:gd name="connsiteY7" fmla="*/ 300119 h 4356988"/>
              <a:gd name="connsiteX8" fmla="*/ 2938294 w 4336364"/>
              <a:gd name="connsiteY8" fmla="*/ 135776 h 4356988"/>
              <a:gd name="connsiteX9" fmla="*/ 2164572 w 4336364"/>
              <a:gd name="connsiteY9" fmla="*/ 162389 h 4356988"/>
              <a:gd name="connsiteX10" fmla="*/ 2082692 w 4336364"/>
              <a:gd name="connsiteY10" fmla="*/ 0 h 4356988"/>
              <a:gd name="connsiteX11" fmla="*/ 1591674 w 4336364"/>
              <a:gd name="connsiteY11" fmla="*/ 227536 h 4356988"/>
              <a:gd name="connsiteX12" fmla="*/ 1461329 w 4336364"/>
              <a:gd name="connsiteY12" fmla="*/ 101627 h 4356988"/>
              <a:gd name="connsiteX13" fmla="*/ 852586 w 4336364"/>
              <a:gd name="connsiteY13" fmla="*/ 673212 h 4356988"/>
              <a:gd name="connsiteX14" fmla="*/ 661688 w 4336364"/>
              <a:gd name="connsiteY14" fmla="*/ 608067 h 4356988"/>
              <a:gd name="connsiteX15" fmla="*/ 326568 w 4336364"/>
              <a:gd name="connsiteY15" fmla="*/ 1319602 h 4356988"/>
              <a:gd name="connsiteX16" fmla="*/ 169194 w 4336364"/>
              <a:gd name="connsiteY16" fmla="*/ 1323034 h 4356988"/>
              <a:gd name="connsiteX17" fmla="*/ 141641 w 4336364"/>
              <a:gd name="connsiteY17" fmla="*/ 2103831 h 4356988"/>
              <a:gd name="connsiteX18" fmla="*/ 0 w 4336364"/>
              <a:gd name="connsiteY18" fmla="*/ 2170719 h 4356988"/>
              <a:gd name="connsiteX19" fmla="*/ 225268 w 4336364"/>
              <a:gd name="connsiteY19" fmla="*/ 2789706 h 4356988"/>
              <a:gd name="connsiteX20" fmla="*/ 139955 w 4336364"/>
              <a:gd name="connsiteY20" fmla="*/ 2851843 h 4356988"/>
              <a:gd name="connsiteX21" fmla="*/ 279064 w 4336364"/>
              <a:gd name="connsiteY21" fmla="*/ 3047701 h 4356988"/>
              <a:gd name="connsiteX22" fmla="*/ 194650 w 4336364"/>
              <a:gd name="connsiteY22" fmla="*/ 3148059 h 4356988"/>
              <a:gd name="connsiteX23" fmla="*/ 688160 w 4336364"/>
              <a:gd name="connsiteY23" fmla="*/ 3585285 h 4356988"/>
              <a:gd name="connsiteX24" fmla="*/ 626493 w 4336364"/>
              <a:gd name="connsiteY24" fmla="*/ 3769843 h 4356988"/>
              <a:gd name="connsiteX25" fmla="*/ 1343200 w 4336364"/>
              <a:gd name="connsiteY25" fmla="*/ 4022026 h 4356988"/>
              <a:gd name="connsiteX26" fmla="*/ 1346897 w 4336364"/>
              <a:gd name="connsiteY26" fmla="*/ 4235571 h 4356988"/>
              <a:gd name="connsiteX27" fmla="*/ 2156993 w 4336364"/>
              <a:gd name="connsiteY27" fmla="*/ 4196764 h 4356988"/>
              <a:gd name="connsiteX28" fmla="*/ 2241198 w 4336364"/>
              <a:gd name="connsiteY28" fmla="*/ 4356988 h 4356988"/>
              <a:gd name="connsiteX29" fmla="*/ 2691829 w 4336364"/>
              <a:gd name="connsiteY29" fmla="*/ 4128025 h 4356988"/>
              <a:gd name="connsiteX30" fmla="*/ 2817529 w 4336364"/>
              <a:gd name="connsiteY30" fmla="*/ 4258264 h 4356988"/>
              <a:gd name="connsiteX31" fmla="*/ 3435088 w 4336364"/>
              <a:gd name="connsiteY31" fmla="*/ 3691483 h 4356988"/>
              <a:gd name="connsiteX32" fmla="*/ 3614370 w 4336364"/>
              <a:gd name="connsiteY32" fmla="*/ 3767452 h 4356988"/>
              <a:gd name="connsiteX33" fmla="*/ 3831713 w 4336364"/>
              <a:gd name="connsiteY33" fmla="*/ 3274160 h 4356988"/>
              <a:gd name="connsiteX34" fmla="*/ 3920351 w 4336364"/>
              <a:gd name="connsiteY34" fmla="*/ 3308738 h 4356988"/>
              <a:gd name="connsiteX35" fmla="*/ 3992411 w 4336364"/>
              <a:gd name="connsiteY35" fmla="*/ 2985545 h 4356988"/>
              <a:gd name="connsiteX36" fmla="*/ 4183044 w 4336364"/>
              <a:gd name="connsiteY36" fmla="*/ 2994519 h 4356988"/>
              <a:gd name="connsiteX37" fmla="*/ 4150363 w 4336364"/>
              <a:gd name="connsiteY37" fmla="*/ 2200057 h 4356988"/>
              <a:gd name="connsiteX38" fmla="*/ 4336364 w 4336364"/>
              <a:gd name="connsiteY38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3718038 w 4336364"/>
              <a:gd name="connsiteY4" fmla="*/ 702443 h 4356988"/>
              <a:gd name="connsiteX5" fmla="*/ 3256475 w 4336364"/>
              <a:gd name="connsiteY5" fmla="*/ 477234 h 4356988"/>
              <a:gd name="connsiteX6" fmla="*/ 3263812 w 4336364"/>
              <a:gd name="connsiteY6" fmla="*/ 396620 h 4356988"/>
              <a:gd name="connsiteX7" fmla="*/ 2948221 w 4336364"/>
              <a:gd name="connsiteY7" fmla="*/ 300119 h 4356988"/>
              <a:gd name="connsiteX8" fmla="*/ 2938294 w 4336364"/>
              <a:gd name="connsiteY8" fmla="*/ 135776 h 4356988"/>
              <a:gd name="connsiteX9" fmla="*/ 2164572 w 4336364"/>
              <a:gd name="connsiteY9" fmla="*/ 162389 h 4356988"/>
              <a:gd name="connsiteX10" fmla="*/ 2082692 w 4336364"/>
              <a:gd name="connsiteY10" fmla="*/ 0 h 4356988"/>
              <a:gd name="connsiteX11" fmla="*/ 1591674 w 4336364"/>
              <a:gd name="connsiteY11" fmla="*/ 227536 h 4356988"/>
              <a:gd name="connsiteX12" fmla="*/ 1461329 w 4336364"/>
              <a:gd name="connsiteY12" fmla="*/ 101627 h 4356988"/>
              <a:gd name="connsiteX13" fmla="*/ 852586 w 4336364"/>
              <a:gd name="connsiteY13" fmla="*/ 673212 h 4356988"/>
              <a:gd name="connsiteX14" fmla="*/ 661688 w 4336364"/>
              <a:gd name="connsiteY14" fmla="*/ 608067 h 4356988"/>
              <a:gd name="connsiteX15" fmla="*/ 326568 w 4336364"/>
              <a:gd name="connsiteY15" fmla="*/ 1319602 h 4356988"/>
              <a:gd name="connsiteX16" fmla="*/ 169194 w 4336364"/>
              <a:gd name="connsiteY16" fmla="*/ 1323034 h 4356988"/>
              <a:gd name="connsiteX17" fmla="*/ 141641 w 4336364"/>
              <a:gd name="connsiteY17" fmla="*/ 2103831 h 4356988"/>
              <a:gd name="connsiteX18" fmla="*/ 0 w 4336364"/>
              <a:gd name="connsiteY18" fmla="*/ 2170719 h 4356988"/>
              <a:gd name="connsiteX19" fmla="*/ 225268 w 4336364"/>
              <a:gd name="connsiteY19" fmla="*/ 2789706 h 4356988"/>
              <a:gd name="connsiteX20" fmla="*/ 139955 w 4336364"/>
              <a:gd name="connsiteY20" fmla="*/ 2851843 h 4356988"/>
              <a:gd name="connsiteX21" fmla="*/ 279064 w 4336364"/>
              <a:gd name="connsiteY21" fmla="*/ 3047701 h 4356988"/>
              <a:gd name="connsiteX22" fmla="*/ 194650 w 4336364"/>
              <a:gd name="connsiteY22" fmla="*/ 3148059 h 4356988"/>
              <a:gd name="connsiteX23" fmla="*/ 688160 w 4336364"/>
              <a:gd name="connsiteY23" fmla="*/ 3585285 h 4356988"/>
              <a:gd name="connsiteX24" fmla="*/ 626493 w 4336364"/>
              <a:gd name="connsiteY24" fmla="*/ 3769843 h 4356988"/>
              <a:gd name="connsiteX25" fmla="*/ 1343200 w 4336364"/>
              <a:gd name="connsiteY25" fmla="*/ 4022026 h 4356988"/>
              <a:gd name="connsiteX26" fmla="*/ 1346897 w 4336364"/>
              <a:gd name="connsiteY26" fmla="*/ 4235571 h 4356988"/>
              <a:gd name="connsiteX27" fmla="*/ 2156993 w 4336364"/>
              <a:gd name="connsiteY27" fmla="*/ 4196764 h 4356988"/>
              <a:gd name="connsiteX28" fmla="*/ 2241198 w 4336364"/>
              <a:gd name="connsiteY28" fmla="*/ 4356988 h 4356988"/>
              <a:gd name="connsiteX29" fmla="*/ 2691829 w 4336364"/>
              <a:gd name="connsiteY29" fmla="*/ 4128025 h 4356988"/>
              <a:gd name="connsiteX30" fmla="*/ 2817529 w 4336364"/>
              <a:gd name="connsiteY30" fmla="*/ 4258264 h 4356988"/>
              <a:gd name="connsiteX31" fmla="*/ 3435088 w 4336364"/>
              <a:gd name="connsiteY31" fmla="*/ 3691483 h 4356988"/>
              <a:gd name="connsiteX32" fmla="*/ 3614370 w 4336364"/>
              <a:gd name="connsiteY32" fmla="*/ 3767452 h 4356988"/>
              <a:gd name="connsiteX33" fmla="*/ 3831713 w 4336364"/>
              <a:gd name="connsiteY33" fmla="*/ 3274160 h 4356988"/>
              <a:gd name="connsiteX34" fmla="*/ 3920351 w 4336364"/>
              <a:gd name="connsiteY34" fmla="*/ 3308738 h 4356988"/>
              <a:gd name="connsiteX35" fmla="*/ 3992411 w 4336364"/>
              <a:gd name="connsiteY35" fmla="*/ 2985545 h 4356988"/>
              <a:gd name="connsiteX36" fmla="*/ 4183044 w 4336364"/>
              <a:gd name="connsiteY36" fmla="*/ 2994519 h 4356988"/>
              <a:gd name="connsiteX37" fmla="*/ 4150363 w 4336364"/>
              <a:gd name="connsiteY37" fmla="*/ 2200057 h 4356988"/>
              <a:gd name="connsiteX38" fmla="*/ 4336364 w 4336364"/>
              <a:gd name="connsiteY38" fmla="*/ 2109543 h 4356988"/>
              <a:gd name="connsiteX0" fmla="*/ 4336364 w 4336364"/>
              <a:gd name="connsiteY0" fmla="*/ 2109543 h 4356988"/>
              <a:gd name="connsiteX1" fmla="*/ 4094460 w 4336364"/>
              <a:gd name="connsiteY1" fmla="*/ 1617076 h 4356988"/>
              <a:gd name="connsiteX2" fmla="*/ 4226799 w 4336364"/>
              <a:gd name="connsiteY2" fmla="*/ 1499918 h 4356988"/>
              <a:gd name="connsiteX3" fmla="*/ 3626919 w 4336364"/>
              <a:gd name="connsiteY3" fmla="*/ 865465 h 4356988"/>
              <a:gd name="connsiteX4" fmla="*/ 3718038 w 4336364"/>
              <a:gd name="connsiteY4" fmla="*/ 702443 h 4356988"/>
              <a:gd name="connsiteX5" fmla="*/ 3244861 w 4336364"/>
              <a:gd name="connsiteY5" fmla="*/ 488056 h 4356988"/>
              <a:gd name="connsiteX6" fmla="*/ 3263812 w 4336364"/>
              <a:gd name="connsiteY6" fmla="*/ 396620 h 4356988"/>
              <a:gd name="connsiteX7" fmla="*/ 2948221 w 4336364"/>
              <a:gd name="connsiteY7" fmla="*/ 300119 h 4356988"/>
              <a:gd name="connsiteX8" fmla="*/ 2938294 w 4336364"/>
              <a:gd name="connsiteY8" fmla="*/ 135776 h 4356988"/>
              <a:gd name="connsiteX9" fmla="*/ 2164572 w 4336364"/>
              <a:gd name="connsiteY9" fmla="*/ 162389 h 4356988"/>
              <a:gd name="connsiteX10" fmla="*/ 2082692 w 4336364"/>
              <a:gd name="connsiteY10" fmla="*/ 0 h 4356988"/>
              <a:gd name="connsiteX11" fmla="*/ 1591674 w 4336364"/>
              <a:gd name="connsiteY11" fmla="*/ 227536 h 4356988"/>
              <a:gd name="connsiteX12" fmla="*/ 1461329 w 4336364"/>
              <a:gd name="connsiteY12" fmla="*/ 101627 h 4356988"/>
              <a:gd name="connsiteX13" fmla="*/ 852586 w 4336364"/>
              <a:gd name="connsiteY13" fmla="*/ 673212 h 4356988"/>
              <a:gd name="connsiteX14" fmla="*/ 661688 w 4336364"/>
              <a:gd name="connsiteY14" fmla="*/ 608067 h 4356988"/>
              <a:gd name="connsiteX15" fmla="*/ 326568 w 4336364"/>
              <a:gd name="connsiteY15" fmla="*/ 1319602 h 4356988"/>
              <a:gd name="connsiteX16" fmla="*/ 169194 w 4336364"/>
              <a:gd name="connsiteY16" fmla="*/ 1323034 h 4356988"/>
              <a:gd name="connsiteX17" fmla="*/ 141641 w 4336364"/>
              <a:gd name="connsiteY17" fmla="*/ 2103831 h 4356988"/>
              <a:gd name="connsiteX18" fmla="*/ 0 w 4336364"/>
              <a:gd name="connsiteY18" fmla="*/ 2170719 h 4356988"/>
              <a:gd name="connsiteX19" fmla="*/ 225268 w 4336364"/>
              <a:gd name="connsiteY19" fmla="*/ 2789706 h 4356988"/>
              <a:gd name="connsiteX20" fmla="*/ 139955 w 4336364"/>
              <a:gd name="connsiteY20" fmla="*/ 2851843 h 4356988"/>
              <a:gd name="connsiteX21" fmla="*/ 279064 w 4336364"/>
              <a:gd name="connsiteY21" fmla="*/ 3047701 h 4356988"/>
              <a:gd name="connsiteX22" fmla="*/ 194650 w 4336364"/>
              <a:gd name="connsiteY22" fmla="*/ 3148059 h 4356988"/>
              <a:gd name="connsiteX23" fmla="*/ 688160 w 4336364"/>
              <a:gd name="connsiteY23" fmla="*/ 3585285 h 4356988"/>
              <a:gd name="connsiteX24" fmla="*/ 626493 w 4336364"/>
              <a:gd name="connsiteY24" fmla="*/ 3769843 h 4356988"/>
              <a:gd name="connsiteX25" fmla="*/ 1343200 w 4336364"/>
              <a:gd name="connsiteY25" fmla="*/ 4022026 h 4356988"/>
              <a:gd name="connsiteX26" fmla="*/ 1346897 w 4336364"/>
              <a:gd name="connsiteY26" fmla="*/ 4235571 h 4356988"/>
              <a:gd name="connsiteX27" fmla="*/ 2156993 w 4336364"/>
              <a:gd name="connsiteY27" fmla="*/ 4196764 h 4356988"/>
              <a:gd name="connsiteX28" fmla="*/ 2241198 w 4336364"/>
              <a:gd name="connsiteY28" fmla="*/ 4356988 h 4356988"/>
              <a:gd name="connsiteX29" fmla="*/ 2691829 w 4336364"/>
              <a:gd name="connsiteY29" fmla="*/ 4128025 h 4356988"/>
              <a:gd name="connsiteX30" fmla="*/ 2817529 w 4336364"/>
              <a:gd name="connsiteY30" fmla="*/ 4258264 h 4356988"/>
              <a:gd name="connsiteX31" fmla="*/ 3435088 w 4336364"/>
              <a:gd name="connsiteY31" fmla="*/ 3691483 h 4356988"/>
              <a:gd name="connsiteX32" fmla="*/ 3614370 w 4336364"/>
              <a:gd name="connsiteY32" fmla="*/ 3767452 h 4356988"/>
              <a:gd name="connsiteX33" fmla="*/ 3831713 w 4336364"/>
              <a:gd name="connsiteY33" fmla="*/ 3274160 h 4356988"/>
              <a:gd name="connsiteX34" fmla="*/ 3920351 w 4336364"/>
              <a:gd name="connsiteY34" fmla="*/ 3308738 h 4356988"/>
              <a:gd name="connsiteX35" fmla="*/ 3992411 w 4336364"/>
              <a:gd name="connsiteY35" fmla="*/ 2985545 h 4356988"/>
              <a:gd name="connsiteX36" fmla="*/ 4183044 w 4336364"/>
              <a:gd name="connsiteY36" fmla="*/ 2994519 h 4356988"/>
              <a:gd name="connsiteX37" fmla="*/ 4150363 w 4336364"/>
              <a:gd name="connsiteY37" fmla="*/ 2200057 h 4356988"/>
              <a:gd name="connsiteX38" fmla="*/ 4336364 w 4336364"/>
              <a:gd name="connsiteY38" fmla="*/ 2109543 h 435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36364" h="4356988">
                <a:moveTo>
                  <a:pt x="4336364" y="2109543"/>
                </a:moveTo>
                <a:lnTo>
                  <a:pt x="4094460" y="1617076"/>
                </a:lnTo>
                <a:lnTo>
                  <a:pt x="4226799" y="1499918"/>
                </a:lnTo>
                <a:lnTo>
                  <a:pt x="3626919" y="865465"/>
                </a:lnTo>
                <a:lnTo>
                  <a:pt x="3718038" y="702443"/>
                </a:lnTo>
                <a:lnTo>
                  <a:pt x="3244861" y="488056"/>
                </a:lnTo>
                <a:lnTo>
                  <a:pt x="3263812" y="396620"/>
                </a:lnTo>
                <a:lnTo>
                  <a:pt x="2948221" y="300119"/>
                </a:lnTo>
                <a:lnTo>
                  <a:pt x="2938294" y="135776"/>
                </a:lnTo>
                <a:lnTo>
                  <a:pt x="2164572" y="162389"/>
                </a:lnTo>
                <a:lnTo>
                  <a:pt x="2082692" y="0"/>
                </a:lnTo>
                <a:lnTo>
                  <a:pt x="1591674" y="227536"/>
                </a:lnTo>
                <a:lnTo>
                  <a:pt x="1461329" y="101627"/>
                </a:lnTo>
                <a:lnTo>
                  <a:pt x="852586" y="673212"/>
                </a:lnTo>
                <a:lnTo>
                  <a:pt x="661688" y="608067"/>
                </a:lnTo>
                <a:lnTo>
                  <a:pt x="326568" y="1319602"/>
                </a:lnTo>
                <a:lnTo>
                  <a:pt x="169194" y="1323034"/>
                </a:lnTo>
                <a:lnTo>
                  <a:pt x="141641" y="2103831"/>
                </a:lnTo>
                <a:lnTo>
                  <a:pt x="0" y="2170719"/>
                </a:lnTo>
                <a:lnTo>
                  <a:pt x="225268" y="2789706"/>
                </a:lnTo>
                <a:lnTo>
                  <a:pt x="139955" y="2851843"/>
                </a:lnTo>
                <a:lnTo>
                  <a:pt x="279064" y="3047701"/>
                </a:lnTo>
                <a:lnTo>
                  <a:pt x="194650" y="3148059"/>
                </a:lnTo>
                <a:lnTo>
                  <a:pt x="688160" y="3585285"/>
                </a:lnTo>
                <a:lnTo>
                  <a:pt x="626493" y="3769843"/>
                </a:lnTo>
                <a:lnTo>
                  <a:pt x="1343200" y="4022026"/>
                </a:lnTo>
                <a:cubicBezTo>
                  <a:pt x="1344432" y="4093208"/>
                  <a:pt x="1345665" y="4164389"/>
                  <a:pt x="1346897" y="4235571"/>
                </a:cubicBezTo>
                <a:lnTo>
                  <a:pt x="2156993" y="4196764"/>
                </a:lnTo>
                <a:lnTo>
                  <a:pt x="2241198" y="4356988"/>
                </a:lnTo>
                <a:lnTo>
                  <a:pt x="2691829" y="4128025"/>
                </a:lnTo>
                <a:lnTo>
                  <a:pt x="2817529" y="4258264"/>
                </a:lnTo>
                <a:lnTo>
                  <a:pt x="3435088" y="3691483"/>
                </a:lnTo>
                <a:lnTo>
                  <a:pt x="3614370" y="3767452"/>
                </a:lnTo>
                <a:lnTo>
                  <a:pt x="3831713" y="3274160"/>
                </a:lnTo>
                <a:lnTo>
                  <a:pt x="3920351" y="3308738"/>
                </a:lnTo>
                <a:lnTo>
                  <a:pt x="3992411" y="2985545"/>
                </a:lnTo>
                <a:lnTo>
                  <a:pt x="4183044" y="2994519"/>
                </a:lnTo>
                <a:lnTo>
                  <a:pt x="4150363" y="2200057"/>
                </a:lnTo>
                <a:lnTo>
                  <a:pt x="4336364" y="2109543"/>
                </a:lnTo>
                <a:close/>
              </a:path>
            </a:pathLst>
          </a:cu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2D4F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B62CF5-FC1E-6347-9C5E-822A57909AAD}"/>
              </a:ext>
            </a:extLst>
          </p:cNvPr>
          <p:cNvGrpSpPr/>
          <p:nvPr/>
        </p:nvGrpSpPr>
        <p:grpSpPr>
          <a:xfrm>
            <a:off x="486114" y="369191"/>
            <a:ext cx="4738416" cy="4508102"/>
            <a:chOff x="1431615" y="446748"/>
            <a:chExt cx="5889274" cy="560302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9EF7C8-F863-1845-B248-E2159D2BD4BC}"/>
                </a:ext>
              </a:extLst>
            </p:cNvPr>
            <p:cNvSpPr/>
            <p:nvPr/>
          </p:nvSpPr>
          <p:spPr>
            <a:xfrm>
              <a:off x="4185579" y="5214758"/>
              <a:ext cx="1033004" cy="830229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3004" h="830229">
                  <a:moveTo>
                    <a:pt x="967963" y="0"/>
                  </a:moveTo>
                  <a:lnTo>
                    <a:pt x="661888" y="179819"/>
                  </a:lnTo>
                  <a:lnTo>
                    <a:pt x="505024" y="313727"/>
                  </a:lnTo>
                  <a:lnTo>
                    <a:pt x="0" y="822578"/>
                  </a:lnTo>
                  <a:lnTo>
                    <a:pt x="179819" y="830229"/>
                  </a:lnTo>
                  <a:lnTo>
                    <a:pt x="459113" y="811100"/>
                  </a:lnTo>
                  <a:lnTo>
                    <a:pt x="746058" y="757537"/>
                  </a:lnTo>
                  <a:lnTo>
                    <a:pt x="1017700" y="684844"/>
                  </a:lnTo>
                  <a:lnTo>
                    <a:pt x="742233" y="374943"/>
                  </a:lnTo>
                  <a:lnTo>
                    <a:pt x="1033004" y="61215"/>
                  </a:lnTo>
                  <a:lnTo>
                    <a:pt x="96796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D7B2CEDC-DB4E-764D-A000-54450C9822DF}"/>
                </a:ext>
              </a:extLst>
            </p:cNvPr>
            <p:cNvSpPr/>
            <p:nvPr/>
          </p:nvSpPr>
          <p:spPr>
            <a:xfrm>
              <a:off x="5210293" y="4743014"/>
              <a:ext cx="753711" cy="1163086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540753 w 753711"/>
                <a:gd name="connsiteY6" fmla="*/ 887413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57425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3711" h="1163086">
                  <a:moveTo>
                    <a:pt x="566240" y="0"/>
                  </a:moveTo>
                  <a:lnTo>
                    <a:pt x="306075" y="313727"/>
                  </a:lnTo>
                  <a:lnTo>
                    <a:pt x="0" y="1163086"/>
                  </a:lnTo>
                  <a:lnTo>
                    <a:pt x="202775" y="1059785"/>
                  </a:lnTo>
                  <a:lnTo>
                    <a:pt x="302250" y="1021527"/>
                  </a:lnTo>
                  <a:lnTo>
                    <a:pt x="543283" y="887619"/>
                  </a:lnTo>
                  <a:lnTo>
                    <a:pt x="688671" y="757425"/>
                  </a:lnTo>
                  <a:lnTo>
                    <a:pt x="753711" y="53562"/>
                  </a:lnTo>
                  <a:lnTo>
                    <a:pt x="56624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D2F2F59-1ECC-7245-8292-EAEE857B09CE}"/>
                </a:ext>
              </a:extLst>
            </p:cNvPr>
            <p:cNvSpPr/>
            <p:nvPr/>
          </p:nvSpPr>
          <p:spPr>
            <a:xfrm>
              <a:off x="5898325" y="4265924"/>
              <a:ext cx="284422" cy="1247257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214253 w 753711"/>
                <a:gd name="connsiteY0" fmla="*/ 0 h 1779062"/>
                <a:gd name="connsiteX1" fmla="*/ 306075 w 753711"/>
                <a:gd name="connsiteY1" fmla="*/ 929703 h 1779062"/>
                <a:gd name="connsiteX2" fmla="*/ 0 w 753711"/>
                <a:gd name="connsiteY2" fmla="*/ 1779062 h 1779062"/>
                <a:gd name="connsiteX3" fmla="*/ 202775 w 753711"/>
                <a:gd name="connsiteY3" fmla="*/ 1675761 h 1779062"/>
                <a:gd name="connsiteX4" fmla="*/ 302250 w 753711"/>
                <a:gd name="connsiteY4" fmla="*/ 1637503 h 1779062"/>
                <a:gd name="connsiteX5" fmla="*/ 543283 w 753711"/>
                <a:gd name="connsiteY5" fmla="*/ 1503595 h 1779062"/>
                <a:gd name="connsiteX6" fmla="*/ 688671 w 753711"/>
                <a:gd name="connsiteY6" fmla="*/ 1400295 h 1779062"/>
                <a:gd name="connsiteX7" fmla="*/ 753711 w 753711"/>
                <a:gd name="connsiteY7" fmla="*/ 669538 h 1779062"/>
                <a:gd name="connsiteX8" fmla="*/ 214253 w 753711"/>
                <a:gd name="connsiteY8" fmla="*/ 0 h 1779062"/>
                <a:gd name="connsiteX0" fmla="*/ 214253 w 688671"/>
                <a:gd name="connsiteY0" fmla="*/ 0 h 1779062"/>
                <a:gd name="connsiteX1" fmla="*/ 306075 w 688671"/>
                <a:gd name="connsiteY1" fmla="*/ 929703 h 1779062"/>
                <a:gd name="connsiteX2" fmla="*/ 0 w 688671"/>
                <a:gd name="connsiteY2" fmla="*/ 1779062 h 1779062"/>
                <a:gd name="connsiteX3" fmla="*/ 202775 w 688671"/>
                <a:gd name="connsiteY3" fmla="*/ 1675761 h 1779062"/>
                <a:gd name="connsiteX4" fmla="*/ 302250 w 688671"/>
                <a:gd name="connsiteY4" fmla="*/ 1637503 h 1779062"/>
                <a:gd name="connsiteX5" fmla="*/ 543283 w 688671"/>
                <a:gd name="connsiteY5" fmla="*/ 1503595 h 1779062"/>
                <a:gd name="connsiteX6" fmla="*/ 688671 w 688671"/>
                <a:gd name="connsiteY6" fmla="*/ 1400295 h 1779062"/>
                <a:gd name="connsiteX7" fmla="*/ 271642 w 688671"/>
                <a:gd name="connsiteY7" fmla="*/ 22954 h 1779062"/>
                <a:gd name="connsiteX8" fmla="*/ 214253 w 688671"/>
                <a:gd name="connsiteY8" fmla="*/ 0 h 1779062"/>
                <a:gd name="connsiteX0" fmla="*/ 214253 w 688671"/>
                <a:gd name="connsiteY0" fmla="*/ 0 h 1779062"/>
                <a:gd name="connsiteX1" fmla="*/ 42085 w 688671"/>
                <a:gd name="connsiteY1" fmla="*/ 535631 h 1779062"/>
                <a:gd name="connsiteX2" fmla="*/ 0 w 688671"/>
                <a:gd name="connsiteY2" fmla="*/ 1779062 h 1779062"/>
                <a:gd name="connsiteX3" fmla="*/ 202775 w 688671"/>
                <a:gd name="connsiteY3" fmla="*/ 1675761 h 1779062"/>
                <a:gd name="connsiteX4" fmla="*/ 302250 w 688671"/>
                <a:gd name="connsiteY4" fmla="*/ 1637503 h 1779062"/>
                <a:gd name="connsiteX5" fmla="*/ 543283 w 688671"/>
                <a:gd name="connsiteY5" fmla="*/ 1503595 h 1779062"/>
                <a:gd name="connsiteX6" fmla="*/ 688671 w 688671"/>
                <a:gd name="connsiteY6" fmla="*/ 1400295 h 1779062"/>
                <a:gd name="connsiteX7" fmla="*/ 271642 w 688671"/>
                <a:gd name="connsiteY7" fmla="*/ 22954 h 1779062"/>
                <a:gd name="connsiteX8" fmla="*/ 214253 w 688671"/>
                <a:gd name="connsiteY8" fmla="*/ 0 h 1779062"/>
                <a:gd name="connsiteX0" fmla="*/ 233383 w 707801"/>
                <a:gd name="connsiteY0" fmla="*/ 0 h 1675761"/>
                <a:gd name="connsiteX1" fmla="*/ 61215 w 707801"/>
                <a:gd name="connsiteY1" fmla="*/ 535631 h 1675761"/>
                <a:gd name="connsiteX2" fmla="*/ 0 w 707801"/>
                <a:gd name="connsiteY2" fmla="*/ 1247257 h 1675761"/>
                <a:gd name="connsiteX3" fmla="*/ 221905 w 707801"/>
                <a:gd name="connsiteY3" fmla="*/ 1675761 h 1675761"/>
                <a:gd name="connsiteX4" fmla="*/ 321380 w 707801"/>
                <a:gd name="connsiteY4" fmla="*/ 1637503 h 1675761"/>
                <a:gd name="connsiteX5" fmla="*/ 562413 w 707801"/>
                <a:gd name="connsiteY5" fmla="*/ 1503595 h 1675761"/>
                <a:gd name="connsiteX6" fmla="*/ 707801 w 707801"/>
                <a:gd name="connsiteY6" fmla="*/ 1400295 h 1675761"/>
                <a:gd name="connsiteX7" fmla="*/ 290772 w 707801"/>
                <a:gd name="connsiteY7" fmla="*/ 22954 h 1675761"/>
                <a:gd name="connsiteX8" fmla="*/ 233383 w 707801"/>
                <a:gd name="connsiteY8" fmla="*/ 0 h 1675761"/>
                <a:gd name="connsiteX0" fmla="*/ 233383 w 707801"/>
                <a:gd name="connsiteY0" fmla="*/ 0 h 1637503"/>
                <a:gd name="connsiteX1" fmla="*/ 61215 w 707801"/>
                <a:gd name="connsiteY1" fmla="*/ 535631 h 1637503"/>
                <a:gd name="connsiteX2" fmla="*/ 0 w 707801"/>
                <a:gd name="connsiteY2" fmla="*/ 1247257 h 1637503"/>
                <a:gd name="connsiteX3" fmla="*/ 321380 w 707801"/>
                <a:gd name="connsiteY3" fmla="*/ 1637503 h 1637503"/>
                <a:gd name="connsiteX4" fmla="*/ 562413 w 707801"/>
                <a:gd name="connsiteY4" fmla="*/ 1503595 h 1637503"/>
                <a:gd name="connsiteX5" fmla="*/ 707801 w 707801"/>
                <a:gd name="connsiteY5" fmla="*/ 1400295 h 1637503"/>
                <a:gd name="connsiteX6" fmla="*/ 290772 w 707801"/>
                <a:gd name="connsiteY6" fmla="*/ 22954 h 1637503"/>
                <a:gd name="connsiteX7" fmla="*/ 233383 w 707801"/>
                <a:gd name="connsiteY7" fmla="*/ 0 h 1637503"/>
                <a:gd name="connsiteX0" fmla="*/ 233383 w 707801"/>
                <a:gd name="connsiteY0" fmla="*/ 0 h 1503595"/>
                <a:gd name="connsiteX1" fmla="*/ 61215 w 707801"/>
                <a:gd name="connsiteY1" fmla="*/ 535631 h 1503595"/>
                <a:gd name="connsiteX2" fmla="*/ 0 w 707801"/>
                <a:gd name="connsiteY2" fmla="*/ 1247257 h 1503595"/>
                <a:gd name="connsiteX3" fmla="*/ 562413 w 707801"/>
                <a:gd name="connsiteY3" fmla="*/ 1503595 h 1503595"/>
                <a:gd name="connsiteX4" fmla="*/ 707801 w 707801"/>
                <a:gd name="connsiteY4" fmla="*/ 1400295 h 1503595"/>
                <a:gd name="connsiteX5" fmla="*/ 290772 w 707801"/>
                <a:gd name="connsiteY5" fmla="*/ 22954 h 1503595"/>
                <a:gd name="connsiteX6" fmla="*/ 233383 w 707801"/>
                <a:gd name="connsiteY6" fmla="*/ 0 h 1503595"/>
                <a:gd name="connsiteX0" fmla="*/ 233383 w 707801"/>
                <a:gd name="connsiteY0" fmla="*/ 0 h 1400295"/>
                <a:gd name="connsiteX1" fmla="*/ 61215 w 707801"/>
                <a:gd name="connsiteY1" fmla="*/ 535631 h 1400295"/>
                <a:gd name="connsiteX2" fmla="*/ 0 w 707801"/>
                <a:gd name="connsiteY2" fmla="*/ 1247257 h 1400295"/>
                <a:gd name="connsiteX3" fmla="*/ 237208 w 707801"/>
                <a:gd name="connsiteY3" fmla="*/ 1078915 h 1400295"/>
                <a:gd name="connsiteX4" fmla="*/ 707801 w 707801"/>
                <a:gd name="connsiteY4" fmla="*/ 1400295 h 1400295"/>
                <a:gd name="connsiteX5" fmla="*/ 290772 w 707801"/>
                <a:gd name="connsiteY5" fmla="*/ 22954 h 1400295"/>
                <a:gd name="connsiteX6" fmla="*/ 233383 w 707801"/>
                <a:gd name="connsiteY6" fmla="*/ 0 h 1400295"/>
                <a:gd name="connsiteX0" fmla="*/ 233383 w 290772"/>
                <a:gd name="connsiteY0" fmla="*/ 0 h 1247257"/>
                <a:gd name="connsiteX1" fmla="*/ 61215 w 290772"/>
                <a:gd name="connsiteY1" fmla="*/ 535631 h 1247257"/>
                <a:gd name="connsiteX2" fmla="*/ 0 w 290772"/>
                <a:gd name="connsiteY2" fmla="*/ 1247257 h 1247257"/>
                <a:gd name="connsiteX3" fmla="*/ 237208 w 290772"/>
                <a:gd name="connsiteY3" fmla="*/ 1078915 h 1247257"/>
                <a:gd name="connsiteX4" fmla="*/ 225732 w 290772"/>
                <a:gd name="connsiteY4" fmla="*/ 688670 h 1247257"/>
                <a:gd name="connsiteX5" fmla="*/ 290772 w 290772"/>
                <a:gd name="connsiteY5" fmla="*/ 22954 h 1247257"/>
                <a:gd name="connsiteX6" fmla="*/ 233383 w 290772"/>
                <a:gd name="connsiteY6" fmla="*/ 0 h 1247257"/>
                <a:gd name="connsiteX0" fmla="*/ 233383 w 290772"/>
                <a:gd name="connsiteY0" fmla="*/ 0 h 1247257"/>
                <a:gd name="connsiteX1" fmla="*/ 61215 w 290772"/>
                <a:gd name="connsiteY1" fmla="*/ 535631 h 1247257"/>
                <a:gd name="connsiteX2" fmla="*/ 0 w 290772"/>
                <a:gd name="connsiteY2" fmla="*/ 1247257 h 1247257"/>
                <a:gd name="connsiteX3" fmla="*/ 237208 w 290772"/>
                <a:gd name="connsiteY3" fmla="*/ 1078915 h 1247257"/>
                <a:gd name="connsiteX4" fmla="*/ 265267 w 290772"/>
                <a:gd name="connsiteY4" fmla="*/ 696322 h 1247257"/>
                <a:gd name="connsiteX5" fmla="*/ 225732 w 290772"/>
                <a:gd name="connsiteY5" fmla="*/ 688670 h 1247257"/>
                <a:gd name="connsiteX6" fmla="*/ 290772 w 290772"/>
                <a:gd name="connsiteY6" fmla="*/ 22954 h 1247257"/>
                <a:gd name="connsiteX7" fmla="*/ 233383 w 29077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65267 w 284422"/>
                <a:gd name="connsiteY4" fmla="*/ 696322 h 1247257"/>
                <a:gd name="connsiteX5" fmla="*/ 225732 w 284422"/>
                <a:gd name="connsiteY5" fmla="*/ 6886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65267 w 284422"/>
                <a:gd name="connsiteY4" fmla="*/ 696322 h 1247257"/>
                <a:gd name="connsiteX5" fmla="*/ 235257 w 284422"/>
                <a:gd name="connsiteY5" fmla="*/ 69502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52567 w 284422"/>
                <a:gd name="connsiteY4" fmla="*/ 899522 h 1247257"/>
                <a:gd name="connsiteX5" fmla="*/ 235257 w 284422"/>
                <a:gd name="connsiteY5" fmla="*/ 69502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52567 w 284422"/>
                <a:gd name="connsiteY4" fmla="*/ 899522 h 1247257"/>
                <a:gd name="connsiteX5" fmla="*/ 219382 w 284422"/>
                <a:gd name="connsiteY5" fmla="*/ 9045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46217 w 284422"/>
                <a:gd name="connsiteY4" fmla="*/ 912222 h 1247257"/>
                <a:gd name="connsiteX5" fmla="*/ 219382 w 284422"/>
                <a:gd name="connsiteY5" fmla="*/ 9045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422" h="1247257">
                  <a:moveTo>
                    <a:pt x="233383" y="0"/>
                  </a:moveTo>
                  <a:lnTo>
                    <a:pt x="61215" y="535631"/>
                  </a:lnTo>
                  <a:lnTo>
                    <a:pt x="0" y="1247257"/>
                  </a:lnTo>
                  <a:lnTo>
                    <a:pt x="237208" y="1078915"/>
                  </a:lnTo>
                  <a:cubicBezTo>
                    <a:pt x="237634" y="1030453"/>
                    <a:pt x="245791" y="960684"/>
                    <a:pt x="246217" y="912222"/>
                  </a:cubicBezTo>
                  <a:lnTo>
                    <a:pt x="219382" y="904570"/>
                  </a:lnTo>
                  <a:lnTo>
                    <a:pt x="284422" y="10254"/>
                  </a:lnTo>
                  <a:lnTo>
                    <a:pt x="233383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3C4F965-7A57-F04D-BC17-CFE139092B07}"/>
                </a:ext>
              </a:extLst>
            </p:cNvPr>
            <p:cNvSpPr/>
            <p:nvPr/>
          </p:nvSpPr>
          <p:spPr>
            <a:xfrm>
              <a:off x="6365715" y="3352253"/>
              <a:ext cx="635134" cy="871452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214253 w 753711"/>
                <a:gd name="connsiteY0" fmla="*/ 0 h 1779062"/>
                <a:gd name="connsiteX1" fmla="*/ 306075 w 753711"/>
                <a:gd name="connsiteY1" fmla="*/ 929703 h 1779062"/>
                <a:gd name="connsiteX2" fmla="*/ 0 w 753711"/>
                <a:gd name="connsiteY2" fmla="*/ 1779062 h 1779062"/>
                <a:gd name="connsiteX3" fmla="*/ 202775 w 753711"/>
                <a:gd name="connsiteY3" fmla="*/ 1675761 h 1779062"/>
                <a:gd name="connsiteX4" fmla="*/ 302250 w 753711"/>
                <a:gd name="connsiteY4" fmla="*/ 1637503 h 1779062"/>
                <a:gd name="connsiteX5" fmla="*/ 543283 w 753711"/>
                <a:gd name="connsiteY5" fmla="*/ 1503595 h 1779062"/>
                <a:gd name="connsiteX6" fmla="*/ 688671 w 753711"/>
                <a:gd name="connsiteY6" fmla="*/ 1400295 h 1779062"/>
                <a:gd name="connsiteX7" fmla="*/ 753711 w 753711"/>
                <a:gd name="connsiteY7" fmla="*/ 669538 h 1779062"/>
                <a:gd name="connsiteX8" fmla="*/ 214253 w 753711"/>
                <a:gd name="connsiteY8" fmla="*/ 0 h 1779062"/>
                <a:gd name="connsiteX0" fmla="*/ 214253 w 688671"/>
                <a:gd name="connsiteY0" fmla="*/ 0 h 1779062"/>
                <a:gd name="connsiteX1" fmla="*/ 306075 w 688671"/>
                <a:gd name="connsiteY1" fmla="*/ 929703 h 1779062"/>
                <a:gd name="connsiteX2" fmla="*/ 0 w 688671"/>
                <a:gd name="connsiteY2" fmla="*/ 1779062 h 1779062"/>
                <a:gd name="connsiteX3" fmla="*/ 202775 w 688671"/>
                <a:gd name="connsiteY3" fmla="*/ 1675761 h 1779062"/>
                <a:gd name="connsiteX4" fmla="*/ 302250 w 688671"/>
                <a:gd name="connsiteY4" fmla="*/ 1637503 h 1779062"/>
                <a:gd name="connsiteX5" fmla="*/ 543283 w 688671"/>
                <a:gd name="connsiteY5" fmla="*/ 1503595 h 1779062"/>
                <a:gd name="connsiteX6" fmla="*/ 688671 w 688671"/>
                <a:gd name="connsiteY6" fmla="*/ 1400295 h 1779062"/>
                <a:gd name="connsiteX7" fmla="*/ 271642 w 688671"/>
                <a:gd name="connsiteY7" fmla="*/ 22954 h 1779062"/>
                <a:gd name="connsiteX8" fmla="*/ 214253 w 688671"/>
                <a:gd name="connsiteY8" fmla="*/ 0 h 1779062"/>
                <a:gd name="connsiteX0" fmla="*/ 214253 w 688671"/>
                <a:gd name="connsiteY0" fmla="*/ 0 h 1779062"/>
                <a:gd name="connsiteX1" fmla="*/ 42085 w 688671"/>
                <a:gd name="connsiteY1" fmla="*/ 535631 h 1779062"/>
                <a:gd name="connsiteX2" fmla="*/ 0 w 688671"/>
                <a:gd name="connsiteY2" fmla="*/ 1779062 h 1779062"/>
                <a:gd name="connsiteX3" fmla="*/ 202775 w 688671"/>
                <a:gd name="connsiteY3" fmla="*/ 1675761 h 1779062"/>
                <a:gd name="connsiteX4" fmla="*/ 302250 w 688671"/>
                <a:gd name="connsiteY4" fmla="*/ 1637503 h 1779062"/>
                <a:gd name="connsiteX5" fmla="*/ 543283 w 688671"/>
                <a:gd name="connsiteY5" fmla="*/ 1503595 h 1779062"/>
                <a:gd name="connsiteX6" fmla="*/ 688671 w 688671"/>
                <a:gd name="connsiteY6" fmla="*/ 1400295 h 1779062"/>
                <a:gd name="connsiteX7" fmla="*/ 271642 w 688671"/>
                <a:gd name="connsiteY7" fmla="*/ 22954 h 1779062"/>
                <a:gd name="connsiteX8" fmla="*/ 214253 w 688671"/>
                <a:gd name="connsiteY8" fmla="*/ 0 h 1779062"/>
                <a:gd name="connsiteX0" fmla="*/ 233383 w 707801"/>
                <a:gd name="connsiteY0" fmla="*/ 0 h 1675761"/>
                <a:gd name="connsiteX1" fmla="*/ 61215 w 707801"/>
                <a:gd name="connsiteY1" fmla="*/ 535631 h 1675761"/>
                <a:gd name="connsiteX2" fmla="*/ 0 w 707801"/>
                <a:gd name="connsiteY2" fmla="*/ 1247257 h 1675761"/>
                <a:gd name="connsiteX3" fmla="*/ 221905 w 707801"/>
                <a:gd name="connsiteY3" fmla="*/ 1675761 h 1675761"/>
                <a:gd name="connsiteX4" fmla="*/ 321380 w 707801"/>
                <a:gd name="connsiteY4" fmla="*/ 1637503 h 1675761"/>
                <a:gd name="connsiteX5" fmla="*/ 562413 w 707801"/>
                <a:gd name="connsiteY5" fmla="*/ 1503595 h 1675761"/>
                <a:gd name="connsiteX6" fmla="*/ 707801 w 707801"/>
                <a:gd name="connsiteY6" fmla="*/ 1400295 h 1675761"/>
                <a:gd name="connsiteX7" fmla="*/ 290772 w 707801"/>
                <a:gd name="connsiteY7" fmla="*/ 22954 h 1675761"/>
                <a:gd name="connsiteX8" fmla="*/ 233383 w 707801"/>
                <a:gd name="connsiteY8" fmla="*/ 0 h 1675761"/>
                <a:gd name="connsiteX0" fmla="*/ 233383 w 707801"/>
                <a:gd name="connsiteY0" fmla="*/ 0 h 1637503"/>
                <a:gd name="connsiteX1" fmla="*/ 61215 w 707801"/>
                <a:gd name="connsiteY1" fmla="*/ 535631 h 1637503"/>
                <a:gd name="connsiteX2" fmla="*/ 0 w 707801"/>
                <a:gd name="connsiteY2" fmla="*/ 1247257 h 1637503"/>
                <a:gd name="connsiteX3" fmla="*/ 321380 w 707801"/>
                <a:gd name="connsiteY3" fmla="*/ 1637503 h 1637503"/>
                <a:gd name="connsiteX4" fmla="*/ 562413 w 707801"/>
                <a:gd name="connsiteY4" fmla="*/ 1503595 h 1637503"/>
                <a:gd name="connsiteX5" fmla="*/ 707801 w 707801"/>
                <a:gd name="connsiteY5" fmla="*/ 1400295 h 1637503"/>
                <a:gd name="connsiteX6" fmla="*/ 290772 w 707801"/>
                <a:gd name="connsiteY6" fmla="*/ 22954 h 1637503"/>
                <a:gd name="connsiteX7" fmla="*/ 233383 w 707801"/>
                <a:gd name="connsiteY7" fmla="*/ 0 h 1637503"/>
                <a:gd name="connsiteX0" fmla="*/ 233383 w 707801"/>
                <a:gd name="connsiteY0" fmla="*/ 0 h 1503595"/>
                <a:gd name="connsiteX1" fmla="*/ 61215 w 707801"/>
                <a:gd name="connsiteY1" fmla="*/ 535631 h 1503595"/>
                <a:gd name="connsiteX2" fmla="*/ 0 w 707801"/>
                <a:gd name="connsiteY2" fmla="*/ 1247257 h 1503595"/>
                <a:gd name="connsiteX3" fmla="*/ 562413 w 707801"/>
                <a:gd name="connsiteY3" fmla="*/ 1503595 h 1503595"/>
                <a:gd name="connsiteX4" fmla="*/ 707801 w 707801"/>
                <a:gd name="connsiteY4" fmla="*/ 1400295 h 1503595"/>
                <a:gd name="connsiteX5" fmla="*/ 290772 w 707801"/>
                <a:gd name="connsiteY5" fmla="*/ 22954 h 1503595"/>
                <a:gd name="connsiteX6" fmla="*/ 233383 w 707801"/>
                <a:gd name="connsiteY6" fmla="*/ 0 h 1503595"/>
                <a:gd name="connsiteX0" fmla="*/ 233383 w 707801"/>
                <a:gd name="connsiteY0" fmla="*/ 0 h 1400295"/>
                <a:gd name="connsiteX1" fmla="*/ 61215 w 707801"/>
                <a:gd name="connsiteY1" fmla="*/ 535631 h 1400295"/>
                <a:gd name="connsiteX2" fmla="*/ 0 w 707801"/>
                <a:gd name="connsiteY2" fmla="*/ 1247257 h 1400295"/>
                <a:gd name="connsiteX3" fmla="*/ 237208 w 707801"/>
                <a:gd name="connsiteY3" fmla="*/ 1078915 h 1400295"/>
                <a:gd name="connsiteX4" fmla="*/ 707801 w 707801"/>
                <a:gd name="connsiteY4" fmla="*/ 1400295 h 1400295"/>
                <a:gd name="connsiteX5" fmla="*/ 290772 w 707801"/>
                <a:gd name="connsiteY5" fmla="*/ 22954 h 1400295"/>
                <a:gd name="connsiteX6" fmla="*/ 233383 w 707801"/>
                <a:gd name="connsiteY6" fmla="*/ 0 h 1400295"/>
                <a:gd name="connsiteX0" fmla="*/ 233383 w 290772"/>
                <a:gd name="connsiteY0" fmla="*/ 0 h 1247257"/>
                <a:gd name="connsiteX1" fmla="*/ 61215 w 290772"/>
                <a:gd name="connsiteY1" fmla="*/ 535631 h 1247257"/>
                <a:gd name="connsiteX2" fmla="*/ 0 w 290772"/>
                <a:gd name="connsiteY2" fmla="*/ 1247257 h 1247257"/>
                <a:gd name="connsiteX3" fmla="*/ 237208 w 290772"/>
                <a:gd name="connsiteY3" fmla="*/ 1078915 h 1247257"/>
                <a:gd name="connsiteX4" fmla="*/ 225732 w 290772"/>
                <a:gd name="connsiteY4" fmla="*/ 688670 h 1247257"/>
                <a:gd name="connsiteX5" fmla="*/ 290772 w 290772"/>
                <a:gd name="connsiteY5" fmla="*/ 22954 h 1247257"/>
                <a:gd name="connsiteX6" fmla="*/ 233383 w 290772"/>
                <a:gd name="connsiteY6" fmla="*/ 0 h 1247257"/>
                <a:gd name="connsiteX0" fmla="*/ 233383 w 290772"/>
                <a:gd name="connsiteY0" fmla="*/ 0 h 1247257"/>
                <a:gd name="connsiteX1" fmla="*/ 61215 w 290772"/>
                <a:gd name="connsiteY1" fmla="*/ 535631 h 1247257"/>
                <a:gd name="connsiteX2" fmla="*/ 0 w 290772"/>
                <a:gd name="connsiteY2" fmla="*/ 1247257 h 1247257"/>
                <a:gd name="connsiteX3" fmla="*/ 237208 w 290772"/>
                <a:gd name="connsiteY3" fmla="*/ 1078915 h 1247257"/>
                <a:gd name="connsiteX4" fmla="*/ 265267 w 290772"/>
                <a:gd name="connsiteY4" fmla="*/ 696322 h 1247257"/>
                <a:gd name="connsiteX5" fmla="*/ 225732 w 290772"/>
                <a:gd name="connsiteY5" fmla="*/ 688670 h 1247257"/>
                <a:gd name="connsiteX6" fmla="*/ 290772 w 290772"/>
                <a:gd name="connsiteY6" fmla="*/ 22954 h 1247257"/>
                <a:gd name="connsiteX7" fmla="*/ 233383 w 29077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65267 w 284422"/>
                <a:gd name="connsiteY4" fmla="*/ 696322 h 1247257"/>
                <a:gd name="connsiteX5" fmla="*/ 225732 w 284422"/>
                <a:gd name="connsiteY5" fmla="*/ 6886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65267 w 284422"/>
                <a:gd name="connsiteY4" fmla="*/ 696322 h 1247257"/>
                <a:gd name="connsiteX5" fmla="*/ 235257 w 284422"/>
                <a:gd name="connsiteY5" fmla="*/ 69502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52567 w 284422"/>
                <a:gd name="connsiteY4" fmla="*/ 899522 h 1247257"/>
                <a:gd name="connsiteX5" fmla="*/ 235257 w 284422"/>
                <a:gd name="connsiteY5" fmla="*/ 69502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52567 w 284422"/>
                <a:gd name="connsiteY4" fmla="*/ 899522 h 1247257"/>
                <a:gd name="connsiteX5" fmla="*/ 219382 w 284422"/>
                <a:gd name="connsiteY5" fmla="*/ 9045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46217 w 284422"/>
                <a:gd name="connsiteY4" fmla="*/ 912222 h 1247257"/>
                <a:gd name="connsiteX5" fmla="*/ 219382 w 284422"/>
                <a:gd name="connsiteY5" fmla="*/ 9045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0 w 505064"/>
                <a:gd name="connsiteY0" fmla="*/ 0 h 1602857"/>
                <a:gd name="connsiteX1" fmla="*/ 281857 w 505064"/>
                <a:gd name="connsiteY1" fmla="*/ 891231 h 1602857"/>
                <a:gd name="connsiteX2" fmla="*/ 220642 w 505064"/>
                <a:gd name="connsiteY2" fmla="*/ 1602857 h 1602857"/>
                <a:gd name="connsiteX3" fmla="*/ 457850 w 505064"/>
                <a:gd name="connsiteY3" fmla="*/ 1434515 h 1602857"/>
                <a:gd name="connsiteX4" fmla="*/ 466859 w 505064"/>
                <a:gd name="connsiteY4" fmla="*/ 1267822 h 1602857"/>
                <a:gd name="connsiteX5" fmla="*/ 440024 w 505064"/>
                <a:gd name="connsiteY5" fmla="*/ 1260170 h 1602857"/>
                <a:gd name="connsiteX6" fmla="*/ 505064 w 505064"/>
                <a:gd name="connsiteY6" fmla="*/ 365854 h 1602857"/>
                <a:gd name="connsiteX7" fmla="*/ 0 w 505064"/>
                <a:gd name="connsiteY7" fmla="*/ 0 h 1602857"/>
                <a:gd name="connsiteX0" fmla="*/ 0 w 466859"/>
                <a:gd name="connsiteY0" fmla="*/ 40546 h 1643403"/>
                <a:gd name="connsiteX1" fmla="*/ 281857 w 466859"/>
                <a:gd name="connsiteY1" fmla="*/ 931777 h 1643403"/>
                <a:gd name="connsiteX2" fmla="*/ 220642 w 466859"/>
                <a:gd name="connsiteY2" fmla="*/ 1643403 h 1643403"/>
                <a:gd name="connsiteX3" fmla="*/ 457850 w 466859"/>
                <a:gd name="connsiteY3" fmla="*/ 1475061 h 1643403"/>
                <a:gd name="connsiteX4" fmla="*/ 466859 w 466859"/>
                <a:gd name="connsiteY4" fmla="*/ 1308368 h 1643403"/>
                <a:gd name="connsiteX5" fmla="*/ 440024 w 466859"/>
                <a:gd name="connsiteY5" fmla="*/ 1300716 h 1643403"/>
                <a:gd name="connsiteX6" fmla="*/ 117714 w 466859"/>
                <a:gd name="connsiteY6" fmla="*/ 0 h 1643403"/>
                <a:gd name="connsiteX7" fmla="*/ 0 w 466859"/>
                <a:gd name="connsiteY7" fmla="*/ 40546 h 1643403"/>
                <a:gd name="connsiteX0" fmla="*/ 0 w 466859"/>
                <a:gd name="connsiteY0" fmla="*/ 40546 h 1643403"/>
                <a:gd name="connsiteX1" fmla="*/ 281857 w 466859"/>
                <a:gd name="connsiteY1" fmla="*/ 931777 h 1643403"/>
                <a:gd name="connsiteX2" fmla="*/ 220642 w 466859"/>
                <a:gd name="connsiteY2" fmla="*/ 1643403 h 1643403"/>
                <a:gd name="connsiteX3" fmla="*/ 457850 w 466859"/>
                <a:gd name="connsiteY3" fmla="*/ 1475061 h 1643403"/>
                <a:gd name="connsiteX4" fmla="*/ 466859 w 466859"/>
                <a:gd name="connsiteY4" fmla="*/ 1308368 h 1643403"/>
                <a:gd name="connsiteX5" fmla="*/ 271749 w 466859"/>
                <a:gd name="connsiteY5" fmla="*/ 341866 h 1643403"/>
                <a:gd name="connsiteX6" fmla="*/ 117714 w 466859"/>
                <a:gd name="connsiteY6" fmla="*/ 0 h 1643403"/>
                <a:gd name="connsiteX7" fmla="*/ 0 w 466859"/>
                <a:gd name="connsiteY7" fmla="*/ 40546 h 1643403"/>
                <a:gd name="connsiteX0" fmla="*/ 0 w 647834"/>
                <a:gd name="connsiteY0" fmla="*/ 40546 h 1643403"/>
                <a:gd name="connsiteX1" fmla="*/ 281857 w 647834"/>
                <a:gd name="connsiteY1" fmla="*/ 931777 h 1643403"/>
                <a:gd name="connsiteX2" fmla="*/ 220642 w 647834"/>
                <a:gd name="connsiteY2" fmla="*/ 1643403 h 1643403"/>
                <a:gd name="connsiteX3" fmla="*/ 457850 w 647834"/>
                <a:gd name="connsiteY3" fmla="*/ 1475061 h 1643403"/>
                <a:gd name="connsiteX4" fmla="*/ 647834 w 647834"/>
                <a:gd name="connsiteY4" fmla="*/ 206643 h 1643403"/>
                <a:gd name="connsiteX5" fmla="*/ 271749 w 647834"/>
                <a:gd name="connsiteY5" fmla="*/ 341866 h 1643403"/>
                <a:gd name="connsiteX6" fmla="*/ 117714 w 647834"/>
                <a:gd name="connsiteY6" fmla="*/ 0 h 1643403"/>
                <a:gd name="connsiteX7" fmla="*/ 0 w 647834"/>
                <a:gd name="connsiteY7" fmla="*/ 40546 h 1643403"/>
                <a:gd name="connsiteX0" fmla="*/ 0 w 647834"/>
                <a:gd name="connsiteY0" fmla="*/ 40546 h 1643403"/>
                <a:gd name="connsiteX1" fmla="*/ 281857 w 647834"/>
                <a:gd name="connsiteY1" fmla="*/ 931777 h 1643403"/>
                <a:gd name="connsiteX2" fmla="*/ 220642 w 647834"/>
                <a:gd name="connsiteY2" fmla="*/ 1643403 h 1643403"/>
                <a:gd name="connsiteX3" fmla="*/ 594375 w 647834"/>
                <a:gd name="connsiteY3" fmla="*/ 544786 h 1643403"/>
                <a:gd name="connsiteX4" fmla="*/ 647834 w 647834"/>
                <a:gd name="connsiteY4" fmla="*/ 206643 h 1643403"/>
                <a:gd name="connsiteX5" fmla="*/ 271749 w 647834"/>
                <a:gd name="connsiteY5" fmla="*/ 341866 h 1643403"/>
                <a:gd name="connsiteX6" fmla="*/ 117714 w 647834"/>
                <a:gd name="connsiteY6" fmla="*/ 0 h 1643403"/>
                <a:gd name="connsiteX7" fmla="*/ 0 w 647834"/>
                <a:gd name="connsiteY7" fmla="*/ 40546 h 1643403"/>
                <a:gd name="connsiteX0" fmla="*/ 0 w 647834"/>
                <a:gd name="connsiteY0" fmla="*/ 40546 h 931777"/>
                <a:gd name="connsiteX1" fmla="*/ 281857 w 647834"/>
                <a:gd name="connsiteY1" fmla="*/ 931777 h 931777"/>
                <a:gd name="connsiteX2" fmla="*/ 506392 w 647834"/>
                <a:gd name="connsiteY2" fmla="*/ 789328 h 931777"/>
                <a:gd name="connsiteX3" fmla="*/ 594375 w 647834"/>
                <a:gd name="connsiteY3" fmla="*/ 544786 h 931777"/>
                <a:gd name="connsiteX4" fmla="*/ 647834 w 647834"/>
                <a:gd name="connsiteY4" fmla="*/ 206643 h 931777"/>
                <a:gd name="connsiteX5" fmla="*/ 271749 w 647834"/>
                <a:gd name="connsiteY5" fmla="*/ 341866 h 931777"/>
                <a:gd name="connsiteX6" fmla="*/ 117714 w 647834"/>
                <a:gd name="connsiteY6" fmla="*/ 0 h 931777"/>
                <a:gd name="connsiteX7" fmla="*/ 0 w 647834"/>
                <a:gd name="connsiteY7" fmla="*/ 40546 h 931777"/>
                <a:gd name="connsiteX0" fmla="*/ 0 w 647834"/>
                <a:gd name="connsiteY0" fmla="*/ 40546 h 871452"/>
                <a:gd name="connsiteX1" fmla="*/ 294557 w 647834"/>
                <a:gd name="connsiteY1" fmla="*/ 871452 h 871452"/>
                <a:gd name="connsiteX2" fmla="*/ 506392 w 647834"/>
                <a:gd name="connsiteY2" fmla="*/ 789328 h 871452"/>
                <a:gd name="connsiteX3" fmla="*/ 594375 w 647834"/>
                <a:gd name="connsiteY3" fmla="*/ 544786 h 871452"/>
                <a:gd name="connsiteX4" fmla="*/ 647834 w 647834"/>
                <a:gd name="connsiteY4" fmla="*/ 206643 h 871452"/>
                <a:gd name="connsiteX5" fmla="*/ 271749 w 647834"/>
                <a:gd name="connsiteY5" fmla="*/ 341866 h 871452"/>
                <a:gd name="connsiteX6" fmla="*/ 117714 w 647834"/>
                <a:gd name="connsiteY6" fmla="*/ 0 h 871452"/>
                <a:gd name="connsiteX7" fmla="*/ 0 w 647834"/>
                <a:gd name="connsiteY7" fmla="*/ 40546 h 871452"/>
                <a:gd name="connsiteX0" fmla="*/ 0 w 647834"/>
                <a:gd name="connsiteY0" fmla="*/ 40546 h 871452"/>
                <a:gd name="connsiteX1" fmla="*/ 294557 w 647834"/>
                <a:gd name="connsiteY1" fmla="*/ 871452 h 871452"/>
                <a:gd name="connsiteX2" fmla="*/ 528617 w 647834"/>
                <a:gd name="connsiteY2" fmla="*/ 802028 h 871452"/>
                <a:gd name="connsiteX3" fmla="*/ 594375 w 647834"/>
                <a:gd name="connsiteY3" fmla="*/ 544786 h 871452"/>
                <a:gd name="connsiteX4" fmla="*/ 647834 w 647834"/>
                <a:gd name="connsiteY4" fmla="*/ 206643 h 871452"/>
                <a:gd name="connsiteX5" fmla="*/ 271749 w 647834"/>
                <a:gd name="connsiteY5" fmla="*/ 341866 h 871452"/>
                <a:gd name="connsiteX6" fmla="*/ 117714 w 647834"/>
                <a:gd name="connsiteY6" fmla="*/ 0 h 871452"/>
                <a:gd name="connsiteX7" fmla="*/ 0 w 647834"/>
                <a:gd name="connsiteY7" fmla="*/ 40546 h 871452"/>
                <a:gd name="connsiteX0" fmla="*/ 0 w 635134"/>
                <a:gd name="connsiteY0" fmla="*/ 40546 h 871452"/>
                <a:gd name="connsiteX1" fmla="*/ 294557 w 635134"/>
                <a:gd name="connsiteY1" fmla="*/ 871452 h 871452"/>
                <a:gd name="connsiteX2" fmla="*/ 528617 w 635134"/>
                <a:gd name="connsiteY2" fmla="*/ 802028 h 871452"/>
                <a:gd name="connsiteX3" fmla="*/ 594375 w 635134"/>
                <a:gd name="connsiteY3" fmla="*/ 544786 h 871452"/>
                <a:gd name="connsiteX4" fmla="*/ 635134 w 635134"/>
                <a:gd name="connsiteY4" fmla="*/ 200293 h 871452"/>
                <a:gd name="connsiteX5" fmla="*/ 271749 w 635134"/>
                <a:gd name="connsiteY5" fmla="*/ 341866 h 871452"/>
                <a:gd name="connsiteX6" fmla="*/ 117714 w 635134"/>
                <a:gd name="connsiteY6" fmla="*/ 0 h 871452"/>
                <a:gd name="connsiteX7" fmla="*/ 0 w 635134"/>
                <a:gd name="connsiteY7" fmla="*/ 40546 h 87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5134" h="871452">
                  <a:moveTo>
                    <a:pt x="0" y="40546"/>
                  </a:moveTo>
                  <a:lnTo>
                    <a:pt x="294557" y="871452"/>
                  </a:lnTo>
                  <a:lnTo>
                    <a:pt x="528617" y="802028"/>
                  </a:lnTo>
                  <a:lnTo>
                    <a:pt x="594375" y="544786"/>
                  </a:lnTo>
                  <a:cubicBezTo>
                    <a:pt x="594801" y="496324"/>
                    <a:pt x="634708" y="248755"/>
                    <a:pt x="635134" y="200293"/>
                  </a:cubicBezTo>
                  <a:lnTo>
                    <a:pt x="271749" y="341866"/>
                  </a:lnTo>
                  <a:lnTo>
                    <a:pt x="117714" y="0"/>
                  </a:lnTo>
                  <a:lnTo>
                    <a:pt x="0" y="40546"/>
                  </a:lnTo>
                  <a:close/>
                </a:path>
              </a:pathLst>
            </a:custGeom>
            <a:solidFill>
              <a:srgbClr val="0000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B717EF1-D757-FA44-83E8-C507E16C27E4}"/>
                </a:ext>
              </a:extLst>
            </p:cNvPr>
            <p:cNvSpPr/>
            <p:nvPr/>
          </p:nvSpPr>
          <p:spPr>
            <a:xfrm>
              <a:off x="6195447" y="2500398"/>
              <a:ext cx="808017" cy="922678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214253 w 753711"/>
                <a:gd name="connsiteY0" fmla="*/ 0 h 1779062"/>
                <a:gd name="connsiteX1" fmla="*/ 306075 w 753711"/>
                <a:gd name="connsiteY1" fmla="*/ 929703 h 1779062"/>
                <a:gd name="connsiteX2" fmla="*/ 0 w 753711"/>
                <a:gd name="connsiteY2" fmla="*/ 1779062 h 1779062"/>
                <a:gd name="connsiteX3" fmla="*/ 202775 w 753711"/>
                <a:gd name="connsiteY3" fmla="*/ 1675761 h 1779062"/>
                <a:gd name="connsiteX4" fmla="*/ 302250 w 753711"/>
                <a:gd name="connsiteY4" fmla="*/ 1637503 h 1779062"/>
                <a:gd name="connsiteX5" fmla="*/ 543283 w 753711"/>
                <a:gd name="connsiteY5" fmla="*/ 1503595 h 1779062"/>
                <a:gd name="connsiteX6" fmla="*/ 688671 w 753711"/>
                <a:gd name="connsiteY6" fmla="*/ 1400295 h 1779062"/>
                <a:gd name="connsiteX7" fmla="*/ 753711 w 753711"/>
                <a:gd name="connsiteY7" fmla="*/ 669538 h 1779062"/>
                <a:gd name="connsiteX8" fmla="*/ 214253 w 753711"/>
                <a:gd name="connsiteY8" fmla="*/ 0 h 1779062"/>
                <a:gd name="connsiteX0" fmla="*/ 214253 w 688671"/>
                <a:gd name="connsiteY0" fmla="*/ 0 h 1779062"/>
                <a:gd name="connsiteX1" fmla="*/ 306075 w 688671"/>
                <a:gd name="connsiteY1" fmla="*/ 929703 h 1779062"/>
                <a:gd name="connsiteX2" fmla="*/ 0 w 688671"/>
                <a:gd name="connsiteY2" fmla="*/ 1779062 h 1779062"/>
                <a:gd name="connsiteX3" fmla="*/ 202775 w 688671"/>
                <a:gd name="connsiteY3" fmla="*/ 1675761 h 1779062"/>
                <a:gd name="connsiteX4" fmla="*/ 302250 w 688671"/>
                <a:gd name="connsiteY4" fmla="*/ 1637503 h 1779062"/>
                <a:gd name="connsiteX5" fmla="*/ 543283 w 688671"/>
                <a:gd name="connsiteY5" fmla="*/ 1503595 h 1779062"/>
                <a:gd name="connsiteX6" fmla="*/ 688671 w 688671"/>
                <a:gd name="connsiteY6" fmla="*/ 1400295 h 1779062"/>
                <a:gd name="connsiteX7" fmla="*/ 271642 w 688671"/>
                <a:gd name="connsiteY7" fmla="*/ 22954 h 1779062"/>
                <a:gd name="connsiteX8" fmla="*/ 214253 w 688671"/>
                <a:gd name="connsiteY8" fmla="*/ 0 h 1779062"/>
                <a:gd name="connsiteX0" fmla="*/ 214253 w 688671"/>
                <a:gd name="connsiteY0" fmla="*/ 0 h 1779062"/>
                <a:gd name="connsiteX1" fmla="*/ 42085 w 688671"/>
                <a:gd name="connsiteY1" fmla="*/ 535631 h 1779062"/>
                <a:gd name="connsiteX2" fmla="*/ 0 w 688671"/>
                <a:gd name="connsiteY2" fmla="*/ 1779062 h 1779062"/>
                <a:gd name="connsiteX3" fmla="*/ 202775 w 688671"/>
                <a:gd name="connsiteY3" fmla="*/ 1675761 h 1779062"/>
                <a:gd name="connsiteX4" fmla="*/ 302250 w 688671"/>
                <a:gd name="connsiteY4" fmla="*/ 1637503 h 1779062"/>
                <a:gd name="connsiteX5" fmla="*/ 543283 w 688671"/>
                <a:gd name="connsiteY5" fmla="*/ 1503595 h 1779062"/>
                <a:gd name="connsiteX6" fmla="*/ 688671 w 688671"/>
                <a:gd name="connsiteY6" fmla="*/ 1400295 h 1779062"/>
                <a:gd name="connsiteX7" fmla="*/ 271642 w 688671"/>
                <a:gd name="connsiteY7" fmla="*/ 22954 h 1779062"/>
                <a:gd name="connsiteX8" fmla="*/ 214253 w 688671"/>
                <a:gd name="connsiteY8" fmla="*/ 0 h 1779062"/>
                <a:gd name="connsiteX0" fmla="*/ 233383 w 707801"/>
                <a:gd name="connsiteY0" fmla="*/ 0 h 1675761"/>
                <a:gd name="connsiteX1" fmla="*/ 61215 w 707801"/>
                <a:gd name="connsiteY1" fmla="*/ 535631 h 1675761"/>
                <a:gd name="connsiteX2" fmla="*/ 0 w 707801"/>
                <a:gd name="connsiteY2" fmla="*/ 1247257 h 1675761"/>
                <a:gd name="connsiteX3" fmla="*/ 221905 w 707801"/>
                <a:gd name="connsiteY3" fmla="*/ 1675761 h 1675761"/>
                <a:gd name="connsiteX4" fmla="*/ 321380 w 707801"/>
                <a:gd name="connsiteY4" fmla="*/ 1637503 h 1675761"/>
                <a:gd name="connsiteX5" fmla="*/ 562413 w 707801"/>
                <a:gd name="connsiteY5" fmla="*/ 1503595 h 1675761"/>
                <a:gd name="connsiteX6" fmla="*/ 707801 w 707801"/>
                <a:gd name="connsiteY6" fmla="*/ 1400295 h 1675761"/>
                <a:gd name="connsiteX7" fmla="*/ 290772 w 707801"/>
                <a:gd name="connsiteY7" fmla="*/ 22954 h 1675761"/>
                <a:gd name="connsiteX8" fmla="*/ 233383 w 707801"/>
                <a:gd name="connsiteY8" fmla="*/ 0 h 1675761"/>
                <a:gd name="connsiteX0" fmla="*/ 233383 w 707801"/>
                <a:gd name="connsiteY0" fmla="*/ 0 h 1637503"/>
                <a:gd name="connsiteX1" fmla="*/ 61215 w 707801"/>
                <a:gd name="connsiteY1" fmla="*/ 535631 h 1637503"/>
                <a:gd name="connsiteX2" fmla="*/ 0 w 707801"/>
                <a:gd name="connsiteY2" fmla="*/ 1247257 h 1637503"/>
                <a:gd name="connsiteX3" fmla="*/ 321380 w 707801"/>
                <a:gd name="connsiteY3" fmla="*/ 1637503 h 1637503"/>
                <a:gd name="connsiteX4" fmla="*/ 562413 w 707801"/>
                <a:gd name="connsiteY4" fmla="*/ 1503595 h 1637503"/>
                <a:gd name="connsiteX5" fmla="*/ 707801 w 707801"/>
                <a:gd name="connsiteY5" fmla="*/ 1400295 h 1637503"/>
                <a:gd name="connsiteX6" fmla="*/ 290772 w 707801"/>
                <a:gd name="connsiteY6" fmla="*/ 22954 h 1637503"/>
                <a:gd name="connsiteX7" fmla="*/ 233383 w 707801"/>
                <a:gd name="connsiteY7" fmla="*/ 0 h 1637503"/>
                <a:gd name="connsiteX0" fmla="*/ 233383 w 707801"/>
                <a:gd name="connsiteY0" fmla="*/ 0 h 1503595"/>
                <a:gd name="connsiteX1" fmla="*/ 61215 w 707801"/>
                <a:gd name="connsiteY1" fmla="*/ 535631 h 1503595"/>
                <a:gd name="connsiteX2" fmla="*/ 0 w 707801"/>
                <a:gd name="connsiteY2" fmla="*/ 1247257 h 1503595"/>
                <a:gd name="connsiteX3" fmla="*/ 562413 w 707801"/>
                <a:gd name="connsiteY3" fmla="*/ 1503595 h 1503595"/>
                <a:gd name="connsiteX4" fmla="*/ 707801 w 707801"/>
                <a:gd name="connsiteY4" fmla="*/ 1400295 h 1503595"/>
                <a:gd name="connsiteX5" fmla="*/ 290772 w 707801"/>
                <a:gd name="connsiteY5" fmla="*/ 22954 h 1503595"/>
                <a:gd name="connsiteX6" fmla="*/ 233383 w 707801"/>
                <a:gd name="connsiteY6" fmla="*/ 0 h 1503595"/>
                <a:gd name="connsiteX0" fmla="*/ 233383 w 707801"/>
                <a:gd name="connsiteY0" fmla="*/ 0 h 1400295"/>
                <a:gd name="connsiteX1" fmla="*/ 61215 w 707801"/>
                <a:gd name="connsiteY1" fmla="*/ 535631 h 1400295"/>
                <a:gd name="connsiteX2" fmla="*/ 0 w 707801"/>
                <a:gd name="connsiteY2" fmla="*/ 1247257 h 1400295"/>
                <a:gd name="connsiteX3" fmla="*/ 237208 w 707801"/>
                <a:gd name="connsiteY3" fmla="*/ 1078915 h 1400295"/>
                <a:gd name="connsiteX4" fmla="*/ 707801 w 707801"/>
                <a:gd name="connsiteY4" fmla="*/ 1400295 h 1400295"/>
                <a:gd name="connsiteX5" fmla="*/ 290772 w 707801"/>
                <a:gd name="connsiteY5" fmla="*/ 22954 h 1400295"/>
                <a:gd name="connsiteX6" fmla="*/ 233383 w 707801"/>
                <a:gd name="connsiteY6" fmla="*/ 0 h 1400295"/>
                <a:gd name="connsiteX0" fmla="*/ 233383 w 290772"/>
                <a:gd name="connsiteY0" fmla="*/ 0 h 1247257"/>
                <a:gd name="connsiteX1" fmla="*/ 61215 w 290772"/>
                <a:gd name="connsiteY1" fmla="*/ 535631 h 1247257"/>
                <a:gd name="connsiteX2" fmla="*/ 0 w 290772"/>
                <a:gd name="connsiteY2" fmla="*/ 1247257 h 1247257"/>
                <a:gd name="connsiteX3" fmla="*/ 237208 w 290772"/>
                <a:gd name="connsiteY3" fmla="*/ 1078915 h 1247257"/>
                <a:gd name="connsiteX4" fmla="*/ 225732 w 290772"/>
                <a:gd name="connsiteY4" fmla="*/ 688670 h 1247257"/>
                <a:gd name="connsiteX5" fmla="*/ 290772 w 290772"/>
                <a:gd name="connsiteY5" fmla="*/ 22954 h 1247257"/>
                <a:gd name="connsiteX6" fmla="*/ 233383 w 290772"/>
                <a:gd name="connsiteY6" fmla="*/ 0 h 1247257"/>
                <a:gd name="connsiteX0" fmla="*/ 233383 w 290772"/>
                <a:gd name="connsiteY0" fmla="*/ 0 h 1247257"/>
                <a:gd name="connsiteX1" fmla="*/ 61215 w 290772"/>
                <a:gd name="connsiteY1" fmla="*/ 535631 h 1247257"/>
                <a:gd name="connsiteX2" fmla="*/ 0 w 290772"/>
                <a:gd name="connsiteY2" fmla="*/ 1247257 h 1247257"/>
                <a:gd name="connsiteX3" fmla="*/ 237208 w 290772"/>
                <a:gd name="connsiteY3" fmla="*/ 1078915 h 1247257"/>
                <a:gd name="connsiteX4" fmla="*/ 265267 w 290772"/>
                <a:gd name="connsiteY4" fmla="*/ 696322 h 1247257"/>
                <a:gd name="connsiteX5" fmla="*/ 225732 w 290772"/>
                <a:gd name="connsiteY5" fmla="*/ 688670 h 1247257"/>
                <a:gd name="connsiteX6" fmla="*/ 290772 w 290772"/>
                <a:gd name="connsiteY6" fmla="*/ 22954 h 1247257"/>
                <a:gd name="connsiteX7" fmla="*/ 233383 w 29077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65267 w 284422"/>
                <a:gd name="connsiteY4" fmla="*/ 696322 h 1247257"/>
                <a:gd name="connsiteX5" fmla="*/ 225732 w 284422"/>
                <a:gd name="connsiteY5" fmla="*/ 6886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65267 w 284422"/>
                <a:gd name="connsiteY4" fmla="*/ 696322 h 1247257"/>
                <a:gd name="connsiteX5" fmla="*/ 235257 w 284422"/>
                <a:gd name="connsiteY5" fmla="*/ 69502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52567 w 284422"/>
                <a:gd name="connsiteY4" fmla="*/ 899522 h 1247257"/>
                <a:gd name="connsiteX5" fmla="*/ 235257 w 284422"/>
                <a:gd name="connsiteY5" fmla="*/ 69502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52567 w 284422"/>
                <a:gd name="connsiteY4" fmla="*/ 899522 h 1247257"/>
                <a:gd name="connsiteX5" fmla="*/ 219382 w 284422"/>
                <a:gd name="connsiteY5" fmla="*/ 9045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46217 w 284422"/>
                <a:gd name="connsiteY4" fmla="*/ 912222 h 1247257"/>
                <a:gd name="connsiteX5" fmla="*/ 219382 w 284422"/>
                <a:gd name="connsiteY5" fmla="*/ 9045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0 w 505064"/>
                <a:gd name="connsiteY0" fmla="*/ 0 h 1602857"/>
                <a:gd name="connsiteX1" fmla="*/ 281857 w 505064"/>
                <a:gd name="connsiteY1" fmla="*/ 891231 h 1602857"/>
                <a:gd name="connsiteX2" fmla="*/ 220642 w 505064"/>
                <a:gd name="connsiteY2" fmla="*/ 1602857 h 1602857"/>
                <a:gd name="connsiteX3" fmla="*/ 457850 w 505064"/>
                <a:gd name="connsiteY3" fmla="*/ 1434515 h 1602857"/>
                <a:gd name="connsiteX4" fmla="*/ 466859 w 505064"/>
                <a:gd name="connsiteY4" fmla="*/ 1267822 h 1602857"/>
                <a:gd name="connsiteX5" fmla="*/ 440024 w 505064"/>
                <a:gd name="connsiteY5" fmla="*/ 1260170 h 1602857"/>
                <a:gd name="connsiteX6" fmla="*/ 505064 w 505064"/>
                <a:gd name="connsiteY6" fmla="*/ 365854 h 1602857"/>
                <a:gd name="connsiteX7" fmla="*/ 0 w 505064"/>
                <a:gd name="connsiteY7" fmla="*/ 0 h 1602857"/>
                <a:gd name="connsiteX0" fmla="*/ 0 w 466859"/>
                <a:gd name="connsiteY0" fmla="*/ 40546 h 1643403"/>
                <a:gd name="connsiteX1" fmla="*/ 281857 w 466859"/>
                <a:gd name="connsiteY1" fmla="*/ 931777 h 1643403"/>
                <a:gd name="connsiteX2" fmla="*/ 220642 w 466859"/>
                <a:gd name="connsiteY2" fmla="*/ 1643403 h 1643403"/>
                <a:gd name="connsiteX3" fmla="*/ 457850 w 466859"/>
                <a:gd name="connsiteY3" fmla="*/ 1475061 h 1643403"/>
                <a:gd name="connsiteX4" fmla="*/ 466859 w 466859"/>
                <a:gd name="connsiteY4" fmla="*/ 1308368 h 1643403"/>
                <a:gd name="connsiteX5" fmla="*/ 440024 w 466859"/>
                <a:gd name="connsiteY5" fmla="*/ 1300716 h 1643403"/>
                <a:gd name="connsiteX6" fmla="*/ 117714 w 466859"/>
                <a:gd name="connsiteY6" fmla="*/ 0 h 1643403"/>
                <a:gd name="connsiteX7" fmla="*/ 0 w 466859"/>
                <a:gd name="connsiteY7" fmla="*/ 40546 h 1643403"/>
                <a:gd name="connsiteX0" fmla="*/ 0 w 466859"/>
                <a:gd name="connsiteY0" fmla="*/ 40546 h 1643403"/>
                <a:gd name="connsiteX1" fmla="*/ 281857 w 466859"/>
                <a:gd name="connsiteY1" fmla="*/ 931777 h 1643403"/>
                <a:gd name="connsiteX2" fmla="*/ 220642 w 466859"/>
                <a:gd name="connsiteY2" fmla="*/ 1643403 h 1643403"/>
                <a:gd name="connsiteX3" fmla="*/ 457850 w 466859"/>
                <a:gd name="connsiteY3" fmla="*/ 1475061 h 1643403"/>
                <a:gd name="connsiteX4" fmla="*/ 466859 w 466859"/>
                <a:gd name="connsiteY4" fmla="*/ 1308368 h 1643403"/>
                <a:gd name="connsiteX5" fmla="*/ 271749 w 466859"/>
                <a:gd name="connsiteY5" fmla="*/ 341866 h 1643403"/>
                <a:gd name="connsiteX6" fmla="*/ 117714 w 466859"/>
                <a:gd name="connsiteY6" fmla="*/ 0 h 1643403"/>
                <a:gd name="connsiteX7" fmla="*/ 0 w 466859"/>
                <a:gd name="connsiteY7" fmla="*/ 40546 h 1643403"/>
                <a:gd name="connsiteX0" fmla="*/ 0 w 647834"/>
                <a:gd name="connsiteY0" fmla="*/ 40546 h 1643403"/>
                <a:gd name="connsiteX1" fmla="*/ 281857 w 647834"/>
                <a:gd name="connsiteY1" fmla="*/ 931777 h 1643403"/>
                <a:gd name="connsiteX2" fmla="*/ 220642 w 647834"/>
                <a:gd name="connsiteY2" fmla="*/ 1643403 h 1643403"/>
                <a:gd name="connsiteX3" fmla="*/ 457850 w 647834"/>
                <a:gd name="connsiteY3" fmla="*/ 1475061 h 1643403"/>
                <a:gd name="connsiteX4" fmla="*/ 647834 w 647834"/>
                <a:gd name="connsiteY4" fmla="*/ 206643 h 1643403"/>
                <a:gd name="connsiteX5" fmla="*/ 271749 w 647834"/>
                <a:gd name="connsiteY5" fmla="*/ 341866 h 1643403"/>
                <a:gd name="connsiteX6" fmla="*/ 117714 w 647834"/>
                <a:gd name="connsiteY6" fmla="*/ 0 h 1643403"/>
                <a:gd name="connsiteX7" fmla="*/ 0 w 647834"/>
                <a:gd name="connsiteY7" fmla="*/ 40546 h 1643403"/>
                <a:gd name="connsiteX0" fmla="*/ 0 w 647834"/>
                <a:gd name="connsiteY0" fmla="*/ 40546 h 1643403"/>
                <a:gd name="connsiteX1" fmla="*/ 281857 w 647834"/>
                <a:gd name="connsiteY1" fmla="*/ 931777 h 1643403"/>
                <a:gd name="connsiteX2" fmla="*/ 220642 w 647834"/>
                <a:gd name="connsiteY2" fmla="*/ 1643403 h 1643403"/>
                <a:gd name="connsiteX3" fmla="*/ 594375 w 647834"/>
                <a:gd name="connsiteY3" fmla="*/ 544786 h 1643403"/>
                <a:gd name="connsiteX4" fmla="*/ 647834 w 647834"/>
                <a:gd name="connsiteY4" fmla="*/ 206643 h 1643403"/>
                <a:gd name="connsiteX5" fmla="*/ 271749 w 647834"/>
                <a:gd name="connsiteY5" fmla="*/ 341866 h 1643403"/>
                <a:gd name="connsiteX6" fmla="*/ 117714 w 647834"/>
                <a:gd name="connsiteY6" fmla="*/ 0 h 1643403"/>
                <a:gd name="connsiteX7" fmla="*/ 0 w 647834"/>
                <a:gd name="connsiteY7" fmla="*/ 40546 h 1643403"/>
                <a:gd name="connsiteX0" fmla="*/ 0 w 647834"/>
                <a:gd name="connsiteY0" fmla="*/ 40546 h 931777"/>
                <a:gd name="connsiteX1" fmla="*/ 281857 w 647834"/>
                <a:gd name="connsiteY1" fmla="*/ 931777 h 931777"/>
                <a:gd name="connsiteX2" fmla="*/ 506392 w 647834"/>
                <a:gd name="connsiteY2" fmla="*/ 789328 h 931777"/>
                <a:gd name="connsiteX3" fmla="*/ 594375 w 647834"/>
                <a:gd name="connsiteY3" fmla="*/ 544786 h 931777"/>
                <a:gd name="connsiteX4" fmla="*/ 647834 w 647834"/>
                <a:gd name="connsiteY4" fmla="*/ 206643 h 931777"/>
                <a:gd name="connsiteX5" fmla="*/ 271749 w 647834"/>
                <a:gd name="connsiteY5" fmla="*/ 341866 h 931777"/>
                <a:gd name="connsiteX6" fmla="*/ 117714 w 647834"/>
                <a:gd name="connsiteY6" fmla="*/ 0 h 931777"/>
                <a:gd name="connsiteX7" fmla="*/ 0 w 647834"/>
                <a:gd name="connsiteY7" fmla="*/ 40546 h 931777"/>
                <a:gd name="connsiteX0" fmla="*/ 0 w 647834"/>
                <a:gd name="connsiteY0" fmla="*/ 40546 h 871452"/>
                <a:gd name="connsiteX1" fmla="*/ 294557 w 647834"/>
                <a:gd name="connsiteY1" fmla="*/ 871452 h 871452"/>
                <a:gd name="connsiteX2" fmla="*/ 506392 w 647834"/>
                <a:gd name="connsiteY2" fmla="*/ 789328 h 871452"/>
                <a:gd name="connsiteX3" fmla="*/ 594375 w 647834"/>
                <a:gd name="connsiteY3" fmla="*/ 544786 h 871452"/>
                <a:gd name="connsiteX4" fmla="*/ 647834 w 647834"/>
                <a:gd name="connsiteY4" fmla="*/ 206643 h 871452"/>
                <a:gd name="connsiteX5" fmla="*/ 271749 w 647834"/>
                <a:gd name="connsiteY5" fmla="*/ 341866 h 871452"/>
                <a:gd name="connsiteX6" fmla="*/ 117714 w 647834"/>
                <a:gd name="connsiteY6" fmla="*/ 0 h 871452"/>
                <a:gd name="connsiteX7" fmla="*/ 0 w 647834"/>
                <a:gd name="connsiteY7" fmla="*/ 40546 h 871452"/>
                <a:gd name="connsiteX0" fmla="*/ 0 w 647834"/>
                <a:gd name="connsiteY0" fmla="*/ 40546 h 871452"/>
                <a:gd name="connsiteX1" fmla="*/ 294557 w 647834"/>
                <a:gd name="connsiteY1" fmla="*/ 871452 h 871452"/>
                <a:gd name="connsiteX2" fmla="*/ 528617 w 647834"/>
                <a:gd name="connsiteY2" fmla="*/ 802028 h 871452"/>
                <a:gd name="connsiteX3" fmla="*/ 594375 w 647834"/>
                <a:gd name="connsiteY3" fmla="*/ 544786 h 871452"/>
                <a:gd name="connsiteX4" fmla="*/ 647834 w 647834"/>
                <a:gd name="connsiteY4" fmla="*/ 206643 h 871452"/>
                <a:gd name="connsiteX5" fmla="*/ 271749 w 647834"/>
                <a:gd name="connsiteY5" fmla="*/ 341866 h 871452"/>
                <a:gd name="connsiteX6" fmla="*/ 117714 w 647834"/>
                <a:gd name="connsiteY6" fmla="*/ 0 h 871452"/>
                <a:gd name="connsiteX7" fmla="*/ 0 w 647834"/>
                <a:gd name="connsiteY7" fmla="*/ 40546 h 871452"/>
                <a:gd name="connsiteX0" fmla="*/ 0 w 635134"/>
                <a:gd name="connsiteY0" fmla="*/ 40546 h 871452"/>
                <a:gd name="connsiteX1" fmla="*/ 294557 w 635134"/>
                <a:gd name="connsiteY1" fmla="*/ 871452 h 871452"/>
                <a:gd name="connsiteX2" fmla="*/ 528617 w 635134"/>
                <a:gd name="connsiteY2" fmla="*/ 802028 h 871452"/>
                <a:gd name="connsiteX3" fmla="*/ 594375 w 635134"/>
                <a:gd name="connsiteY3" fmla="*/ 544786 h 871452"/>
                <a:gd name="connsiteX4" fmla="*/ 635134 w 635134"/>
                <a:gd name="connsiteY4" fmla="*/ 200293 h 871452"/>
                <a:gd name="connsiteX5" fmla="*/ 271749 w 635134"/>
                <a:gd name="connsiteY5" fmla="*/ 341866 h 871452"/>
                <a:gd name="connsiteX6" fmla="*/ 117714 w 635134"/>
                <a:gd name="connsiteY6" fmla="*/ 0 h 871452"/>
                <a:gd name="connsiteX7" fmla="*/ 0 w 635134"/>
                <a:gd name="connsiteY7" fmla="*/ 40546 h 871452"/>
                <a:gd name="connsiteX0" fmla="*/ 0 w 635134"/>
                <a:gd name="connsiteY0" fmla="*/ 97696 h 928602"/>
                <a:gd name="connsiteX1" fmla="*/ 294557 w 635134"/>
                <a:gd name="connsiteY1" fmla="*/ 928602 h 928602"/>
                <a:gd name="connsiteX2" fmla="*/ 528617 w 635134"/>
                <a:gd name="connsiteY2" fmla="*/ 859178 h 928602"/>
                <a:gd name="connsiteX3" fmla="*/ 594375 w 635134"/>
                <a:gd name="connsiteY3" fmla="*/ 601936 h 928602"/>
                <a:gd name="connsiteX4" fmla="*/ 635134 w 635134"/>
                <a:gd name="connsiteY4" fmla="*/ 257443 h 928602"/>
                <a:gd name="connsiteX5" fmla="*/ 271749 w 635134"/>
                <a:gd name="connsiteY5" fmla="*/ 399016 h 928602"/>
                <a:gd name="connsiteX6" fmla="*/ 101839 w 635134"/>
                <a:gd name="connsiteY6" fmla="*/ 0 h 928602"/>
                <a:gd name="connsiteX7" fmla="*/ 0 w 635134"/>
                <a:gd name="connsiteY7" fmla="*/ 97696 h 928602"/>
                <a:gd name="connsiteX0" fmla="*/ 0 w 622434"/>
                <a:gd name="connsiteY0" fmla="*/ 81821 h 928602"/>
                <a:gd name="connsiteX1" fmla="*/ 281857 w 622434"/>
                <a:gd name="connsiteY1" fmla="*/ 928602 h 928602"/>
                <a:gd name="connsiteX2" fmla="*/ 515917 w 622434"/>
                <a:gd name="connsiteY2" fmla="*/ 859178 h 928602"/>
                <a:gd name="connsiteX3" fmla="*/ 581675 w 622434"/>
                <a:gd name="connsiteY3" fmla="*/ 601936 h 928602"/>
                <a:gd name="connsiteX4" fmla="*/ 622434 w 622434"/>
                <a:gd name="connsiteY4" fmla="*/ 257443 h 928602"/>
                <a:gd name="connsiteX5" fmla="*/ 259049 w 622434"/>
                <a:gd name="connsiteY5" fmla="*/ 399016 h 928602"/>
                <a:gd name="connsiteX6" fmla="*/ 89139 w 622434"/>
                <a:gd name="connsiteY6" fmla="*/ 0 h 928602"/>
                <a:gd name="connsiteX7" fmla="*/ 0 w 622434"/>
                <a:gd name="connsiteY7" fmla="*/ 81821 h 928602"/>
                <a:gd name="connsiteX0" fmla="*/ 0 w 622434"/>
                <a:gd name="connsiteY0" fmla="*/ 81821 h 928602"/>
                <a:gd name="connsiteX1" fmla="*/ 281857 w 622434"/>
                <a:gd name="connsiteY1" fmla="*/ 928602 h 928602"/>
                <a:gd name="connsiteX2" fmla="*/ 515917 w 622434"/>
                <a:gd name="connsiteY2" fmla="*/ 859178 h 928602"/>
                <a:gd name="connsiteX3" fmla="*/ 581675 w 622434"/>
                <a:gd name="connsiteY3" fmla="*/ 601936 h 928602"/>
                <a:gd name="connsiteX4" fmla="*/ 622434 w 622434"/>
                <a:gd name="connsiteY4" fmla="*/ 257443 h 928602"/>
                <a:gd name="connsiteX5" fmla="*/ 309849 w 622434"/>
                <a:gd name="connsiteY5" fmla="*/ 173591 h 928602"/>
                <a:gd name="connsiteX6" fmla="*/ 89139 w 622434"/>
                <a:gd name="connsiteY6" fmla="*/ 0 h 928602"/>
                <a:gd name="connsiteX7" fmla="*/ 0 w 622434"/>
                <a:gd name="connsiteY7" fmla="*/ 81821 h 928602"/>
                <a:gd name="connsiteX0" fmla="*/ 0 w 790709"/>
                <a:gd name="connsiteY0" fmla="*/ 81821 h 928602"/>
                <a:gd name="connsiteX1" fmla="*/ 281857 w 790709"/>
                <a:gd name="connsiteY1" fmla="*/ 928602 h 928602"/>
                <a:gd name="connsiteX2" fmla="*/ 515917 w 790709"/>
                <a:gd name="connsiteY2" fmla="*/ 859178 h 928602"/>
                <a:gd name="connsiteX3" fmla="*/ 581675 w 790709"/>
                <a:gd name="connsiteY3" fmla="*/ 601936 h 928602"/>
                <a:gd name="connsiteX4" fmla="*/ 790709 w 790709"/>
                <a:gd name="connsiteY4" fmla="*/ 486043 h 928602"/>
                <a:gd name="connsiteX5" fmla="*/ 309849 w 790709"/>
                <a:gd name="connsiteY5" fmla="*/ 173591 h 928602"/>
                <a:gd name="connsiteX6" fmla="*/ 89139 w 790709"/>
                <a:gd name="connsiteY6" fmla="*/ 0 h 928602"/>
                <a:gd name="connsiteX7" fmla="*/ 0 w 790709"/>
                <a:gd name="connsiteY7" fmla="*/ 81821 h 928602"/>
                <a:gd name="connsiteX0" fmla="*/ 0 w 790709"/>
                <a:gd name="connsiteY0" fmla="*/ 81821 h 928602"/>
                <a:gd name="connsiteX1" fmla="*/ 281857 w 790709"/>
                <a:gd name="connsiteY1" fmla="*/ 928602 h 928602"/>
                <a:gd name="connsiteX2" fmla="*/ 515917 w 790709"/>
                <a:gd name="connsiteY2" fmla="*/ 859178 h 928602"/>
                <a:gd name="connsiteX3" fmla="*/ 581675 w 790709"/>
                <a:gd name="connsiteY3" fmla="*/ 601936 h 928602"/>
                <a:gd name="connsiteX4" fmla="*/ 790709 w 790709"/>
                <a:gd name="connsiteY4" fmla="*/ 486043 h 928602"/>
                <a:gd name="connsiteX5" fmla="*/ 402203 w 790709"/>
                <a:gd name="connsiteY5" fmla="*/ 188827 h 928602"/>
                <a:gd name="connsiteX6" fmla="*/ 309849 w 790709"/>
                <a:gd name="connsiteY6" fmla="*/ 173591 h 928602"/>
                <a:gd name="connsiteX7" fmla="*/ 89139 w 790709"/>
                <a:gd name="connsiteY7" fmla="*/ 0 h 928602"/>
                <a:gd name="connsiteX8" fmla="*/ 0 w 790709"/>
                <a:gd name="connsiteY8" fmla="*/ 81821 h 928602"/>
                <a:gd name="connsiteX0" fmla="*/ 0 w 790709"/>
                <a:gd name="connsiteY0" fmla="*/ 81821 h 928602"/>
                <a:gd name="connsiteX1" fmla="*/ 294253 w 790709"/>
                <a:gd name="connsiteY1" fmla="*/ 334877 h 928602"/>
                <a:gd name="connsiteX2" fmla="*/ 281857 w 790709"/>
                <a:gd name="connsiteY2" fmla="*/ 928602 h 928602"/>
                <a:gd name="connsiteX3" fmla="*/ 515917 w 790709"/>
                <a:gd name="connsiteY3" fmla="*/ 859178 h 928602"/>
                <a:gd name="connsiteX4" fmla="*/ 581675 w 790709"/>
                <a:gd name="connsiteY4" fmla="*/ 601936 h 928602"/>
                <a:gd name="connsiteX5" fmla="*/ 790709 w 790709"/>
                <a:gd name="connsiteY5" fmla="*/ 486043 h 928602"/>
                <a:gd name="connsiteX6" fmla="*/ 402203 w 790709"/>
                <a:gd name="connsiteY6" fmla="*/ 188827 h 928602"/>
                <a:gd name="connsiteX7" fmla="*/ 309849 w 790709"/>
                <a:gd name="connsiteY7" fmla="*/ 173591 h 928602"/>
                <a:gd name="connsiteX8" fmla="*/ 89139 w 790709"/>
                <a:gd name="connsiteY8" fmla="*/ 0 h 928602"/>
                <a:gd name="connsiteX9" fmla="*/ 0 w 790709"/>
                <a:gd name="connsiteY9" fmla="*/ 81821 h 928602"/>
                <a:gd name="connsiteX0" fmla="*/ 0 w 790709"/>
                <a:gd name="connsiteY0" fmla="*/ 81821 h 928602"/>
                <a:gd name="connsiteX1" fmla="*/ 259328 w 790709"/>
                <a:gd name="connsiteY1" fmla="*/ 353927 h 928602"/>
                <a:gd name="connsiteX2" fmla="*/ 281857 w 790709"/>
                <a:gd name="connsiteY2" fmla="*/ 928602 h 928602"/>
                <a:gd name="connsiteX3" fmla="*/ 515917 w 790709"/>
                <a:gd name="connsiteY3" fmla="*/ 859178 h 928602"/>
                <a:gd name="connsiteX4" fmla="*/ 581675 w 790709"/>
                <a:gd name="connsiteY4" fmla="*/ 601936 h 928602"/>
                <a:gd name="connsiteX5" fmla="*/ 790709 w 790709"/>
                <a:gd name="connsiteY5" fmla="*/ 486043 h 928602"/>
                <a:gd name="connsiteX6" fmla="*/ 402203 w 790709"/>
                <a:gd name="connsiteY6" fmla="*/ 188827 h 928602"/>
                <a:gd name="connsiteX7" fmla="*/ 309849 w 790709"/>
                <a:gd name="connsiteY7" fmla="*/ 173591 h 928602"/>
                <a:gd name="connsiteX8" fmla="*/ 89139 w 790709"/>
                <a:gd name="connsiteY8" fmla="*/ 0 h 928602"/>
                <a:gd name="connsiteX9" fmla="*/ 0 w 790709"/>
                <a:gd name="connsiteY9" fmla="*/ 81821 h 928602"/>
                <a:gd name="connsiteX0" fmla="*/ 0 w 790709"/>
                <a:gd name="connsiteY0" fmla="*/ 81821 h 928602"/>
                <a:gd name="connsiteX1" fmla="*/ 252978 w 790709"/>
                <a:gd name="connsiteY1" fmla="*/ 363452 h 928602"/>
                <a:gd name="connsiteX2" fmla="*/ 281857 w 790709"/>
                <a:gd name="connsiteY2" fmla="*/ 928602 h 928602"/>
                <a:gd name="connsiteX3" fmla="*/ 515917 w 790709"/>
                <a:gd name="connsiteY3" fmla="*/ 859178 h 928602"/>
                <a:gd name="connsiteX4" fmla="*/ 581675 w 790709"/>
                <a:gd name="connsiteY4" fmla="*/ 601936 h 928602"/>
                <a:gd name="connsiteX5" fmla="*/ 790709 w 790709"/>
                <a:gd name="connsiteY5" fmla="*/ 486043 h 928602"/>
                <a:gd name="connsiteX6" fmla="*/ 402203 w 790709"/>
                <a:gd name="connsiteY6" fmla="*/ 188827 h 928602"/>
                <a:gd name="connsiteX7" fmla="*/ 309849 w 790709"/>
                <a:gd name="connsiteY7" fmla="*/ 173591 h 928602"/>
                <a:gd name="connsiteX8" fmla="*/ 89139 w 790709"/>
                <a:gd name="connsiteY8" fmla="*/ 0 h 928602"/>
                <a:gd name="connsiteX9" fmla="*/ 0 w 790709"/>
                <a:gd name="connsiteY9" fmla="*/ 81821 h 928602"/>
                <a:gd name="connsiteX0" fmla="*/ 0 w 790709"/>
                <a:gd name="connsiteY0" fmla="*/ 81821 h 928602"/>
                <a:gd name="connsiteX1" fmla="*/ 252978 w 790709"/>
                <a:gd name="connsiteY1" fmla="*/ 363452 h 928602"/>
                <a:gd name="connsiteX2" fmla="*/ 281857 w 790709"/>
                <a:gd name="connsiteY2" fmla="*/ 928602 h 928602"/>
                <a:gd name="connsiteX3" fmla="*/ 515917 w 790709"/>
                <a:gd name="connsiteY3" fmla="*/ 859178 h 928602"/>
                <a:gd name="connsiteX4" fmla="*/ 581675 w 790709"/>
                <a:gd name="connsiteY4" fmla="*/ 601936 h 928602"/>
                <a:gd name="connsiteX5" fmla="*/ 790709 w 790709"/>
                <a:gd name="connsiteY5" fmla="*/ 486043 h 928602"/>
                <a:gd name="connsiteX6" fmla="*/ 402203 w 790709"/>
                <a:gd name="connsiteY6" fmla="*/ 188827 h 928602"/>
                <a:gd name="connsiteX7" fmla="*/ 309849 w 790709"/>
                <a:gd name="connsiteY7" fmla="*/ 173591 h 928602"/>
                <a:gd name="connsiteX8" fmla="*/ 89139 w 790709"/>
                <a:gd name="connsiteY8" fmla="*/ 0 h 928602"/>
                <a:gd name="connsiteX9" fmla="*/ 0 w 790709"/>
                <a:gd name="connsiteY9" fmla="*/ 81821 h 928602"/>
                <a:gd name="connsiteX0" fmla="*/ 0 w 811192"/>
                <a:gd name="connsiteY0" fmla="*/ 81821 h 928602"/>
                <a:gd name="connsiteX1" fmla="*/ 252978 w 811192"/>
                <a:gd name="connsiteY1" fmla="*/ 363452 h 928602"/>
                <a:gd name="connsiteX2" fmla="*/ 281857 w 811192"/>
                <a:gd name="connsiteY2" fmla="*/ 928602 h 928602"/>
                <a:gd name="connsiteX3" fmla="*/ 811192 w 811192"/>
                <a:gd name="connsiteY3" fmla="*/ 827428 h 928602"/>
                <a:gd name="connsiteX4" fmla="*/ 581675 w 811192"/>
                <a:gd name="connsiteY4" fmla="*/ 601936 h 928602"/>
                <a:gd name="connsiteX5" fmla="*/ 790709 w 811192"/>
                <a:gd name="connsiteY5" fmla="*/ 486043 h 928602"/>
                <a:gd name="connsiteX6" fmla="*/ 402203 w 811192"/>
                <a:gd name="connsiteY6" fmla="*/ 188827 h 928602"/>
                <a:gd name="connsiteX7" fmla="*/ 309849 w 811192"/>
                <a:gd name="connsiteY7" fmla="*/ 173591 h 928602"/>
                <a:gd name="connsiteX8" fmla="*/ 89139 w 811192"/>
                <a:gd name="connsiteY8" fmla="*/ 0 h 928602"/>
                <a:gd name="connsiteX9" fmla="*/ 0 w 811192"/>
                <a:gd name="connsiteY9" fmla="*/ 81821 h 928602"/>
                <a:gd name="connsiteX0" fmla="*/ 0 w 811192"/>
                <a:gd name="connsiteY0" fmla="*/ 81821 h 928602"/>
                <a:gd name="connsiteX1" fmla="*/ 252978 w 811192"/>
                <a:gd name="connsiteY1" fmla="*/ 363452 h 928602"/>
                <a:gd name="connsiteX2" fmla="*/ 281857 w 811192"/>
                <a:gd name="connsiteY2" fmla="*/ 928602 h 928602"/>
                <a:gd name="connsiteX3" fmla="*/ 811192 w 811192"/>
                <a:gd name="connsiteY3" fmla="*/ 827428 h 928602"/>
                <a:gd name="connsiteX4" fmla="*/ 790709 w 811192"/>
                <a:gd name="connsiteY4" fmla="*/ 486043 h 928602"/>
                <a:gd name="connsiteX5" fmla="*/ 402203 w 811192"/>
                <a:gd name="connsiteY5" fmla="*/ 188827 h 928602"/>
                <a:gd name="connsiteX6" fmla="*/ 309849 w 811192"/>
                <a:gd name="connsiteY6" fmla="*/ 173591 h 928602"/>
                <a:gd name="connsiteX7" fmla="*/ 89139 w 811192"/>
                <a:gd name="connsiteY7" fmla="*/ 0 h 928602"/>
                <a:gd name="connsiteX8" fmla="*/ 0 w 811192"/>
                <a:gd name="connsiteY8" fmla="*/ 81821 h 928602"/>
                <a:gd name="connsiteX0" fmla="*/ 0 w 811192"/>
                <a:gd name="connsiteY0" fmla="*/ 81821 h 827428"/>
                <a:gd name="connsiteX1" fmla="*/ 252978 w 811192"/>
                <a:gd name="connsiteY1" fmla="*/ 363452 h 827428"/>
                <a:gd name="connsiteX2" fmla="*/ 246932 w 811192"/>
                <a:gd name="connsiteY2" fmla="*/ 392027 h 827428"/>
                <a:gd name="connsiteX3" fmla="*/ 811192 w 811192"/>
                <a:gd name="connsiteY3" fmla="*/ 827428 h 827428"/>
                <a:gd name="connsiteX4" fmla="*/ 790709 w 811192"/>
                <a:gd name="connsiteY4" fmla="*/ 486043 h 827428"/>
                <a:gd name="connsiteX5" fmla="*/ 402203 w 811192"/>
                <a:gd name="connsiteY5" fmla="*/ 188827 h 827428"/>
                <a:gd name="connsiteX6" fmla="*/ 309849 w 811192"/>
                <a:gd name="connsiteY6" fmla="*/ 173591 h 827428"/>
                <a:gd name="connsiteX7" fmla="*/ 89139 w 811192"/>
                <a:gd name="connsiteY7" fmla="*/ 0 h 827428"/>
                <a:gd name="connsiteX8" fmla="*/ 0 w 811192"/>
                <a:gd name="connsiteY8" fmla="*/ 81821 h 827428"/>
                <a:gd name="connsiteX0" fmla="*/ 0 w 811192"/>
                <a:gd name="connsiteY0" fmla="*/ 81821 h 827428"/>
                <a:gd name="connsiteX1" fmla="*/ 281553 w 811192"/>
                <a:gd name="connsiteY1" fmla="*/ 360277 h 827428"/>
                <a:gd name="connsiteX2" fmla="*/ 246932 w 811192"/>
                <a:gd name="connsiteY2" fmla="*/ 392027 h 827428"/>
                <a:gd name="connsiteX3" fmla="*/ 811192 w 811192"/>
                <a:gd name="connsiteY3" fmla="*/ 827428 h 827428"/>
                <a:gd name="connsiteX4" fmla="*/ 790709 w 811192"/>
                <a:gd name="connsiteY4" fmla="*/ 486043 h 827428"/>
                <a:gd name="connsiteX5" fmla="*/ 402203 w 811192"/>
                <a:gd name="connsiteY5" fmla="*/ 188827 h 827428"/>
                <a:gd name="connsiteX6" fmla="*/ 309849 w 811192"/>
                <a:gd name="connsiteY6" fmla="*/ 173591 h 827428"/>
                <a:gd name="connsiteX7" fmla="*/ 89139 w 811192"/>
                <a:gd name="connsiteY7" fmla="*/ 0 h 827428"/>
                <a:gd name="connsiteX8" fmla="*/ 0 w 811192"/>
                <a:gd name="connsiteY8" fmla="*/ 81821 h 827428"/>
                <a:gd name="connsiteX0" fmla="*/ 0 w 811192"/>
                <a:gd name="connsiteY0" fmla="*/ 81821 h 827428"/>
                <a:gd name="connsiteX1" fmla="*/ 281553 w 811192"/>
                <a:gd name="connsiteY1" fmla="*/ 360277 h 827428"/>
                <a:gd name="connsiteX2" fmla="*/ 262807 w 811192"/>
                <a:gd name="connsiteY2" fmla="*/ 388852 h 827428"/>
                <a:gd name="connsiteX3" fmla="*/ 811192 w 811192"/>
                <a:gd name="connsiteY3" fmla="*/ 827428 h 827428"/>
                <a:gd name="connsiteX4" fmla="*/ 790709 w 811192"/>
                <a:gd name="connsiteY4" fmla="*/ 486043 h 827428"/>
                <a:gd name="connsiteX5" fmla="*/ 402203 w 811192"/>
                <a:gd name="connsiteY5" fmla="*/ 188827 h 827428"/>
                <a:gd name="connsiteX6" fmla="*/ 309849 w 811192"/>
                <a:gd name="connsiteY6" fmla="*/ 173591 h 827428"/>
                <a:gd name="connsiteX7" fmla="*/ 89139 w 811192"/>
                <a:gd name="connsiteY7" fmla="*/ 0 h 827428"/>
                <a:gd name="connsiteX8" fmla="*/ 0 w 811192"/>
                <a:gd name="connsiteY8" fmla="*/ 81821 h 827428"/>
                <a:gd name="connsiteX0" fmla="*/ 0 w 808017"/>
                <a:gd name="connsiteY0" fmla="*/ 81821 h 922678"/>
                <a:gd name="connsiteX1" fmla="*/ 281553 w 808017"/>
                <a:gd name="connsiteY1" fmla="*/ 360277 h 922678"/>
                <a:gd name="connsiteX2" fmla="*/ 262807 w 808017"/>
                <a:gd name="connsiteY2" fmla="*/ 388852 h 922678"/>
                <a:gd name="connsiteX3" fmla="*/ 808017 w 808017"/>
                <a:gd name="connsiteY3" fmla="*/ 922678 h 922678"/>
                <a:gd name="connsiteX4" fmla="*/ 790709 w 808017"/>
                <a:gd name="connsiteY4" fmla="*/ 486043 h 922678"/>
                <a:gd name="connsiteX5" fmla="*/ 402203 w 808017"/>
                <a:gd name="connsiteY5" fmla="*/ 188827 h 922678"/>
                <a:gd name="connsiteX6" fmla="*/ 309849 w 808017"/>
                <a:gd name="connsiteY6" fmla="*/ 173591 h 922678"/>
                <a:gd name="connsiteX7" fmla="*/ 89139 w 808017"/>
                <a:gd name="connsiteY7" fmla="*/ 0 h 922678"/>
                <a:gd name="connsiteX8" fmla="*/ 0 w 808017"/>
                <a:gd name="connsiteY8" fmla="*/ 81821 h 92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17" h="922678">
                  <a:moveTo>
                    <a:pt x="0" y="81821"/>
                  </a:moveTo>
                  <a:lnTo>
                    <a:pt x="281553" y="360277"/>
                  </a:lnTo>
                  <a:lnTo>
                    <a:pt x="262807" y="388852"/>
                  </a:lnTo>
                  <a:lnTo>
                    <a:pt x="808017" y="922678"/>
                  </a:lnTo>
                  <a:lnTo>
                    <a:pt x="790709" y="486043"/>
                  </a:lnTo>
                  <a:cubicBezTo>
                    <a:pt x="655915" y="396496"/>
                    <a:pt x="536997" y="278374"/>
                    <a:pt x="402203" y="188827"/>
                  </a:cubicBezTo>
                  <a:lnTo>
                    <a:pt x="309849" y="173591"/>
                  </a:lnTo>
                  <a:lnTo>
                    <a:pt x="89139" y="0"/>
                  </a:lnTo>
                  <a:lnTo>
                    <a:pt x="0" y="818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DC02E86-ED03-C04B-9898-85E9C625C3BB}"/>
                </a:ext>
              </a:extLst>
            </p:cNvPr>
            <p:cNvSpPr/>
            <p:nvPr/>
          </p:nvSpPr>
          <p:spPr>
            <a:xfrm>
              <a:off x="2923526" y="5339129"/>
              <a:ext cx="1362242" cy="443342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540753 w 753711"/>
                <a:gd name="connsiteY6" fmla="*/ 887413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57425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1533640"/>
                <a:gd name="connsiteY0" fmla="*/ 0 h 1163086"/>
                <a:gd name="connsiteX1" fmla="*/ 306075 w 1533640"/>
                <a:gd name="connsiteY1" fmla="*/ 313727 h 1163086"/>
                <a:gd name="connsiteX2" fmla="*/ 0 w 1533640"/>
                <a:gd name="connsiteY2" fmla="*/ 1163086 h 1163086"/>
                <a:gd name="connsiteX3" fmla="*/ 202775 w 1533640"/>
                <a:gd name="connsiteY3" fmla="*/ 1059785 h 1163086"/>
                <a:gd name="connsiteX4" fmla="*/ 302250 w 1533640"/>
                <a:gd name="connsiteY4" fmla="*/ 1021527 h 1163086"/>
                <a:gd name="connsiteX5" fmla="*/ 543283 w 1533640"/>
                <a:gd name="connsiteY5" fmla="*/ 887619 h 1163086"/>
                <a:gd name="connsiteX6" fmla="*/ 688671 w 1533640"/>
                <a:gd name="connsiteY6" fmla="*/ 757425 h 1163086"/>
                <a:gd name="connsiteX7" fmla="*/ 1533640 w 1533640"/>
                <a:gd name="connsiteY7" fmla="*/ 627304 h 1163086"/>
                <a:gd name="connsiteX8" fmla="*/ 566240 w 1533640"/>
                <a:gd name="connsiteY8" fmla="*/ 0 h 1163086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688671 w 1533640"/>
                <a:gd name="connsiteY6" fmla="*/ 443698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513860 w 1533640"/>
                <a:gd name="connsiteY6" fmla="*/ 658850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418791 w 1533640"/>
                <a:gd name="connsiteY4" fmla="*/ 689871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313724 w 1330865"/>
                <a:gd name="connsiteY0" fmla="*/ 28863 h 528354"/>
                <a:gd name="connsiteX1" fmla="*/ 439477 w 1330865"/>
                <a:gd name="connsiteY1" fmla="*/ 28825 h 528354"/>
                <a:gd name="connsiteX2" fmla="*/ 133401 w 1330865"/>
                <a:gd name="connsiteY2" fmla="*/ 93773 h 528354"/>
                <a:gd name="connsiteX3" fmla="*/ 0 w 1330865"/>
                <a:gd name="connsiteY3" fmla="*/ 528354 h 528354"/>
                <a:gd name="connsiteX4" fmla="*/ 216016 w 1330865"/>
                <a:gd name="connsiteY4" fmla="*/ 472167 h 528354"/>
                <a:gd name="connsiteX5" fmla="*/ 311085 w 1330865"/>
                <a:gd name="connsiteY5" fmla="*/ 441146 h 528354"/>
                <a:gd name="connsiteX6" fmla="*/ 1330865 w 1330865"/>
                <a:gd name="connsiteY6" fmla="*/ 95873 h 528354"/>
                <a:gd name="connsiteX7" fmla="*/ 1313724 w 1330865"/>
                <a:gd name="connsiteY7" fmla="*/ 28863 h 528354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133401 w 1330865"/>
                <a:gd name="connsiteY2" fmla="*/ 64948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70686 w 1330865"/>
                <a:gd name="connsiteY3" fmla="*/ 75553 h 499529"/>
                <a:gd name="connsiteX4" fmla="*/ 0 w 1330865"/>
                <a:gd name="connsiteY4" fmla="*/ 499529 h 499529"/>
                <a:gd name="connsiteX5" fmla="*/ 216016 w 1330865"/>
                <a:gd name="connsiteY5" fmla="*/ 443342 h 499529"/>
                <a:gd name="connsiteX6" fmla="*/ 311085 w 1330865"/>
                <a:gd name="connsiteY6" fmla="*/ 412321 h 499529"/>
                <a:gd name="connsiteX7" fmla="*/ 1330865 w 1330865"/>
                <a:gd name="connsiteY7" fmla="*/ 67048 h 499529"/>
                <a:gd name="connsiteX8" fmla="*/ 1313724 w 1330865"/>
                <a:gd name="connsiteY8" fmla="*/ 38 h 499529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59225 w 1447407"/>
                <a:gd name="connsiteY2" fmla="*/ 78395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74060 w 1362242"/>
                <a:gd name="connsiteY2" fmla="*/ 78395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15510 w 1362242"/>
                <a:gd name="connsiteY3" fmla="*/ 48659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2242" h="443342">
                  <a:moveTo>
                    <a:pt x="1345101" y="38"/>
                  </a:moveTo>
                  <a:lnTo>
                    <a:pt x="470854" y="0"/>
                  </a:lnTo>
                  <a:cubicBezTo>
                    <a:pt x="470428" y="14179"/>
                    <a:pt x="470003" y="28357"/>
                    <a:pt x="469577" y="42536"/>
                  </a:cubicBezTo>
                  <a:lnTo>
                    <a:pt x="115510" y="48659"/>
                  </a:lnTo>
                  <a:lnTo>
                    <a:pt x="0" y="297823"/>
                  </a:lnTo>
                  <a:lnTo>
                    <a:pt x="247393" y="443342"/>
                  </a:lnTo>
                  <a:lnTo>
                    <a:pt x="342462" y="412321"/>
                  </a:lnTo>
                  <a:lnTo>
                    <a:pt x="1362242" y="67048"/>
                  </a:lnTo>
                  <a:lnTo>
                    <a:pt x="1345101" y="3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880EEA7-0D79-5940-B5EF-35307D397B36}"/>
                </a:ext>
              </a:extLst>
            </p:cNvPr>
            <p:cNvSpPr/>
            <p:nvPr/>
          </p:nvSpPr>
          <p:spPr>
            <a:xfrm>
              <a:off x="2201260" y="4776069"/>
              <a:ext cx="678744" cy="706052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214253 w 753711"/>
                <a:gd name="connsiteY0" fmla="*/ 0 h 1779062"/>
                <a:gd name="connsiteX1" fmla="*/ 306075 w 753711"/>
                <a:gd name="connsiteY1" fmla="*/ 929703 h 1779062"/>
                <a:gd name="connsiteX2" fmla="*/ 0 w 753711"/>
                <a:gd name="connsiteY2" fmla="*/ 1779062 h 1779062"/>
                <a:gd name="connsiteX3" fmla="*/ 202775 w 753711"/>
                <a:gd name="connsiteY3" fmla="*/ 1675761 h 1779062"/>
                <a:gd name="connsiteX4" fmla="*/ 302250 w 753711"/>
                <a:gd name="connsiteY4" fmla="*/ 1637503 h 1779062"/>
                <a:gd name="connsiteX5" fmla="*/ 543283 w 753711"/>
                <a:gd name="connsiteY5" fmla="*/ 1503595 h 1779062"/>
                <a:gd name="connsiteX6" fmla="*/ 688671 w 753711"/>
                <a:gd name="connsiteY6" fmla="*/ 1400295 h 1779062"/>
                <a:gd name="connsiteX7" fmla="*/ 753711 w 753711"/>
                <a:gd name="connsiteY7" fmla="*/ 669538 h 1779062"/>
                <a:gd name="connsiteX8" fmla="*/ 214253 w 753711"/>
                <a:gd name="connsiteY8" fmla="*/ 0 h 1779062"/>
                <a:gd name="connsiteX0" fmla="*/ 214253 w 688671"/>
                <a:gd name="connsiteY0" fmla="*/ 0 h 1779062"/>
                <a:gd name="connsiteX1" fmla="*/ 306075 w 688671"/>
                <a:gd name="connsiteY1" fmla="*/ 929703 h 1779062"/>
                <a:gd name="connsiteX2" fmla="*/ 0 w 688671"/>
                <a:gd name="connsiteY2" fmla="*/ 1779062 h 1779062"/>
                <a:gd name="connsiteX3" fmla="*/ 202775 w 688671"/>
                <a:gd name="connsiteY3" fmla="*/ 1675761 h 1779062"/>
                <a:gd name="connsiteX4" fmla="*/ 302250 w 688671"/>
                <a:gd name="connsiteY4" fmla="*/ 1637503 h 1779062"/>
                <a:gd name="connsiteX5" fmla="*/ 543283 w 688671"/>
                <a:gd name="connsiteY5" fmla="*/ 1503595 h 1779062"/>
                <a:gd name="connsiteX6" fmla="*/ 688671 w 688671"/>
                <a:gd name="connsiteY6" fmla="*/ 1400295 h 1779062"/>
                <a:gd name="connsiteX7" fmla="*/ 271642 w 688671"/>
                <a:gd name="connsiteY7" fmla="*/ 22954 h 1779062"/>
                <a:gd name="connsiteX8" fmla="*/ 214253 w 688671"/>
                <a:gd name="connsiteY8" fmla="*/ 0 h 1779062"/>
                <a:gd name="connsiteX0" fmla="*/ 214253 w 688671"/>
                <a:gd name="connsiteY0" fmla="*/ 0 h 1779062"/>
                <a:gd name="connsiteX1" fmla="*/ 42085 w 688671"/>
                <a:gd name="connsiteY1" fmla="*/ 535631 h 1779062"/>
                <a:gd name="connsiteX2" fmla="*/ 0 w 688671"/>
                <a:gd name="connsiteY2" fmla="*/ 1779062 h 1779062"/>
                <a:gd name="connsiteX3" fmla="*/ 202775 w 688671"/>
                <a:gd name="connsiteY3" fmla="*/ 1675761 h 1779062"/>
                <a:gd name="connsiteX4" fmla="*/ 302250 w 688671"/>
                <a:gd name="connsiteY4" fmla="*/ 1637503 h 1779062"/>
                <a:gd name="connsiteX5" fmla="*/ 543283 w 688671"/>
                <a:gd name="connsiteY5" fmla="*/ 1503595 h 1779062"/>
                <a:gd name="connsiteX6" fmla="*/ 688671 w 688671"/>
                <a:gd name="connsiteY6" fmla="*/ 1400295 h 1779062"/>
                <a:gd name="connsiteX7" fmla="*/ 271642 w 688671"/>
                <a:gd name="connsiteY7" fmla="*/ 22954 h 1779062"/>
                <a:gd name="connsiteX8" fmla="*/ 214253 w 688671"/>
                <a:gd name="connsiteY8" fmla="*/ 0 h 1779062"/>
                <a:gd name="connsiteX0" fmla="*/ 233383 w 707801"/>
                <a:gd name="connsiteY0" fmla="*/ 0 h 1675761"/>
                <a:gd name="connsiteX1" fmla="*/ 61215 w 707801"/>
                <a:gd name="connsiteY1" fmla="*/ 535631 h 1675761"/>
                <a:gd name="connsiteX2" fmla="*/ 0 w 707801"/>
                <a:gd name="connsiteY2" fmla="*/ 1247257 h 1675761"/>
                <a:gd name="connsiteX3" fmla="*/ 221905 w 707801"/>
                <a:gd name="connsiteY3" fmla="*/ 1675761 h 1675761"/>
                <a:gd name="connsiteX4" fmla="*/ 321380 w 707801"/>
                <a:gd name="connsiteY4" fmla="*/ 1637503 h 1675761"/>
                <a:gd name="connsiteX5" fmla="*/ 562413 w 707801"/>
                <a:gd name="connsiteY5" fmla="*/ 1503595 h 1675761"/>
                <a:gd name="connsiteX6" fmla="*/ 707801 w 707801"/>
                <a:gd name="connsiteY6" fmla="*/ 1400295 h 1675761"/>
                <a:gd name="connsiteX7" fmla="*/ 290772 w 707801"/>
                <a:gd name="connsiteY7" fmla="*/ 22954 h 1675761"/>
                <a:gd name="connsiteX8" fmla="*/ 233383 w 707801"/>
                <a:gd name="connsiteY8" fmla="*/ 0 h 1675761"/>
                <a:gd name="connsiteX0" fmla="*/ 233383 w 707801"/>
                <a:gd name="connsiteY0" fmla="*/ 0 h 1637503"/>
                <a:gd name="connsiteX1" fmla="*/ 61215 w 707801"/>
                <a:gd name="connsiteY1" fmla="*/ 535631 h 1637503"/>
                <a:gd name="connsiteX2" fmla="*/ 0 w 707801"/>
                <a:gd name="connsiteY2" fmla="*/ 1247257 h 1637503"/>
                <a:gd name="connsiteX3" fmla="*/ 321380 w 707801"/>
                <a:gd name="connsiteY3" fmla="*/ 1637503 h 1637503"/>
                <a:gd name="connsiteX4" fmla="*/ 562413 w 707801"/>
                <a:gd name="connsiteY4" fmla="*/ 1503595 h 1637503"/>
                <a:gd name="connsiteX5" fmla="*/ 707801 w 707801"/>
                <a:gd name="connsiteY5" fmla="*/ 1400295 h 1637503"/>
                <a:gd name="connsiteX6" fmla="*/ 290772 w 707801"/>
                <a:gd name="connsiteY6" fmla="*/ 22954 h 1637503"/>
                <a:gd name="connsiteX7" fmla="*/ 233383 w 707801"/>
                <a:gd name="connsiteY7" fmla="*/ 0 h 1637503"/>
                <a:gd name="connsiteX0" fmla="*/ 233383 w 707801"/>
                <a:gd name="connsiteY0" fmla="*/ 0 h 1503595"/>
                <a:gd name="connsiteX1" fmla="*/ 61215 w 707801"/>
                <a:gd name="connsiteY1" fmla="*/ 535631 h 1503595"/>
                <a:gd name="connsiteX2" fmla="*/ 0 w 707801"/>
                <a:gd name="connsiteY2" fmla="*/ 1247257 h 1503595"/>
                <a:gd name="connsiteX3" fmla="*/ 562413 w 707801"/>
                <a:gd name="connsiteY3" fmla="*/ 1503595 h 1503595"/>
                <a:gd name="connsiteX4" fmla="*/ 707801 w 707801"/>
                <a:gd name="connsiteY4" fmla="*/ 1400295 h 1503595"/>
                <a:gd name="connsiteX5" fmla="*/ 290772 w 707801"/>
                <a:gd name="connsiteY5" fmla="*/ 22954 h 1503595"/>
                <a:gd name="connsiteX6" fmla="*/ 233383 w 707801"/>
                <a:gd name="connsiteY6" fmla="*/ 0 h 1503595"/>
                <a:gd name="connsiteX0" fmla="*/ 233383 w 707801"/>
                <a:gd name="connsiteY0" fmla="*/ 0 h 1400295"/>
                <a:gd name="connsiteX1" fmla="*/ 61215 w 707801"/>
                <a:gd name="connsiteY1" fmla="*/ 535631 h 1400295"/>
                <a:gd name="connsiteX2" fmla="*/ 0 w 707801"/>
                <a:gd name="connsiteY2" fmla="*/ 1247257 h 1400295"/>
                <a:gd name="connsiteX3" fmla="*/ 237208 w 707801"/>
                <a:gd name="connsiteY3" fmla="*/ 1078915 h 1400295"/>
                <a:gd name="connsiteX4" fmla="*/ 707801 w 707801"/>
                <a:gd name="connsiteY4" fmla="*/ 1400295 h 1400295"/>
                <a:gd name="connsiteX5" fmla="*/ 290772 w 707801"/>
                <a:gd name="connsiteY5" fmla="*/ 22954 h 1400295"/>
                <a:gd name="connsiteX6" fmla="*/ 233383 w 707801"/>
                <a:gd name="connsiteY6" fmla="*/ 0 h 1400295"/>
                <a:gd name="connsiteX0" fmla="*/ 233383 w 290772"/>
                <a:gd name="connsiteY0" fmla="*/ 0 h 1247257"/>
                <a:gd name="connsiteX1" fmla="*/ 61215 w 290772"/>
                <a:gd name="connsiteY1" fmla="*/ 535631 h 1247257"/>
                <a:gd name="connsiteX2" fmla="*/ 0 w 290772"/>
                <a:gd name="connsiteY2" fmla="*/ 1247257 h 1247257"/>
                <a:gd name="connsiteX3" fmla="*/ 237208 w 290772"/>
                <a:gd name="connsiteY3" fmla="*/ 1078915 h 1247257"/>
                <a:gd name="connsiteX4" fmla="*/ 225732 w 290772"/>
                <a:gd name="connsiteY4" fmla="*/ 688670 h 1247257"/>
                <a:gd name="connsiteX5" fmla="*/ 290772 w 290772"/>
                <a:gd name="connsiteY5" fmla="*/ 22954 h 1247257"/>
                <a:gd name="connsiteX6" fmla="*/ 233383 w 290772"/>
                <a:gd name="connsiteY6" fmla="*/ 0 h 1247257"/>
                <a:gd name="connsiteX0" fmla="*/ 233383 w 290772"/>
                <a:gd name="connsiteY0" fmla="*/ 0 h 1247257"/>
                <a:gd name="connsiteX1" fmla="*/ 61215 w 290772"/>
                <a:gd name="connsiteY1" fmla="*/ 535631 h 1247257"/>
                <a:gd name="connsiteX2" fmla="*/ 0 w 290772"/>
                <a:gd name="connsiteY2" fmla="*/ 1247257 h 1247257"/>
                <a:gd name="connsiteX3" fmla="*/ 237208 w 290772"/>
                <a:gd name="connsiteY3" fmla="*/ 1078915 h 1247257"/>
                <a:gd name="connsiteX4" fmla="*/ 265267 w 290772"/>
                <a:gd name="connsiteY4" fmla="*/ 696322 h 1247257"/>
                <a:gd name="connsiteX5" fmla="*/ 225732 w 290772"/>
                <a:gd name="connsiteY5" fmla="*/ 688670 h 1247257"/>
                <a:gd name="connsiteX6" fmla="*/ 290772 w 290772"/>
                <a:gd name="connsiteY6" fmla="*/ 22954 h 1247257"/>
                <a:gd name="connsiteX7" fmla="*/ 233383 w 29077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65267 w 284422"/>
                <a:gd name="connsiteY4" fmla="*/ 696322 h 1247257"/>
                <a:gd name="connsiteX5" fmla="*/ 225732 w 284422"/>
                <a:gd name="connsiteY5" fmla="*/ 6886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65267 w 284422"/>
                <a:gd name="connsiteY4" fmla="*/ 696322 h 1247257"/>
                <a:gd name="connsiteX5" fmla="*/ 235257 w 284422"/>
                <a:gd name="connsiteY5" fmla="*/ 69502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52567 w 284422"/>
                <a:gd name="connsiteY4" fmla="*/ 899522 h 1247257"/>
                <a:gd name="connsiteX5" fmla="*/ 235257 w 284422"/>
                <a:gd name="connsiteY5" fmla="*/ 69502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52567 w 284422"/>
                <a:gd name="connsiteY4" fmla="*/ 899522 h 1247257"/>
                <a:gd name="connsiteX5" fmla="*/ 219382 w 284422"/>
                <a:gd name="connsiteY5" fmla="*/ 9045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233383 w 284422"/>
                <a:gd name="connsiteY0" fmla="*/ 0 h 1247257"/>
                <a:gd name="connsiteX1" fmla="*/ 61215 w 284422"/>
                <a:gd name="connsiteY1" fmla="*/ 535631 h 1247257"/>
                <a:gd name="connsiteX2" fmla="*/ 0 w 284422"/>
                <a:gd name="connsiteY2" fmla="*/ 1247257 h 1247257"/>
                <a:gd name="connsiteX3" fmla="*/ 237208 w 284422"/>
                <a:gd name="connsiteY3" fmla="*/ 1078915 h 1247257"/>
                <a:gd name="connsiteX4" fmla="*/ 246217 w 284422"/>
                <a:gd name="connsiteY4" fmla="*/ 912222 h 1247257"/>
                <a:gd name="connsiteX5" fmla="*/ 219382 w 284422"/>
                <a:gd name="connsiteY5" fmla="*/ 904570 h 1247257"/>
                <a:gd name="connsiteX6" fmla="*/ 284422 w 284422"/>
                <a:gd name="connsiteY6" fmla="*/ 10254 h 1247257"/>
                <a:gd name="connsiteX7" fmla="*/ 233383 w 284422"/>
                <a:gd name="connsiteY7" fmla="*/ 0 h 1247257"/>
                <a:gd name="connsiteX0" fmla="*/ 0 w 505064"/>
                <a:gd name="connsiteY0" fmla="*/ 0 h 1602857"/>
                <a:gd name="connsiteX1" fmla="*/ 281857 w 505064"/>
                <a:gd name="connsiteY1" fmla="*/ 891231 h 1602857"/>
                <a:gd name="connsiteX2" fmla="*/ 220642 w 505064"/>
                <a:gd name="connsiteY2" fmla="*/ 1602857 h 1602857"/>
                <a:gd name="connsiteX3" fmla="*/ 457850 w 505064"/>
                <a:gd name="connsiteY3" fmla="*/ 1434515 h 1602857"/>
                <a:gd name="connsiteX4" fmla="*/ 466859 w 505064"/>
                <a:gd name="connsiteY4" fmla="*/ 1267822 h 1602857"/>
                <a:gd name="connsiteX5" fmla="*/ 440024 w 505064"/>
                <a:gd name="connsiteY5" fmla="*/ 1260170 h 1602857"/>
                <a:gd name="connsiteX6" fmla="*/ 505064 w 505064"/>
                <a:gd name="connsiteY6" fmla="*/ 365854 h 1602857"/>
                <a:gd name="connsiteX7" fmla="*/ 0 w 505064"/>
                <a:gd name="connsiteY7" fmla="*/ 0 h 1602857"/>
                <a:gd name="connsiteX0" fmla="*/ 0 w 466859"/>
                <a:gd name="connsiteY0" fmla="*/ 40546 h 1643403"/>
                <a:gd name="connsiteX1" fmla="*/ 281857 w 466859"/>
                <a:gd name="connsiteY1" fmla="*/ 931777 h 1643403"/>
                <a:gd name="connsiteX2" fmla="*/ 220642 w 466859"/>
                <a:gd name="connsiteY2" fmla="*/ 1643403 h 1643403"/>
                <a:gd name="connsiteX3" fmla="*/ 457850 w 466859"/>
                <a:gd name="connsiteY3" fmla="*/ 1475061 h 1643403"/>
                <a:gd name="connsiteX4" fmla="*/ 466859 w 466859"/>
                <a:gd name="connsiteY4" fmla="*/ 1308368 h 1643403"/>
                <a:gd name="connsiteX5" fmla="*/ 440024 w 466859"/>
                <a:gd name="connsiteY5" fmla="*/ 1300716 h 1643403"/>
                <a:gd name="connsiteX6" fmla="*/ 117714 w 466859"/>
                <a:gd name="connsiteY6" fmla="*/ 0 h 1643403"/>
                <a:gd name="connsiteX7" fmla="*/ 0 w 466859"/>
                <a:gd name="connsiteY7" fmla="*/ 40546 h 1643403"/>
                <a:gd name="connsiteX0" fmla="*/ 0 w 466859"/>
                <a:gd name="connsiteY0" fmla="*/ 40546 h 1643403"/>
                <a:gd name="connsiteX1" fmla="*/ 281857 w 466859"/>
                <a:gd name="connsiteY1" fmla="*/ 931777 h 1643403"/>
                <a:gd name="connsiteX2" fmla="*/ 220642 w 466859"/>
                <a:gd name="connsiteY2" fmla="*/ 1643403 h 1643403"/>
                <a:gd name="connsiteX3" fmla="*/ 457850 w 466859"/>
                <a:gd name="connsiteY3" fmla="*/ 1475061 h 1643403"/>
                <a:gd name="connsiteX4" fmla="*/ 466859 w 466859"/>
                <a:gd name="connsiteY4" fmla="*/ 1308368 h 1643403"/>
                <a:gd name="connsiteX5" fmla="*/ 271749 w 466859"/>
                <a:gd name="connsiteY5" fmla="*/ 341866 h 1643403"/>
                <a:gd name="connsiteX6" fmla="*/ 117714 w 466859"/>
                <a:gd name="connsiteY6" fmla="*/ 0 h 1643403"/>
                <a:gd name="connsiteX7" fmla="*/ 0 w 466859"/>
                <a:gd name="connsiteY7" fmla="*/ 40546 h 1643403"/>
                <a:gd name="connsiteX0" fmla="*/ 0 w 647834"/>
                <a:gd name="connsiteY0" fmla="*/ 40546 h 1643403"/>
                <a:gd name="connsiteX1" fmla="*/ 281857 w 647834"/>
                <a:gd name="connsiteY1" fmla="*/ 931777 h 1643403"/>
                <a:gd name="connsiteX2" fmla="*/ 220642 w 647834"/>
                <a:gd name="connsiteY2" fmla="*/ 1643403 h 1643403"/>
                <a:gd name="connsiteX3" fmla="*/ 457850 w 647834"/>
                <a:gd name="connsiteY3" fmla="*/ 1475061 h 1643403"/>
                <a:gd name="connsiteX4" fmla="*/ 647834 w 647834"/>
                <a:gd name="connsiteY4" fmla="*/ 206643 h 1643403"/>
                <a:gd name="connsiteX5" fmla="*/ 271749 w 647834"/>
                <a:gd name="connsiteY5" fmla="*/ 341866 h 1643403"/>
                <a:gd name="connsiteX6" fmla="*/ 117714 w 647834"/>
                <a:gd name="connsiteY6" fmla="*/ 0 h 1643403"/>
                <a:gd name="connsiteX7" fmla="*/ 0 w 647834"/>
                <a:gd name="connsiteY7" fmla="*/ 40546 h 1643403"/>
                <a:gd name="connsiteX0" fmla="*/ 0 w 647834"/>
                <a:gd name="connsiteY0" fmla="*/ 40546 h 1643403"/>
                <a:gd name="connsiteX1" fmla="*/ 281857 w 647834"/>
                <a:gd name="connsiteY1" fmla="*/ 931777 h 1643403"/>
                <a:gd name="connsiteX2" fmla="*/ 220642 w 647834"/>
                <a:gd name="connsiteY2" fmla="*/ 1643403 h 1643403"/>
                <a:gd name="connsiteX3" fmla="*/ 594375 w 647834"/>
                <a:gd name="connsiteY3" fmla="*/ 544786 h 1643403"/>
                <a:gd name="connsiteX4" fmla="*/ 647834 w 647834"/>
                <a:gd name="connsiteY4" fmla="*/ 206643 h 1643403"/>
                <a:gd name="connsiteX5" fmla="*/ 271749 w 647834"/>
                <a:gd name="connsiteY5" fmla="*/ 341866 h 1643403"/>
                <a:gd name="connsiteX6" fmla="*/ 117714 w 647834"/>
                <a:gd name="connsiteY6" fmla="*/ 0 h 1643403"/>
                <a:gd name="connsiteX7" fmla="*/ 0 w 647834"/>
                <a:gd name="connsiteY7" fmla="*/ 40546 h 1643403"/>
                <a:gd name="connsiteX0" fmla="*/ 0 w 647834"/>
                <a:gd name="connsiteY0" fmla="*/ 40546 h 931777"/>
                <a:gd name="connsiteX1" fmla="*/ 281857 w 647834"/>
                <a:gd name="connsiteY1" fmla="*/ 931777 h 931777"/>
                <a:gd name="connsiteX2" fmla="*/ 506392 w 647834"/>
                <a:gd name="connsiteY2" fmla="*/ 789328 h 931777"/>
                <a:gd name="connsiteX3" fmla="*/ 594375 w 647834"/>
                <a:gd name="connsiteY3" fmla="*/ 544786 h 931777"/>
                <a:gd name="connsiteX4" fmla="*/ 647834 w 647834"/>
                <a:gd name="connsiteY4" fmla="*/ 206643 h 931777"/>
                <a:gd name="connsiteX5" fmla="*/ 271749 w 647834"/>
                <a:gd name="connsiteY5" fmla="*/ 341866 h 931777"/>
                <a:gd name="connsiteX6" fmla="*/ 117714 w 647834"/>
                <a:gd name="connsiteY6" fmla="*/ 0 h 931777"/>
                <a:gd name="connsiteX7" fmla="*/ 0 w 647834"/>
                <a:gd name="connsiteY7" fmla="*/ 40546 h 931777"/>
                <a:gd name="connsiteX0" fmla="*/ 0 w 647834"/>
                <a:gd name="connsiteY0" fmla="*/ 40546 h 871452"/>
                <a:gd name="connsiteX1" fmla="*/ 294557 w 647834"/>
                <a:gd name="connsiteY1" fmla="*/ 871452 h 871452"/>
                <a:gd name="connsiteX2" fmla="*/ 506392 w 647834"/>
                <a:gd name="connsiteY2" fmla="*/ 789328 h 871452"/>
                <a:gd name="connsiteX3" fmla="*/ 594375 w 647834"/>
                <a:gd name="connsiteY3" fmla="*/ 544786 h 871452"/>
                <a:gd name="connsiteX4" fmla="*/ 647834 w 647834"/>
                <a:gd name="connsiteY4" fmla="*/ 206643 h 871452"/>
                <a:gd name="connsiteX5" fmla="*/ 271749 w 647834"/>
                <a:gd name="connsiteY5" fmla="*/ 341866 h 871452"/>
                <a:gd name="connsiteX6" fmla="*/ 117714 w 647834"/>
                <a:gd name="connsiteY6" fmla="*/ 0 h 871452"/>
                <a:gd name="connsiteX7" fmla="*/ 0 w 647834"/>
                <a:gd name="connsiteY7" fmla="*/ 40546 h 871452"/>
                <a:gd name="connsiteX0" fmla="*/ 0 w 647834"/>
                <a:gd name="connsiteY0" fmla="*/ 40546 h 871452"/>
                <a:gd name="connsiteX1" fmla="*/ 294557 w 647834"/>
                <a:gd name="connsiteY1" fmla="*/ 871452 h 871452"/>
                <a:gd name="connsiteX2" fmla="*/ 528617 w 647834"/>
                <a:gd name="connsiteY2" fmla="*/ 802028 h 871452"/>
                <a:gd name="connsiteX3" fmla="*/ 594375 w 647834"/>
                <a:gd name="connsiteY3" fmla="*/ 544786 h 871452"/>
                <a:gd name="connsiteX4" fmla="*/ 647834 w 647834"/>
                <a:gd name="connsiteY4" fmla="*/ 206643 h 871452"/>
                <a:gd name="connsiteX5" fmla="*/ 271749 w 647834"/>
                <a:gd name="connsiteY5" fmla="*/ 341866 h 871452"/>
                <a:gd name="connsiteX6" fmla="*/ 117714 w 647834"/>
                <a:gd name="connsiteY6" fmla="*/ 0 h 871452"/>
                <a:gd name="connsiteX7" fmla="*/ 0 w 647834"/>
                <a:gd name="connsiteY7" fmla="*/ 40546 h 871452"/>
                <a:gd name="connsiteX0" fmla="*/ 0 w 635134"/>
                <a:gd name="connsiteY0" fmla="*/ 40546 h 871452"/>
                <a:gd name="connsiteX1" fmla="*/ 294557 w 635134"/>
                <a:gd name="connsiteY1" fmla="*/ 871452 h 871452"/>
                <a:gd name="connsiteX2" fmla="*/ 528617 w 635134"/>
                <a:gd name="connsiteY2" fmla="*/ 802028 h 871452"/>
                <a:gd name="connsiteX3" fmla="*/ 594375 w 635134"/>
                <a:gd name="connsiteY3" fmla="*/ 544786 h 871452"/>
                <a:gd name="connsiteX4" fmla="*/ 635134 w 635134"/>
                <a:gd name="connsiteY4" fmla="*/ 200293 h 871452"/>
                <a:gd name="connsiteX5" fmla="*/ 271749 w 635134"/>
                <a:gd name="connsiteY5" fmla="*/ 341866 h 871452"/>
                <a:gd name="connsiteX6" fmla="*/ 117714 w 635134"/>
                <a:gd name="connsiteY6" fmla="*/ 0 h 871452"/>
                <a:gd name="connsiteX7" fmla="*/ 0 w 635134"/>
                <a:gd name="connsiteY7" fmla="*/ 40546 h 871452"/>
                <a:gd name="connsiteX0" fmla="*/ 0 w 635134"/>
                <a:gd name="connsiteY0" fmla="*/ 97696 h 928602"/>
                <a:gd name="connsiteX1" fmla="*/ 294557 w 635134"/>
                <a:gd name="connsiteY1" fmla="*/ 928602 h 928602"/>
                <a:gd name="connsiteX2" fmla="*/ 528617 w 635134"/>
                <a:gd name="connsiteY2" fmla="*/ 859178 h 928602"/>
                <a:gd name="connsiteX3" fmla="*/ 594375 w 635134"/>
                <a:gd name="connsiteY3" fmla="*/ 601936 h 928602"/>
                <a:gd name="connsiteX4" fmla="*/ 635134 w 635134"/>
                <a:gd name="connsiteY4" fmla="*/ 257443 h 928602"/>
                <a:gd name="connsiteX5" fmla="*/ 271749 w 635134"/>
                <a:gd name="connsiteY5" fmla="*/ 399016 h 928602"/>
                <a:gd name="connsiteX6" fmla="*/ 101839 w 635134"/>
                <a:gd name="connsiteY6" fmla="*/ 0 h 928602"/>
                <a:gd name="connsiteX7" fmla="*/ 0 w 635134"/>
                <a:gd name="connsiteY7" fmla="*/ 97696 h 928602"/>
                <a:gd name="connsiteX0" fmla="*/ 0 w 622434"/>
                <a:gd name="connsiteY0" fmla="*/ 81821 h 928602"/>
                <a:gd name="connsiteX1" fmla="*/ 281857 w 622434"/>
                <a:gd name="connsiteY1" fmla="*/ 928602 h 928602"/>
                <a:gd name="connsiteX2" fmla="*/ 515917 w 622434"/>
                <a:gd name="connsiteY2" fmla="*/ 859178 h 928602"/>
                <a:gd name="connsiteX3" fmla="*/ 581675 w 622434"/>
                <a:gd name="connsiteY3" fmla="*/ 601936 h 928602"/>
                <a:gd name="connsiteX4" fmla="*/ 622434 w 622434"/>
                <a:gd name="connsiteY4" fmla="*/ 257443 h 928602"/>
                <a:gd name="connsiteX5" fmla="*/ 259049 w 622434"/>
                <a:gd name="connsiteY5" fmla="*/ 399016 h 928602"/>
                <a:gd name="connsiteX6" fmla="*/ 89139 w 622434"/>
                <a:gd name="connsiteY6" fmla="*/ 0 h 928602"/>
                <a:gd name="connsiteX7" fmla="*/ 0 w 622434"/>
                <a:gd name="connsiteY7" fmla="*/ 81821 h 928602"/>
                <a:gd name="connsiteX0" fmla="*/ 0 w 622434"/>
                <a:gd name="connsiteY0" fmla="*/ 81821 h 928602"/>
                <a:gd name="connsiteX1" fmla="*/ 281857 w 622434"/>
                <a:gd name="connsiteY1" fmla="*/ 928602 h 928602"/>
                <a:gd name="connsiteX2" fmla="*/ 515917 w 622434"/>
                <a:gd name="connsiteY2" fmla="*/ 859178 h 928602"/>
                <a:gd name="connsiteX3" fmla="*/ 581675 w 622434"/>
                <a:gd name="connsiteY3" fmla="*/ 601936 h 928602"/>
                <a:gd name="connsiteX4" fmla="*/ 622434 w 622434"/>
                <a:gd name="connsiteY4" fmla="*/ 257443 h 928602"/>
                <a:gd name="connsiteX5" fmla="*/ 309849 w 622434"/>
                <a:gd name="connsiteY5" fmla="*/ 173591 h 928602"/>
                <a:gd name="connsiteX6" fmla="*/ 89139 w 622434"/>
                <a:gd name="connsiteY6" fmla="*/ 0 h 928602"/>
                <a:gd name="connsiteX7" fmla="*/ 0 w 622434"/>
                <a:gd name="connsiteY7" fmla="*/ 81821 h 928602"/>
                <a:gd name="connsiteX0" fmla="*/ 0 w 790709"/>
                <a:gd name="connsiteY0" fmla="*/ 81821 h 928602"/>
                <a:gd name="connsiteX1" fmla="*/ 281857 w 790709"/>
                <a:gd name="connsiteY1" fmla="*/ 928602 h 928602"/>
                <a:gd name="connsiteX2" fmla="*/ 515917 w 790709"/>
                <a:gd name="connsiteY2" fmla="*/ 859178 h 928602"/>
                <a:gd name="connsiteX3" fmla="*/ 581675 w 790709"/>
                <a:gd name="connsiteY3" fmla="*/ 601936 h 928602"/>
                <a:gd name="connsiteX4" fmla="*/ 790709 w 790709"/>
                <a:gd name="connsiteY4" fmla="*/ 486043 h 928602"/>
                <a:gd name="connsiteX5" fmla="*/ 309849 w 790709"/>
                <a:gd name="connsiteY5" fmla="*/ 173591 h 928602"/>
                <a:gd name="connsiteX6" fmla="*/ 89139 w 790709"/>
                <a:gd name="connsiteY6" fmla="*/ 0 h 928602"/>
                <a:gd name="connsiteX7" fmla="*/ 0 w 790709"/>
                <a:gd name="connsiteY7" fmla="*/ 81821 h 928602"/>
                <a:gd name="connsiteX0" fmla="*/ 0 w 790709"/>
                <a:gd name="connsiteY0" fmla="*/ 81821 h 928602"/>
                <a:gd name="connsiteX1" fmla="*/ 281857 w 790709"/>
                <a:gd name="connsiteY1" fmla="*/ 928602 h 928602"/>
                <a:gd name="connsiteX2" fmla="*/ 515917 w 790709"/>
                <a:gd name="connsiteY2" fmla="*/ 859178 h 928602"/>
                <a:gd name="connsiteX3" fmla="*/ 581675 w 790709"/>
                <a:gd name="connsiteY3" fmla="*/ 601936 h 928602"/>
                <a:gd name="connsiteX4" fmla="*/ 790709 w 790709"/>
                <a:gd name="connsiteY4" fmla="*/ 486043 h 928602"/>
                <a:gd name="connsiteX5" fmla="*/ 402203 w 790709"/>
                <a:gd name="connsiteY5" fmla="*/ 188827 h 928602"/>
                <a:gd name="connsiteX6" fmla="*/ 309849 w 790709"/>
                <a:gd name="connsiteY6" fmla="*/ 173591 h 928602"/>
                <a:gd name="connsiteX7" fmla="*/ 89139 w 790709"/>
                <a:gd name="connsiteY7" fmla="*/ 0 h 928602"/>
                <a:gd name="connsiteX8" fmla="*/ 0 w 790709"/>
                <a:gd name="connsiteY8" fmla="*/ 81821 h 928602"/>
                <a:gd name="connsiteX0" fmla="*/ 0 w 790709"/>
                <a:gd name="connsiteY0" fmla="*/ 81821 h 928602"/>
                <a:gd name="connsiteX1" fmla="*/ 294253 w 790709"/>
                <a:gd name="connsiteY1" fmla="*/ 334877 h 928602"/>
                <a:gd name="connsiteX2" fmla="*/ 281857 w 790709"/>
                <a:gd name="connsiteY2" fmla="*/ 928602 h 928602"/>
                <a:gd name="connsiteX3" fmla="*/ 515917 w 790709"/>
                <a:gd name="connsiteY3" fmla="*/ 859178 h 928602"/>
                <a:gd name="connsiteX4" fmla="*/ 581675 w 790709"/>
                <a:gd name="connsiteY4" fmla="*/ 601936 h 928602"/>
                <a:gd name="connsiteX5" fmla="*/ 790709 w 790709"/>
                <a:gd name="connsiteY5" fmla="*/ 486043 h 928602"/>
                <a:gd name="connsiteX6" fmla="*/ 402203 w 790709"/>
                <a:gd name="connsiteY6" fmla="*/ 188827 h 928602"/>
                <a:gd name="connsiteX7" fmla="*/ 309849 w 790709"/>
                <a:gd name="connsiteY7" fmla="*/ 173591 h 928602"/>
                <a:gd name="connsiteX8" fmla="*/ 89139 w 790709"/>
                <a:gd name="connsiteY8" fmla="*/ 0 h 928602"/>
                <a:gd name="connsiteX9" fmla="*/ 0 w 790709"/>
                <a:gd name="connsiteY9" fmla="*/ 81821 h 928602"/>
                <a:gd name="connsiteX0" fmla="*/ 0 w 790709"/>
                <a:gd name="connsiteY0" fmla="*/ 81821 h 928602"/>
                <a:gd name="connsiteX1" fmla="*/ 259328 w 790709"/>
                <a:gd name="connsiteY1" fmla="*/ 353927 h 928602"/>
                <a:gd name="connsiteX2" fmla="*/ 281857 w 790709"/>
                <a:gd name="connsiteY2" fmla="*/ 928602 h 928602"/>
                <a:gd name="connsiteX3" fmla="*/ 515917 w 790709"/>
                <a:gd name="connsiteY3" fmla="*/ 859178 h 928602"/>
                <a:gd name="connsiteX4" fmla="*/ 581675 w 790709"/>
                <a:gd name="connsiteY4" fmla="*/ 601936 h 928602"/>
                <a:gd name="connsiteX5" fmla="*/ 790709 w 790709"/>
                <a:gd name="connsiteY5" fmla="*/ 486043 h 928602"/>
                <a:gd name="connsiteX6" fmla="*/ 402203 w 790709"/>
                <a:gd name="connsiteY6" fmla="*/ 188827 h 928602"/>
                <a:gd name="connsiteX7" fmla="*/ 309849 w 790709"/>
                <a:gd name="connsiteY7" fmla="*/ 173591 h 928602"/>
                <a:gd name="connsiteX8" fmla="*/ 89139 w 790709"/>
                <a:gd name="connsiteY8" fmla="*/ 0 h 928602"/>
                <a:gd name="connsiteX9" fmla="*/ 0 w 790709"/>
                <a:gd name="connsiteY9" fmla="*/ 81821 h 928602"/>
                <a:gd name="connsiteX0" fmla="*/ 0 w 790709"/>
                <a:gd name="connsiteY0" fmla="*/ 81821 h 928602"/>
                <a:gd name="connsiteX1" fmla="*/ 252978 w 790709"/>
                <a:gd name="connsiteY1" fmla="*/ 363452 h 928602"/>
                <a:gd name="connsiteX2" fmla="*/ 281857 w 790709"/>
                <a:gd name="connsiteY2" fmla="*/ 928602 h 928602"/>
                <a:gd name="connsiteX3" fmla="*/ 515917 w 790709"/>
                <a:gd name="connsiteY3" fmla="*/ 859178 h 928602"/>
                <a:gd name="connsiteX4" fmla="*/ 581675 w 790709"/>
                <a:gd name="connsiteY4" fmla="*/ 601936 h 928602"/>
                <a:gd name="connsiteX5" fmla="*/ 790709 w 790709"/>
                <a:gd name="connsiteY5" fmla="*/ 486043 h 928602"/>
                <a:gd name="connsiteX6" fmla="*/ 402203 w 790709"/>
                <a:gd name="connsiteY6" fmla="*/ 188827 h 928602"/>
                <a:gd name="connsiteX7" fmla="*/ 309849 w 790709"/>
                <a:gd name="connsiteY7" fmla="*/ 173591 h 928602"/>
                <a:gd name="connsiteX8" fmla="*/ 89139 w 790709"/>
                <a:gd name="connsiteY8" fmla="*/ 0 h 928602"/>
                <a:gd name="connsiteX9" fmla="*/ 0 w 790709"/>
                <a:gd name="connsiteY9" fmla="*/ 81821 h 928602"/>
                <a:gd name="connsiteX0" fmla="*/ 0 w 790709"/>
                <a:gd name="connsiteY0" fmla="*/ 81821 h 928602"/>
                <a:gd name="connsiteX1" fmla="*/ 252978 w 790709"/>
                <a:gd name="connsiteY1" fmla="*/ 363452 h 928602"/>
                <a:gd name="connsiteX2" fmla="*/ 281857 w 790709"/>
                <a:gd name="connsiteY2" fmla="*/ 928602 h 928602"/>
                <a:gd name="connsiteX3" fmla="*/ 515917 w 790709"/>
                <a:gd name="connsiteY3" fmla="*/ 859178 h 928602"/>
                <a:gd name="connsiteX4" fmla="*/ 581675 w 790709"/>
                <a:gd name="connsiteY4" fmla="*/ 601936 h 928602"/>
                <a:gd name="connsiteX5" fmla="*/ 790709 w 790709"/>
                <a:gd name="connsiteY5" fmla="*/ 486043 h 928602"/>
                <a:gd name="connsiteX6" fmla="*/ 402203 w 790709"/>
                <a:gd name="connsiteY6" fmla="*/ 188827 h 928602"/>
                <a:gd name="connsiteX7" fmla="*/ 309849 w 790709"/>
                <a:gd name="connsiteY7" fmla="*/ 173591 h 928602"/>
                <a:gd name="connsiteX8" fmla="*/ 89139 w 790709"/>
                <a:gd name="connsiteY8" fmla="*/ 0 h 928602"/>
                <a:gd name="connsiteX9" fmla="*/ 0 w 790709"/>
                <a:gd name="connsiteY9" fmla="*/ 81821 h 928602"/>
                <a:gd name="connsiteX0" fmla="*/ 0 w 811192"/>
                <a:gd name="connsiteY0" fmla="*/ 81821 h 928602"/>
                <a:gd name="connsiteX1" fmla="*/ 252978 w 811192"/>
                <a:gd name="connsiteY1" fmla="*/ 363452 h 928602"/>
                <a:gd name="connsiteX2" fmla="*/ 281857 w 811192"/>
                <a:gd name="connsiteY2" fmla="*/ 928602 h 928602"/>
                <a:gd name="connsiteX3" fmla="*/ 811192 w 811192"/>
                <a:gd name="connsiteY3" fmla="*/ 827428 h 928602"/>
                <a:gd name="connsiteX4" fmla="*/ 581675 w 811192"/>
                <a:gd name="connsiteY4" fmla="*/ 601936 h 928602"/>
                <a:gd name="connsiteX5" fmla="*/ 790709 w 811192"/>
                <a:gd name="connsiteY5" fmla="*/ 486043 h 928602"/>
                <a:gd name="connsiteX6" fmla="*/ 402203 w 811192"/>
                <a:gd name="connsiteY6" fmla="*/ 188827 h 928602"/>
                <a:gd name="connsiteX7" fmla="*/ 309849 w 811192"/>
                <a:gd name="connsiteY7" fmla="*/ 173591 h 928602"/>
                <a:gd name="connsiteX8" fmla="*/ 89139 w 811192"/>
                <a:gd name="connsiteY8" fmla="*/ 0 h 928602"/>
                <a:gd name="connsiteX9" fmla="*/ 0 w 811192"/>
                <a:gd name="connsiteY9" fmla="*/ 81821 h 928602"/>
                <a:gd name="connsiteX0" fmla="*/ 0 w 811192"/>
                <a:gd name="connsiteY0" fmla="*/ 81821 h 928602"/>
                <a:gd name="connsiteX1" fmla="*/ 252978 w 811192"/>
                <a:gd name="connsiteY1" fmla="*/ 363452 h 928602"/>
                <a:gd name="connsiteX2" fmla="*/ 281857 w 811192"/>
                <a:gd name="connsiteY2" fmla="*/ 928602 h 928602"/>
                <a:gd name="connsiteX3" fmla="*/ 811192 w 811192"/>
                <a:gd name="connsiteY3" fmla="*/ 827428 h 928602"/>
                <a:gd name="connsiteX4" fmla="*/ 790709 w 811192"/>
                <a:gd name="connsiteY4" fmla="*/ 486043 h 928602"/>
                <a:gd name="connsiteX5" fmla="*/ 402203 w 811192"/>
                <a:gd name="connsiteY5" fmla="*/ 188827 h 928602"/>
                <a:gd name="connsiteX6" fmla="*/ 309849 w 811192"/>
                <a:gd name="connsiteY6" fmla="*/ 173591 h 928602"/>
                <a:gd name="connsiteX7" fmla="*/ 89139 w 811192"/>
                <a:gd name="connsiteY7" fmla="*/ 0 h 928602"/>
                <a:gd name="connsiteX8" fmla="*/ 0 w 811192"/>
                <a:gd name="connsiteY8" fmla="*/ 81821 h 928602"/>
                <a:gd name="connsiteX0" fmla="*/ 0 w 811192"/>
                <a:gd name="connsiteY0" fmla="*/ 81821 h 827428"/>
                <a:gd name="connsiteX1" fmla="*/ 252978 w 811192"/>
                <a:gd name="connsiteY1" fmla="*/ 363452 h 827428"/>
                <a:gd name="connsiteX2" fmla="*/ 246932 w 811192"/>
                <a:gd name="connsiteY2" fmla="*/ 392027 h 827428"/>
                <a:gd name="connsiteX3" fmla="*/ 811192 w 811192"/>
                <a:gd name="connsiteY3" fmla="*/ 827428 h 827428"/>
                <a:gd name="connsiteX4" fmla="*/ 790709 w 811192"/>
                <a:gd name="connsiteY4" fmla="*/ 486043 h 827428"/>
                <a:gd name="connsiteX5" fmla="*/ 402203 w 811192"/>
                <a:gd name="connsiteY5" fmla="*/ 188827 h 827428"/>
                <a:gd name="connsiteX6" fmla="*/ 309849 w 811192"/>
                <a:gd name="connsiteY6" fmla="*/ 173591 h 827428"/>
                <a:gd name="connsiteX7" fmla="*/ 89139 w 811192"/>
                <a:gd name="connsiteY7" fmla="*/ 0 h 827428"/>
                <a:gd name="connsiteX8" fmla="*/ 0 w 811192"/>
                <a:gd name="connsiteY8" fmla="*/ 81821 h 827428"/>
                <a:gd name="connsiteX0" fmla="*/ 0 w 811192"/>
                <a:gd name="connsiteY0" fmla="*/ 81821 h 827428"/>
                <a:gd name="connsiteX1" fmla="*/ 281553 w 811192"/>
                <a:gd name="connsiteY1" fmla="*/ 360277 h 827428"/>
                <a:gd name="connsiteX2" fmla="*/ 246932 w 811192"/>
                <a:gd name="connsiteY2" fmla="*/ 392027 h 827428"/>
                <a:gd name="connsiteX3" fmla="*/ 811192 w 811192"/>
                <a:gd name="connsiteY3" fmla="*/ 827428 h 827428"/>
                <a:gd name="connsiteX4" fmla="*/ 790709 w 811192"/>
                <a:gd name="connsiteY4" fmla="*/ 486043 h 827428"/>
                <a:gd name="connsiteX5" fmla="*/ 402203 w 811192"/>
                <a:gd name="connsiteY5" fmla="*/ 188827 h 827428"/>
                <a:gd name="connsiteX6" fmla="*/ 309849 w 811192"/>
                <a:gd name="connsiteY6" fmla="*/ 173591 h 827428"/>
                <a:gd name="connsiteX7" fmla="*/ 89139 w 811192"/>
                <a:gd name="connsiteY7" fmla="*/ 0 h 827428"/>
                <a:gd name="connsiteX8" fmla="*/ 0 w 811192"/>
                <a:gd name="connsiteY8" fmla="*/ 81821 h 827428"/>
                <a:gd name="connsiteX0" fmla="*/ 0 w 811192"/>
                <a:gd name="connsiteY0" fmla="*/ 81821 h 827428"/>
                <a:gd name="connsiteX1" fmla="*/ 281553 w 811192"/>
                <a:gd name="connsiteY1" fmla="*/ 360277 h 827428"/>
                <a:gd name="connsiteX2" fmla="*/ 262807 w 811192"/>
                <a:gd name="connsiteY2" fmla="*/ 388852 h 827428"/>
                <a:gd name="connsiteX3" fmla="*/ 811192 w 811192"/>
                <a:gd name="connsiteY3" fmla="*/ 827428 h 827428"/>
                <a:gd name="connsiteX4" fmla="*/ 790709 w 811192"/>
                <a:gd name="connsiteY4" fmla="*/ 486043 h 827428"/>
                <a:gd name="connsiteX5" fmla="*/ 402203 w 811192"/>
                <a:gd name="connsiteY5" fmla="*/ 188827 h 827428"/>
                <a:gd name="connsiteX6" fmla="*/ 309849 w 811192"/>
                <a:gd name="connsiteY6" fmla="*/ 173591 h 827428"/>
                <a:gd name="connsiteX7" fmla="*/ 89139 w 811192"/>
                <a:gd name="connsiteY7" fmla="*/ 0 h 827428"/>
                <a:gd name="connsiteX8" fmla="*/ 0 w 811192"/>
                <a:gd name="connsiteY8" fmla="*/ 81821 h 827428"/>
                <a:gd name="connsiteX0" fmla="*/ 0 w 808017"/>
                <a:gd name="connsiteY0" fmla="*/ 81821 h 922678"/>
                <a:gd name="connsiteX1" fmla="*/ 281553 w 808017"/>
                <a:gd name="connsiteY1" fmla="*/ 360277 h 922678"/>
                <a:gd name="connsiteX2" fmla="*/ 262807 w 808017"/>
                <a:gd name="connsiteY2" fmla="*/ 388852 h 922678"/>
                <a:gd name="connsiteX3" fmla="*/ 808017 w 808017"/>
                <a:gd name="connsiteY3" fmla="*/ 922678 h 922678"/>
                <a:gd name="connsiteX4" fmla="*/ 790709 w 808017"/>
                <a:gd name="connsiteY4" fmla="*/ 486043 h 922678"/>
                <a:gd name="connsiteX5" fmla="*/ 402203 w 808017"/>
                <a:gd name="connsiteY5" fmla="*/ 188827 h 922678"/>
                <a:gd name="connsiteX6" fmla="*/ 309849 w 808017"/>
                <a:gd name="connsiteY6" fmla="*/ 173591 h 922678"/>
                <a:gd name="connsiteX7" fmla="*/ 89139 w 808017"/>
                <a:gd name="connsiteY7" fmla="*/ 0 h 922678"/>
                <a:gd name="connsiteX8" fmla="*/ 0 w 808017"/>
                <a:gd name="connsiteY8" fmla="*/ 81821 h 922678"/>
                <a:gd name="connsiteX0" fmla="*/ 0 w 865167"/>
                <a:gd name="connsiteY0" fmla="*/ 0 h 936107"/>
                <a:gd name="connsiteX1" fmla="*/ 338703 w 865167"/>
                <a:gd name="connsiteY1" fmla="*/ 373706 h 936107"/>
                <a:gd name="connsiteX2" fmla="*/ 319957 w 865167"/>
                <a:gd name="connsiteY2" fmla="*/ 402281 h 936107"/>
                <a:gd name="connsiteX3" fmla="*/ 865167 w 865167"/>
                <a:gd name="connsiteY3" fmla="*/ 936107 h 936107"/>
                <a:gd name="connsiteX4" fmla="*/ 847859 w 865167"/>
                <a:gd name="connsiteY4" fmla="*/ 499472 h 936107"/>
                <a:gd name="connsiteX5" fmla="*/ 459353 w 865167"/>
                <a:gd name="connsiteY5" fmla="*/ 202256 h 936107"/>
                <a:gd name="connsiteX6" fmla="*/ 366999 w 865167"/>
                <a:gd name="connsiteY6" fmla="*/ 187020 h 936107"/>
                <a:gd name="connsiteX7" fmla="*/ 146289 w 865167"/>
                <a:gd name="connsiteY7" fmla="*/ 13429 h 936107"/>
                <a:gd name="connsiteX8" fmla="*/ 0 w 865167"/>
                <a:gd name="connsiteY8" fmla="*/ 0 h 936107"/>
                <a:gd name="connsiteX0" fmla="*/ 0 w 865167"/>
                <a:gd name="connsiteY0" fmla="*/ 11971 h 948078"/>
                <a:gd name="connsiteX1" fmla="*/ 338703 w 865167"/>
                <a:gd name="connsiteY1" fmla="*/ 385677 h 948078"/>
                <a:gd name="connsiteX2" fmla="*/ 319957 w 865167"/>
                <a:gd name="connsiteY2" fmla="*/ 414252 h 948078"/>
                <a:gd name="connsiteX3" fmla="*/ 865167 w 865167"/>
                <a:gd name="connsiteY3" fmla="*/ 948078 h 948078"/>
                <a:gd name="connsiteX4" fmla="*/ 847859 w 865167"/>
                <a:gd name="connsiteY4" fmla="*/ 511443 h 948078"/>
                <a:gd name="connsiteX5" fmla="*/ 459353 w 865167"/>
                <a:gd name="connsiteY5" fmla="*/ 214227 h 948078"/>
                <a:gd name="connsiteX6" fmla="*/ 366999 w 865167"/>
                <a:gd name="connsiteY6" fmla="*/ 198991 h 948078"/>
                <a:gd name="connsiteX7" fmla="*/ 19289 w 865167"/>
                <a:gd name="connsiteY7" fmla="*/ 0 h 948078"/>
                <a:gd name="connsiteX8" fmla="*/ 0 w 865167"/>
                <a:gd name="connsiteY8" fmla="*/ 11971 h 948078"/>
                <a:gd name="connsiteX0" fmla="*/ 0 w 865167"/>
                <a:gd name="connsiteY0" fmla="*/ 11971 h 1103227"/>
                <a:gd name="connsiteX1" fmla="*/ 472053 w 865167"/>
                <a:gd name="connsiteY1" fmla="*/ 1103227 h 1103227"/>
                <a:gd name="connsiteX2" fmla="*/ 319957 w 865167"/>
                <a:gd name="connsiteY2" fmla="*/ 414252 h 1103227"/>
                <a:gd name="connsiteX3" fmla="*/ 865167 w 865167"/>
                <a:gd name="connsiteY3" fmla="*/ 948078 h 1103227"/>
                <a:gd name="connsiteX4" fmla="*/ 847859 w 865167"/>
                <a:gd name="connsiteY4" fmla="*/ 511443 h 1103227"/>
                <a:gd name="connsiteX5" fmla="*/ 459353 w 865167"/>
                <a:gd name="connsiteY5" fmla="*/ 214227 h 1103227"/>
                <a:gd name="connsiteX6" fmla="*/ 366999 w 865167"/>
                <a:gd name="connsiteY6" fmla="*/ 198991 h 1103227"/>
                <a:gd name="connsiteX7" fmla="*/ 19289 w 865167"/>
                <a:gd name="connsiteY7" fmla="*/ 0 h 1103227"/>
                <a:gd name="connsiteX8" fmla="*/ 0 w 865167"/>
                <a:gd name="connsiteY8" fmla="*/ 11971 h 1103227"/>
                <a:gd name="connsiteX0" fmla="*/ 0 w 865167"/>
                <a:gd name="connsiteY0" fmla="*/ 11971 h 1103227"/>
                <a:gd name="connsiteX1" fmla="*/ 472053 w 865167"/>
                <a:gd name="connsiteY1" fmla="*/ 1103227 h 1103227"/>
                <a:gd name="connsiteX2" fmla="*/ 865167 w 865167"/>
                <a:gd name="connsiteY2" fmla="*/ 948078 h 1103227"/>
                <a:gd name="connsiteX3" fmla="*/ 847859 w 865167"/>
                <a:gd name="connsiteY3" fmla="*/ 511443 h 1103227"/>
                <a:gd name="connsiteX4" fmla="*/ 459353 w 865167"/>
                <a:gd name="connsiteY4" fmla="*/ 214227 h 1103227"/>
                <a:gd name="connsiteX5" fmla="*/ 366999 w 865167"/>
                <a:gd name="connsiteY5" fmla="*/ 198991 h 1103227"/>
                <a:gd name="connsiteX6" fmla="*/ 19289 w 865167"/>
                <a:gd name="connsiteY6" fmla="*/ 0 h 1103227"/>
                <a:gd name="connsiteX7" fmla="*/ 0 w 865167"/>
                <a:gd name="connsiteY7" fmla="*/ 11971 h 1103227"/>
                <a:gd name="connsiteX0" fmla="*/ 0 w 847859"/>
                <a:gd name="connsiteY0" fmla="*/ 11971 h 1103227"/>
                <a:gd name="connsiteX1" fmla="*/ 472053 w 847859"/>
                <a:gd name="connsiteY1" fmla="*/ 1103227 h 1103227"/>
                <a:gd name="connsiteX2" fmla="*/ 827067 w 847859"/>
                <a:gd name="connsiteY2" fmla="*/ 967128 h 1103227"/>
                <a:gd name="connsiteX3" fmla="*/ 847859 w 847859"/>
                <a:gd name="connsiteY3" fmla="*/ 511443 h 1103227"/>
                <a:gd name="connsiteX4" fmla="*/ 459353 w 847859"/>
                <a:gd name="connsiteY4" fmla="*/ 214227 h 1103227"/>
                <a:gd name="connsiteX5" fmla="*/ 366999 w 847859"/>
                <a:gd name="connsiteY5" fmla="*/ 198991 h 1103227"/>
                <a:gd name="connsiteX6" fmla="*/ 19289 w 847859"/>
                <a:gd name="connsiteY6" fmla="*/ 0 h 1103227"/>
                <a:gd name="connsiteX7" fmla="*/ 0 w 847859"/>
                <a:gd name="connsiteY7" fmla="*/ 11971 h 1103227"/>
                <a:gd name="connsiteX0" fmla="*/ 0 w 828809"/>
                <a:gd name="connsiteY0" fmla="*/ 11971 h 1103227"/>
                <a:gd name="connsiteX1" fmla="*/ 472053 w 828809"/>
                <a:gd name="connsiteY1" fmla="*/ 1103227 h 1103227"/>
                <a:gd name="connsiteX2" fmla="*/ 827067 w 828809"/>
                <a:gd name="connsiteY2" fmla="*/ 967128 h 1103227"/>
                <a:gd name="connsiteX3" fmla="*/ 828809 w 828809"/>
                <a:gd name="connsiteY3" fmla="*/ 749568 h 1103227"/>
                <a:gd name="connsiteX4" fmla="*/ 459353 w 828809"/>
                <a:gd name="connsiteY4" fmla="*/ 214227 h 1103227"/>
                <a:gd name="connsiteX5" fmla="*/ 366999 w 828809"/>
                <a:gd name="connsiteY5" fmla="*/ 198991 h 1103227"/>
                <a:gd name="connsiteX6" fmla="*/ 19289 w 828809"/>
                <a:gd name="connsiteY6" fmla="*/ 0 h 1103227"/>
                <a:gd name="connsiteX7" fmla="*/ 0 w 828809"/>
                <a:gd name="connsiteY7" fmla="*/ 11971 h 1103227"/>
                <a:gd name="connsiteX0" fmla="*/ 0 w 828809"/>
                <a:gd name="connsiteY0" fmla="*/ 11971 h 1103227"/>
                <a:gd name="connsiteX1" fmla="*/ 472053 w 828809"/>
                <a:gd name="connsiteY1" fmla="*/ 1103227 h 1103227"/>
                <a:gd name="connsiteX2" fmla="*/ 827067 w 828809"/>
                <a:gd name="connsiteY2" fmla="*/ 967128 h 1103227"/>
                <a:gd name="connsiteX3" fmla="*/ 828809 w 828809"/>
                <a:gd name="connsiteY3" fmla="*/ 749568 h 1103227"/>
                <a:gd name="connsiteX4" fmla="*/ 366999 w 828809"/>
                <a:gd name="connsiteY4" fmla="*/ 198991 h 1103227"/>
                <a:gd name="connsiteX5" fmla="*/ 19289 w 828809"/>
                <a:gd name="connsiteY5" fmla="*/ 0 h 1103227"/>
                <a:gd name="connsiteX6" fmla="*/ 0 w 828809"/>
                <a:gd name="connsiteY6" fmla="*/ 11971 h 1103227"/>
                <a:gd name="connsiteX0" fmla="*/ 0 w 828809"/>
                <a:gd name="connsiteY0" fmla="*/ 11971 h 1103227"/>
                <a:gd name="connsiteX1" fmla="*/ 472053 w 828809"/>
                <a:gd name="connsiteY1" fmla="*/ 1103227 h 1103227"/>
                <a:gd name="connsiteX2" fmla="*/ 827067 w 828809"/>
                <a:gd name="connsiteY2" fmla="*/ 967128 h 1103227"/>
                <a:gd name="connsiteX3" fmla="*/ 828809 w 828809"/>
                <a:gd name="connsiteY3" fmla="*/ 749568 h 1103227"/>
                <a:gd name="connsiteX4" fmla="*/ 309849 w 828809"/>
                <a:gd name="connsiteY4" fmla="*/ 275191 h 1103227"/>
                <a:gd name="connsiteX5" fmla="*/ 19289 w 828809"/>
                <a:gd name="connsiteY5" fmla="*/ 0 h 1103227"/>
                <a:gd name="connsiteX6" fmla="*/ 0 w 828809"/>
                <a:gd name="connsiteY6" fmla="*/ 11971 h 1103227"/>
                <a:gd name="connsiteX0" fmla="*/ 0 w 841509"/>
                <a:gd name="connsiteY0" fmla="*/ 11971 h 1103227"/>
                <a:gd name="connsiteX1" fmla="*/ 472053 w 841509"/>
                <a:gd name="connsiteY1" fmla="*/ 1103227 h 1103227"/>
                <a:gd name="connsiteX2" fmla="*/ 827067 w 841509"/>
                <a:gd name="connsiteY2" fmla="*/ 967128 h 1103227"/>
                <a:gd name="connsiteX3" fmla="*/ 841509 w 841509"/>
                <a:gd name="connsiteY3" fmla="*/ 835293 h 1103227"/>
                <a:gd name="connsiteX4" fmla="*/ 309849 w 841509"/>
                <a:gd name="connsiteY4" fmla="*/ 275191 h 1103227"/>
                <a:gd name="connsiteX5" fmla="*/ 19289 w 841509"/>
                <a:gd name="connsiteY5" fmla="*/ 0 h 1103227"/>
                <a:gd name="connsiteX6" fmla="*/ 0 w 841509"/>
                <a:gd name="connsiteY6" fmla="*/ 11971 h 1103227"/>
                <a:gd name="connsiteX0" fmla="*/ 0 w 841509"/>
                <a:gd name="connsiteY0" fmla="*/ 11971 h 1103227"/>
                <a:gd name="connsiteX1" fmla="*/ 472053 w 841509"/>
                <a:gd name="connsiteY1" fmla="*/ 1103227 h 1103227"/>
                <a:gd name="connsiteX2" fmla="*/ 827067 w 841509"/>
                <a:gd name="connsiteY2" fmla="*/ 967128 h 1103227"/>
                <a:gd name="connsiteX3" fmla="*/ 841509 w 841509"/>
                <a:gd name="connsiteY3" fmla="*/ 835293 h 1103227"/>
                <a:gd name="connsiteX4" fmla="*/ 291078 w 841509"/>
                <a:gd name="connsiteY4" fmla="*/ 299953 h 1103227"/>
                <a:gd name="connsiteX5" fmla="*/ 309849 w 841509"/>
                <a:gd name="connsiteY5" fmla="*/ 275191 h 1103227"/>
                <a:gd name="connsiteX6" fmla="*/ 19289 w 841509"/>
                <a:gd name="connsiteY6" fmla="*/ 0 h 1103227"/>
                <a:gd name="connsiteX7" fmla="*/ 0 w 841509"/>
                <a:gd name="connsiteY7" fmla="*/ 11971 h 1103227"/>
                <a:gd name="connsiteX0" fmla="*/ 0 w 841509"/>
                <a:gd name="connsiteY0" fmla="*/ 11971 h 1103227"/>
                <a:gd name="connsiteX1" fmla="*/ 472053 w 841509"/>
                <a:gd name="connsiteY1" fmla="*/ 1103227 h 1103227"/>
                <a:gd name="connsiteX2" fmla="*/ 827067 w 841509"/>
                <a:gd name="connsiteY2" fmla="*/ 967128 h 1103227"/>
                <a:gd name="connsiteX3" fmla="*/ 841509 w 841509"/>
                <a:gd name="connsiteY3" fmla="*/ 835293 h 1103227"/>
                <a:gd name="connsiteX4" fmla="*/ 291078 w 841509"/>
                <a:gd name="connsiteY4" fmla="*/ 299953 h 1103227"/>
                <a:gd name="connsiteX5" fmla="*/ 309849 w 841509"/>
                <a:gd name="connsiteY5" fmla="*/ 275191 h 1103227"/>
                <a:gd name="connsiteX6" fmla="*/ 19289 w 841509"/>
                <a:gd name="connsiteY6" fmla="*/ 0 h 1103227"/>
                <a:gd name="connsiteX7" fmla="*/ 0 w 841509"/>
                <a:gd name="connsiteY7" fmla="*/ 11971 h 1103227"/>
                <a:gd name="connsiteX0" fmla="*/ 0 w 831984"/>
                <a:gd name="connsiteY0" fmla="*/ 11971 h 1103227"/>
                <a:gd name="connsiteX1" fmla="*/ 472053 w 831984"/>
                <a:gd name="connsiteY1" fmla="*/ 1103227 h 1103227"/>
                <a:gd name="connsiteX2" fmla="*/ 827067 w 831984"/>
                <a:gd name="connsiteY2" fmla="*/ 967128 h 1103227"/>
                <a:gd name="connsiteX3" fmla="*/ 831984 w 831984"/>
                <a:gd name="connsiteY3" fmla="*/ 841643 h 1103227"/>
                <a:gd name="connsiteX4" fmla="*/ 291078 w 831984"/>
                <a:gd name="connsiteY4" fmla="*/ 299953 h 1103227"/>
                <a:gd name="connsiteX5" fmla="*/ 309849 w 831984"/>
                <a:gd name="connsiteY5" fmla="*/ 275191 h 1103227"/>
                <a:gd name="connsiteX6" fmla="*/ 19289 w 831984"/>
                <a:gd name="connsiteY6" fmla="*/ 0 h 1103227"/>
                <a:gd name="connsiteX7" fmla="*/ 0 w 831984"/>
                <a:gd name="connsiteY7" fmla="*/ 11971 h 1103227"/>
                <a:gd name="connsiteX0" fmla="*/ 0 w 953008"/>
                <a:gd name="connsiteY0" fmla="*/ 1204277 h 1204277"/>
                <a:gd name="connsiteX1" fmla="*/ 593077 w 953008"/>
                <a:gd name="connsiteY1" fmla="*/ 1103227 h 1204277"/>
                <a:gd name="connsiteX2" fmla="*/ 948091 w 953008"/>
                <a:gd name="connsiteY2" fmla="*/ 967128 h 1204277"/>
                <a:gd name="connsiteX3" fmla="*/ 953008 w 953008"/>
                <a:gd name="connsiteY3" fmla="*/ 841643 h 1204277"/>
                <a:gd name="connsiteX4" fmla="*/ 412102 w 953008"/>
                <a:gd name="connsiteY4" fmla="*/ 299953 h 1204277"/>
                <a:gd name="connsiteX5" fmla="*/ 430873 w 953008"/>
                <a:gd name="connsiteY5" fmla="*/ 275191 h 1204277"/>
                <a:gd name="connsiteX6" fmla="*/ 140313 w 953008"/>
                <a:gd name="connsiteY6" fmla="*/ 0 h 1204277"/>
                <a:gd name="connsiteX7" fmla="*/ 0 w 953008"/>
                <a:gd name="connsiteY7" fmla="*/ 1204277 h 1204277"/>
                <a:gd name="connsiteX0" fmla="*/ 0 w 953008"/>
                <a:gd name="connsiteY0" fmla="*/ 1181865 h 1181865"/>
                <a:gd name="connsiteX1" fmla="*/ 593077 w 953008"/>
                <a:gd name="connsiteY1" fmla="*/ 1103227 h 1181865"/>
                <a:gd name="connsiteX2" fmla="*/ 948091 w 953008"/>
                <a:gd name="connsiteY2" fmla="*/ 967128 h 1181865"/>
                <a:gd name="connsiteX3" fmla="*/ 953008 w 953008"/>
                <a:gd name="connsiteY3" fmla="*/ 841643 h 1181865"/>
                <a:gd name="connsiteX4" fmla="*/ 412102 w 953008"/>
                <a:gd name="connsiteY4" fmla="*/ 299953 h 1181865"/>
                <a:gd name="connsiteX5" fmla="*/ 430873 w 953008"/>
                <a:gd name="connsiteY5" fmla="*/ 275191 h 1181865"/>
                <a:gd name="connsiteX6" fmla="*/ 140313 w 953008"/>
                <a:gd name="connsiteY6" fmla="*/ 0 h 1181865"/>
                <a:gd name="connsiteX7" fmla="*/ 0 w 953008"/>
                <a:gd name="connsiteY7" fmla="*/ 1181865 h 1181865"/>
                <a:gd name="connsiteX0" fmla="*/ 0 w 953008"/>
                <a:gd name="connsiteY0" fmla="*/ 1181865 h 1394580"/>
                <a:gd name="connsiteX1" fmla="*/ 198630 w 953008"/>
                <a:gd name="connsiteY1" fmla="*/ 1394580 h 1394580"/>
                <a:gd name="connsiteX2" fmla="*/ 948091 w 953008"/>
                <a:gd name="connsiteY2" fmla="*/ 967128 h 1394580"/>
                <a:gd name="connsiteX3" fmla="*/ 953008 w 953008"/>
                <a:gd name="connsiteY3" fmla="*/ 841643 h 1394580"/>
                <a:gd name="connsiteX4" fmla="*/ 412102 w 953008"/>
                <a:gd name="connsiteY4" fmla="*/ 299953 h 1394580"/>
                <a:gd name="connsiteX5" fmla="*/ 430873 w 953008"/>
                <a:gd name="connsiteY5" fmla="*/ 275191 h 1394580"/>
                <a:gd name="connsiteX6" fmla="*/ 140313 w 953008"/>
                <a:gd name="connsiteY6" fmla="*/ 0 h 1394580"/>
                <a:gd name="connsiteX7" fmla="*/ 0 w 953008"/>
                <a:gd name="connsiteY7" fmla="*/ 1181865 h 1394580"/>
                <a:gd name="connsiteX0" fmla="*/ 0 w 953008"/>
                <a:gd name="connsiteY0" fmla="*/ 1181865 h 1394580"/>
                <a:gd name="connsiteX1" fmla="*/ 198630 w 953008"/>
                <a:gd name="connsiteY1" fmla="*/ 1394580 h 1394580"/>
                <a:gd name="connsiteX2" fmla="*/ 953008 w 953008"/>
                <a:gd name="connsiteY2" fmla="*/ 841643 h 1394580"/>
                <a:gd name="connsiteX3" fmla="*/ 412102 w 953008"/>
                <a:gd name="connsiteY3" fmla="*/ 299953 h 1394580"/>
                <a:gd name="connsiteX4" fmla="*/ 430873 w 953008"/>
                <a:gd name="connsiteY4" fmla="*/ 275191 h 1394580"/>
                <a:gd name="connsiteX5" fmla="*/ 140313 w 953008"/>
                <a:gd name="connsiteY5" fmla="*/ 0 h 1394580"/>
                <a:gd name="connsiteX6" fmla="*/ 0 w 953008"/>
                <a:gd name="connsiteY6" fmla="*/ 1181865 h 1394580"/>
                <a:gd name="connsiteX0" fmla="*/ 0 w 607867"/>
                <a:gd name="connsiteY0" fmla="*/ 1181865 h 1394580"/>
                <a:gd name="connsiteX1" fmla="*/ 198630 w 607867"/>
                <a:gd name="connsiteY1" fmla="*/ 1394580 h 1394580"/>
                <a:gd name="connsiteX2" fmla="*/ 607867 w 607867"/>
                <a:gd name="connsiteY2" fmla="*/ 1106102 h 1394580"/>
                <a:gd name="connsiteX3" fmla="*/ 412102 w 607867"/>
                <a:gd name="connsiteY3" fmla="*/ 299953 h 1394580"/>
                <a:gd name="connsiteX4" fmla="*/ 430873 w 607867"/>
                <a:gd name="connsiteY4" fmla="*/ 275191 h 1394580"/>
                <a:gd name="connsiteX5" fmla="*/ 140313 w 607867"/>
                <a:gd name="connsiteY5" fmla="*/ 0 h 1394580"/>
                <a:gd name="connsiteX6" fmla="*/ 0 w 607867"/>
                <a:gd name="connsiteY6" fmla="*/ 1181865 h 1394580"/>
                <a:gd name="connsiteX0" fmla="*/ 0 w 614586"/>
                <a:gd name="connsiteY0" fmla="*/ 1181865 h 1394580"/>
                <a:gd name="connsiteX1" fmla="*/ 198630 w 614586"/>
                <a:gd name="connsiteY1" fmla="*/ 1394580 h 1394580"/>
                <a:gd name="connsiteX2" fmla="*/ 607867 w 614586"/>
                <a:gd name="connsiteY2" fmla="*/ 1106102 h 1394580"/>
                <a:gd name="connsiteX3" fmla="*/ 430873 w 614586"/>
                <a:gd name="connsiteY3" fmla="*/ 275191 h 1394580"/>
                <a:gd name="connsiteX4" fmla="*/ 140313 w 614586"/>
                <a:gd name="connsiteY4" fmla="*/ 0 h 1394580"/>
                <a:gd name="connsiteX5" fmla="*/ 0 w 614586"/>
                <a:gd name="connsiteY5" fmla="*/ 1181865 h 1394580"/>
                <a:gd name="connsiteX0" fmla="*/ 0 w 607867"/>
                <a:gd name="connsiteY0" fmla="*/ 1181998 h 1394713"/>
                <a:gd name="connsiteX1" fmla="*/ 198630 w 607867"/>
                <a:gd name="connsiteY1" fmla="*/ 1394713 h 1394713"/>
                <a:gd name="connsiteX2" fmla="*/ 607867 w 607867"/>
                <a:gd name="connsiteY2" fmla="*/ 1106235 h 1394713"/>
                <a:gd name="connsiteX3" fmla="*/ 140313 w 607867"/>
                <a:gd name="connsiteY3" fmla="*/ 133 h 1394713"/>
                <a:gd name="connsiteX4" fmla="*/ 0 w 607867"/>
                <a:gd name="connsiteY4" fmla="*/ 1181998 h 1394713"/>
                <a:gd name="connsiteX0" fmla="*/ 0 w 607867"/>
                <a:gd name="connsiteY0" fmla="*/ 1181865 h 1394580"/>
                <a:gd name="connsiteX1" fmla="*/ 198630 w 607867"/>
                <a:gd name="connsiteY1" fmla="*/ 1394580 h 1394580"/>
                <a:gd name="connsiteX2" fmla="*/ 607867 w 607867"/>
                <a:gd name="connsiteY2" fmla="*/ 1106102 h 1394580"/>
                <a:gd name="connsiteX3" fmla="*/ 140313 w 607867"/>
                <a:gd name="connsiteY3" fmla="*/ 0 h 1394580"/>
                <a:gd name="connsiteX4" fmla="*/ 0 w 607867"/>
                <a:gd name="connsiteY4" fmla="*/ 1181865 h 1394580"/>
                <a:gd name="connsiteX0" fmla="*/ 0 w 554078"/>
                <a:gd name="connsiteY0" fmla="*/ 1181865 h 1394580"/>
                <a:gd name="connsiteX1" fmla="*/ 198630 w 554078"/>
                <a:gd name="connsiteY1" fmla="*/ 1394580 h 1394580"/>
                <a:gd name="connsiteX2" fmla="*/ 554078 w 554078"/>
                <a:gd name="connsiteY2" fmla="*/ 1020937 h 1394580"/>
                <a:gd name="connsiteX3" fmla="*/ 140313 w 554078"/>
                <a:gd name="connsiteY3" fmla="*/ 0 h 1394580"/>
                <a:gd name="connsiteX4" fmla="*/ 0 w 554078"/>
                <a:gd name="connsiteY4" fmla="*/ 1181865 h 1394580"/>
                <a:gd name="connsiteX0" fmla="*/ 0 w 572008"/>
                <a:gd name="connsiteY0" fmla="*/ 1181865 h 1394580"/>
                <a:gd name="connsiteX1" fmla="*/ 198630 w 572008"/>
                <a:gd name="connsiteY1" fmla="*/ 1394580 h 1394580"/>
                <a:gd name="connsiteX2" fmla="*/ 572008 w 572008"/>
                <a:gd name="connsiteY2" fmla="*/ 899913 h 1394580"/>
                <a:gd name="connsiteX3" fmla="*/ 140313 w 572008"/>
                <a:gd name="connsiteY3" fmla="*/ 0 h 1394580"/>
                <a:gd name="connsiteX4" fmla="*/ 0 w 572008"/>
                <a:gd name="connsiteY4" fmla="*/ 1181865 h 1394580"/>
                <a:gd name="connsiteX0" fmla="*/ 0 w 572008"/>
                <a:gd name="connsiteY0" fmla="*/ 384006 h 596721"/>
                <a:gd name="connsiteX1" fmla="*/ 198630 w 572008"/>
                <a:gd name="connsiteY1" fmla="*/ 596721 h 596721"/>
                <a:gd name="connsiteX2" fmla="*/ 572008 w 572008"/>
                <a:gd name="connsiteY2" fmla="*/ 102054 h 596721"/>
                <a:gd name="connsiteX3" fmla="*/ 306160 w 572008"/>
                <a:gd name="connsiteY3" fmla="*/ 0 h 596721"/>
                <a:gd name="connsiteX4" fmla="*/ 0 w 572008"/>
                <a:gd name="connsiteY4" fmla="*/ 384006 h 596721"/>
                <a:gd name="connsiteX0" fmla="*/ 0 w 580973"/>
                <a:gd name="connsiteY0" fmla="*/ 384006 h 596721"/>
                <a:gd name="connsiteX1" fmla="*/ 198630 w 580973"/>
                <a:gd name="connsiteY1" fmla="*/ 596721 h 596721"/>
                <a:gd name="connsiteX2" fmla="*/ 580973 w 580973"/>
                <a:gd name="connsiteY2" fmla="*/ 84125 h 596721"/>
                <a:gd name="connsiteX3" fmla="*/ 306160 w 580973"/>
                <a:gd name="connsiteY3" fmla="*/ 0 h 596721"/>
                <a:gd name="connsiteX4" fmla="*/ 0 w 580973"/>
                <a:gd name="connsiteY4" fmla="*/ 384006 h 596721"/>
                <a:gd name="connsiteX0" fmla="*/ 0 w 580973"/>
                <a:gd name="connsiteY0" fmla="*/ 384006 h 596721"/>
                <a:gd name="connsiteX1" fmla="*/ 198630 w 580973"/>
                <a:gd name="connsiteY1" fmla="*/ 596721 h 596721"/>
                <a:gd name="connsiteX2" fmla="*/ 567591 w 580973"/>
                <a:gd name="connsiteY2" fmla="*/ 181846 h 596721"/>
                <a:gd name="connsiteX3" fmla="*/ 580973 w 580973"/>
                <a:gd name="connsiteY3" fmla="*/ 84125 h 596721"/>
                <a:gd name="connsiteX4" fmla="*/ 306160 w 580973"/>
                <a:gd name="connsiteY4" fmla="*/ 0 h 596721"/>
                <a:gd name="connsiteX5" fmla="*/ 0 w 580973"/>
                <a:gd name="connsiteY5" fmla="*/ 384006 h 596721"/>
                <a:gd name="connsiteX0" fmla="*/ 0 w 580973"/>
                <a:gd name="connsiteY0" fmla="*/ 384006 h 596721"/>
                <a:gd name="connsiteX1" fmla="*/ 198630 w 580973"/>
                <a:gd name="connsiteY1" fmla="*/ 596721 h 596721"/>
                <a:gd name="connsiteX2" fmla="*/ 519210 w 580973"/>
                <a:gd name="connsiteY2" fmla="*/ 220551 h 596721"/>
                <a:gd name="connsiteX3" fmla="*/ 580973 w 580973"/>
                <a:gd name="connsiteY3" fmla="*/ 84125 h 596721"/>
                <a:gd name="connsiteX4" fmla="*/ 306160 w 580973"/>
                <a:gd name="connsiteY4" fmla="*/ 0 h 596721"/>
                <a:gd name="connsiteX5" fmla="*/ 0 w 580973"/>
                <a:gd name="connsiteY5" fmla="*/ 384006 h 596721"/>
                <a:gd name="connsiteX0" fmla="*/ 0 w 580973"/>
                <a:gd name="connsiteY0" fmla="*/ 384006 h 596721"/>
                <a:gd name="connsiteX1" fmla="*/ 198630 w 580973"/>
                <a:gd name="connsiteY1" fmla="*/ 596721 h 596721"/>
                <a:gd name="connsiteX2" fmla="*/ 557915 w 580973"/>
                <a:gd name="connsiteY2" fmla="*/ 239904 h 596721"/>
                <a:gd name="connsiteX3" fmla="*/ 580973 w 580973"/>
                <a:gd name="connsiteY3" fmla="*/ 84125 h 596721"/>
                <a:gd name="connsiteX4" fmla="*/ 306160 w 580973"/>
                <a:gd name="connsiteY4" fmla="*/ 0 h 596721"/>
                <a:gd name="connsiteX5" fmla="*/ 0 w 580973"/>
                <a:gd name="connsiteY5" fmla="*/ 384006 h 596721"/>
                <a:gd name="connsiteX0" fmla="*/ 0 w 557915"/>
                <a:gd name="connsiteY0" fmla="*/ 384006 h 596721"/>
                <a:gd name="connsiteX1" fmla="*/ 198630 w 557915"/>
                <a:gd name="connsiteY1" fmla="*/ 596721 h 596721"/>
                <a:gd name="connsiteX2" fmla="*/ 557915 w 557915"/>
                <a:gd name="connsiteY2" fmla="*/ 239904 h 596721"/>
                <a:gd name="connsiteX3" fmla="*/ 532592 w 557915"/>
                <a:gd name="connsiteY3" fmla="*/ 229267 h 596721"/>
                <a:gd name="connsiteX4" fmla="*/ 306160 w 557915"/>
                <a:gd name="connsiteY4" fmla="*/ 0 h 596721"/>
                <a:gd name="connsiteX5" fmla="*/ 0 w 557915"/>
                <a:gd name="connsiteY5" fmla="*/ 384006 h 596721"/>
                <a:gd name="connsiteX0" fmla="*/ 0 w 560124"/>
                <a:gd name="connsiteY0" fmla="*/ 384006 h 596721"/>
                <a:gd name="connsiteX1" fmla="*/ 198630 w 560124"/>
                <a:gd name="connsiteY1" fmla="*/ 596721 h 596721"/>
                <a:gd name="connsiteX2" fmla="*/ 557915 w 560124"/>
                <a:gd name="connsiteY2" fmla="*/ 239904 h 596721"/>
                <a:gd name="connsiteX3" fmla="*/ 532592 w 560124"/>
                <a:gd name="connsiteY3" fmla="*/ 229267 h 596721"/>
                <a:gd name="connsiteX4" fmla="*/ 552728 w 560124"/>
                <a:gd name="connsiteY4" fmla="*/ 71368 h 596721"/>
                <a:gd name="connsiteX5" fmla="*/ 306160 w 560124"/>
                <a:gd name="connsiteY5" fmla="*/ 0 h 596721"/>
                <a:gd name="connsiteX6" fmla="*/ 0 w 560124"/>
                <a:gd name="connsiteY6" fmla="*/ 384006 h 596721"/>
                <a:gd name="connsiteX0" fmla="*/ 0 w 559788"/>
                <a:gd name="connsiteY0" fmla="*/ 384006 h 596721"/>
                <a:gd name="connsiteX1" fmla="*/ 198630 w 559788"/>
                <a:gd name="connsiteY1" fmla="*/ 596721 h 596721"/>
                <a:gd name="connsiteX2" fmla="*/ 557915 w 559788"/>
                <a:gd name="connsiteY2" fmla="*/ 239904 h 596721"/>
                <a:gd name="connsiteX3" fmla="*/ 527754 w 559788"/>
                <a:gd name="connsiteY3" fmla="*/ 234105 h 596721"/>
                <a:gd name="connsiteX4" fmla="*/ 552728 w 559788"/>
                <a:gd name="connsiteY4" fmla="*/ 71368 h 596721"/>
                <a:gd name="connsiteX5" fmla="*/ 306160 w 559788"/>
                <a:gd name="connsiteY5" fmla="*/ 0 h 596721"/>
                <a:gd name="connsiteX6" fmla="*/ 0 w 559788"/>
                <a:gd name="connsiteY6" fmla="*/ 384006 h 596721"/>
                <a:gd name="connsiteX0" fmla="*/ 0 w 557915"/>
                <a:gd name="connsiteY0" fmla="*/ 384006 h 596721"/>
                <a:gd name="connsiteX1" fmla="*/ 198630 w 557915"/>
                <a:gd name="connsiteY1" fmla="*/ 596721 h 596721"/>
                <a:gd name="connsiteX2" fmla="*/ 557915 w 557915"/>
                <a:gd name="connsiteY2" fmla="*/ 239904 h 596721"/>
                <a:gd name="connsiteX3" fmla="*/ 527754 w 557915"/>
                <a:gd name="connsiteY3" fmla="*/ 234105 h 596721"/>
                <a:gd name="connsiteX4" fmla="*/ 552728 w 557915"/>
                <a:gd name="connsiteY4" fmla="*/ 71368 h 596721"/>
                <a:gd name="connsiteX5" fmla="*/ 306160 w 557915"/>
                <a:gd name="connsiteY5" fmla="*/ 0 h 596721"/>
                <a:gd name="connsiteX6" fmla="*/ 0 w 557915"/>
                <a:gd name="connsiteY6" fmla="*/ 384006 h 596721"/>
                <a:gd name="connsiteX0" fmla="*/ 0 w 577939"/>
                <a:gd name="connsiteY0" fmla="*/ 384006 h 596721"/>
                <a:gd name="connsiteX1" fmla="*/ 198630 w 577939"/>
                <a:gd name="connsiteY1" fmla="*/ 596721 h 596721"/>
                <a:gd name="connsiteX2" fmla="*/ 577939 w 577939"/>
                <a:gd name="connsiteY2" fmla="*/ 243241 h 596721"/>
                <a:gd name="connsiteX3" fmla="*/ 527754 w 577939"/>
                <a:gd name="connsiteY3" fmla="*/ 234105 h 596721"/>
                <a:gd name="connsiteX4" fmla="*/ 552728 w 577939"/>
                <a:gd name="connsiteY4" fmla="*/ 71368 h 596721"/>
                <a:gd name="connsiteX5" fmla="*/ 306160 w 577939"/>
                <a:gd name="connsiteY5" fmla="*/ 0 h 596721"/>
                <a:gd name="connsiteX6" fmla="*/ 0 w 577939"/>
                <a:gd name="connsiteY6" fmla="*/ 384006 h 596721"/>
                <a:gd name="connsiteX0" fmla="*/ 0 w 577939"/>
                <a:gd name="connsiteY0" fmla="*/ 384006 h 596721"/>
                <a:gd name="connsiteX1" fmla="*/ 198630 w 577939"/>
                <a:gd name="connsiteY1" fmla="*/ 596721 h 596721"/>
                <a:gd name="connsiteX2" fmla="*/ 577939 w 577939"/>
                <a:gd name="connsiteY2" fmla="*/ 243241 h 596721"/>
                <a:gd name="connsiteX3" fmla="*/ 524417 w 577939"/>
                <a:gd name="connsiteY3" fmla="*/ 224093 h 596721"/>
                <a:gd name="connsiteX4" fmla="*/ 552728 w 577939"/>
                <a:gd name="connsiteY4" fmla="*/ 71368 h 596721"/>
                <a:gd name="connsiteX5" fmla="*/ 306160 w 577939"/>
                <a:gd name="connsiteY5" fmla="*/ 0 h 596721"/>
                <a:gd name="connsiteX6" fmla="*/ 0 w 577939"/>
                <a:gd name="connsiteY6" fmla="*/ 384006 h 596721"/>
                <a:gd name="connsiteX0" fmla="*/ 0 w 552728"/>
                <a:gd name="connsiteY0" fmla="*/ 384006 h 596721"/>
                <a:gd name="connsiteX1" fmla="*/ 198630 w 552728"/>
                <a:gd name="connsiteY1" fmla="*/ 596721 h 596721"/>
                <a:gd name="connsiteX2" fmla="*/ 531218 w 552728"/>
                <a:gd name="connsiteY2" fmla="*/ 229892 h 596721"/>
                <a:gd name="connsiteX3" fmla="*/ 524417 w 552728"/>
                <a:gd name="connsiteY3" fmla="*/ 224093 h 596721"/>
                <a:gd name="connsiteX4" fmla="*/ 552728 w 552728"/>
                <a:gd name="connsiteY4" fmla="*/ 71368 h 596721"/>
                <a:gd name="connsiteX5" fmla="*/ 306160 w 552728"/>
                <a:gd name="connsiteY5" fmla="*/ 0 h 596721"/>
                <a:gd name="connsiteX6" fmla="*/ 0 w 552728"/>
                <a:gd name="connsiteY6" fmla="*/ 384006 h 596721"/>
                <a:gd name="connsiteX0" fmla="*/ 0 w 552728"/>
                <a:gd name="connsiteY0" fmla="*/ 384006 h 596721"/>
                <a:gd name="connsiteX1" fmla="*/ 198630 w 552728"/>
                <a:gd name="connsiteY1" fmla="*/ 596721 h 596721"/>
                <a:gd name="connsiteX2" fmla="*/ 531218 w 552728"/>
                <a:gd name="connsiteY2" fmla="*/ 229892 h 596721"/>
                <a:gd name="connsiteX3" fmla="*/ 524417 w 552728"/>
                <a:gd name="connsiteY3" fmla="*/ 224093 h 596721"/>
                <a:gd name="connsiteX4" fmla="*/ 552728 w 552728"/>
                <a:gd name="connsiteY4" fmla="*/ 71368 h 596721"/>
                <a:gd name="connsiteX5" fmla="*/ 306160 w 552728"/>
                <a:gd name="connsiteY5" fmla="*/ 0 h 596721"/>
                <a:gd name="connsiteX6" fmla="*/ 0 w 552728"/>
                <a:gd name="connsiteY6" fmla="*/ 384006 h 596721"/>
                <a:gd name="connsiteX0" fmla="*/ 0 w 552728"/>
                <a:gd name="connsiteY0" fmla="*/ 384006 h 596721"/>
                <a:gd name="connsiteX1" fmla="*/ 198630 w 552728"/>
                <a:gd name="connsiteY1" fmla="*/ 596721 h 596721"/>
                <a:gd name="connsiteX2" fmla="*/ 531218 w 552728"/>
                <a:gd name="connsiteY2" fmla="*/ 229892 h 596721"/>
                <a:gd name="connsiteX3" fmla="*/ 524417 w 552728"/>
                <a:gd name="connsiteY3" fmla="*/ 224093 h 596721"/>
                <a:gd name="connsiteX4" fmla="*/ 552728 w 552728"/>
                <a:gd name="connsiteY4" fmla="*/ 71368 h 596721"/>
                <a:gd name="connsiteX5" fmla="*/ 306160 w 552728"/>
                <a:gd name="connsiteY5" fmla="*/ 0 h 596721"/>
                <a:gd name="connsiteX6" fmla="*/ 0 w 552728"/>
                <a:gd name="connsiteY6" fmla="*/ 384006 h 596721"/>
                <a:gd name="connsiteX0" fmla="*/ 0 w 569414"/>
                <a:gd name="connsiteY0" fmla="*/ 384006 h 596721"/>
                <a:gd name="connsiteX1" fmla="*/ 198630 w 569414"/>
                <a:gd name="connsiteY1" fmla="*/ 596721 h 596721"/>
                <a:gd name="connsiteX2" fmla="*/ 531218 w 569414"/>
                <a:gd name="connsiteY2" fmla="*/ 229892 h 596721"/>
                <a:gd name="connsiteX3" fmla="*/ 524417 w 569414"/>
                <a:gd name="connsiteY3" fmla="*/ 224093 h 596721"/>
                <a:gd name="connsiteX4" fmla="*/ 569414 w 569414"/>
                <a:gd name="connsiteY4" fmla="*/ 91391 h 596721"/>
                <a:gd name="connsiteX5" fmla="*/ 306160 w 569414"/>
                <a:gd name="connsiteY5" fmla="*/ 0 h 596721"/>
                <a:gd name="connsiteX6" fmla="*/ 0 w 569414"/>
                <a:gd name="connsiteY6" fmla="*/ 384006 h 596721"/>
                <a:gd name="connsiteX0" fmla="*/ 0 w 569414"/>
                <a:gd name="connsiteY0" fmla="*/ 394018 h 606733"/>
                <a:gd name="connsiteX1" fmla="*/ 198630 w 569414"/>
                <a:gd name="connsiteY1" fmla="*/ 606733 h 606733"/>
                <a:gd name="connsiteX2" fmla="*/ 531218 w 569414"/>
                <a:gd name="connsiteY2" fmla="*/ 239904 h 606733"/>
                <a:gd name="connsiteX3" fmla="*/ 524417 w 569414"/>
                <a:gd name="connsiteY3" fmla="*/ 234105 h 606733"/>
                <a:gd name="connsiteX4" fmla="*/ 569414 w 569414"/>
                <a:gd name="connsiteY4" fmla="*/ 101403 h 606733"/>
                <a:gd name="connsiteX5" fmla="*/ 306160 w 569414"/>
                <a:gd name="connsiteY5" fmla="*/ 0 h 606733"/>
                <a:gd name="connsiteX6" fmla="*/ 0 w 569414"/>
                <a:gd name="connsiteY6" fmla="*/ 394018 h 606733"/>
                <a:gd name="connsiteX0" fmla="*/ 0 w 569414"/>
                <a:gd name="connsiteY0" fmla="*/ 394018 h 596721"/>
                <a:gd name="connsiteX1" fmla="*/ 208642 w 569414"/>
                <a:gd name="connsiteY1" fmla="*/ 596721 h 596721"/>
                <a:gd name="connsiteX2" fmla="*/ 531218 w 569414"/>
                <a:gd name="connsiteY2" fmla="*/ 239904 h 596721"/>
                <a:gd name="connsiteX3" fmla="*/ 524417 w 569414"/>
                <a:gd name="connsiteY3" fmla="*/ 234105 h 596721"/>
                <a:gd name="connsiteX4" fmla="*/ 569414 w 569414"/>
                <a:gd name="connsiteY4" fmla="*/ 101403 h 596721"/>
                <a:gd name="connsiteX5" fmla="*/ 306160 w 569414"/>
                <a:gd name="connsiteY5" fmla="*/ 0 h 596721"/>
                <a:gd name="connsiteX6" fmla="*/ 0 w 569414"/>
                <a:gd name="connsiteY6" fmla="*/ 394018 h 596721"/>
                <a:gd name="connsiteX0" fmla="*/ 0 w 678744"/>
                <a:gd name="connsiteY0" fmla="*/ 553044 h 596721"/>
                <a:gd name="connsiteX1" fmla="*/ 317972 w 678744"/>
                <a:gd name="connsiteY1" fmla="*/ 596721 h 596721"/>
                <a:gd name="connsiteX2" fmla="*/ 640548 w 678744"/>
                <a:gd name="connsiteY2" fmla="*/ 239904 h 596721"/>
                <a:gd name="connsiteX3" fmla="*/ 633747 w 678744"/>
                <a:gd name="connsiteY3" fmla="*/ 234105 h 596721"/>
                <a:gd name="connsiteX4" fmla="*/ 678744 w 678744"/>
                <a:gd name="connsiteY4" fmla="*/ 101403 h 596721"/>
                <a:gd name="connsiteX5" fmla="*/ 415490 w 678744"/>
                <a:gd name="connsiteY5" fmla="*/ 0 h 596721"/>
                <a:gd name="connsiteX6" fmla="*/ 0 w 678744"/>
                <a:gd name="connsiteY6" fmla="*/ 553044 h 596721"/>
                <a:gd name="connsiteX0" fmla="*/ 0 w 678744"/>
                <a:gd name="connsiteY0" fmla="*/ 553044 h 706052"/>
                <a:gd name="connsiteX1" fmla="*/ 228520 w 678744"/>
                <a:gd name="connsiteY1" fmla="*/ 706052 h 706052"/>
                <a:gd name="connsiteX2" fmla="*/ 640548 w 678744"/>
                <a:gd name="connsiteY2" fmla="*/ 239904 h 706052"/>
                <a:gd name="connsiteX3" fmla="*/ 633747 w 678744"/>
                <a:gd name="connsiteY3" fmla="*/ 234105 h 706052"/>
                <a:gd name="connsiteX4" fmla="*/ 678744 w 678744"/>
                <a:gd name="connsiteY4" fmla="*/ 101403 h 706052"/>
                <a:gd name="connsiteX5" fmla="*/ 415490 w 678744"/>
                <a:gd name="connsiteY5" fmla="*/ 0 h 706052"/>
                <a:gd name="connsiteX6" fmla="*/ 0 w 678744"/>
                <a:gd name="connsiteY6" fmla="*/ 553044 h 70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8744" h="706052">
                  <a:moveTo>
                    <a:pt x="0" y="553044"/>
                  </a:moveTo>
                  <a:lnTo>
                    <a:pt x="228520" y="706052"/>
                  </a:lnTo>
                  <a:lnTo>
                    <a:pt x="640548" y="239904"/>
                  </a:lnTo>
                  <a:cubicBezTo>
                    <a:pt x="693177" y="179468"/>
                    <a:pt x="636014" y="236038"/>
                    <a:pt x="633747" y="234105"/>
                  </a:cubicBezTo>
                  <a:lnTo>
                    <a:pt x="678744" y="101403"/>
                  </a:lnTo>
                  <a:lnTo>
                    <a:pt x="415490" y="0"/>
                  </a:lnTo>
                  <a:lnTo>
                    <a:pt x="0" y="5530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41CE97-4F77-6F47-BD05-50B82BCCA6B2}"/>
                </a:ext>
              </a:extLst>
            </p:cNvPr>
            <p:cNvSpPr txBox="1"/>
            <p:nvPr/>
          </p:nvSpPr>
          <p:spPr>
            <a:xfrm>
              <a:off x="3232555" y="5374322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16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7DBD86-5522-D140-B8B8-41EF368898A0}"/>
                </a:ext>
              </a:extLst>
            </p:cNvPr>
            <p:cNvSpPr txBox="1"/>
            <p:nvPr/>
          </p:nvSpPr>
          <p:spPr>
            <a:xfrm>
              <a:off x="4631173" y="5705494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13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9CB4E5-F6EB-5C44-AC1B-0C6A538BC380}"/>
                </a:ext>
              </a:extLst>
            </p:cNvPr>
            <p:cNvSpPr txBox="1"/>
            <p:nvPr/>
          </p:nvSpPr>
          <p:spPr>
            <a:xfrm>
              <a:off x="1944384" y="4223703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20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3326D4A-A5F9-BE42-BBAB-42C3A69F6AC4}"/>
                </a:ext>
              </a:extLst>
            </p:cNvPr>
            <p:cNvSpPr/>
            <p:nvPr/>
          </p:nvSpPr>
          <p:spPr>
            <a:xfrm rot="2273808">
              <a:off x="1431615" y="3564335"/>
              <a:ext cx="1141559" cy="544919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540753 w 753711"/>
                <a:gd name="connsiteY6" fmla="*/ 887413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57425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1533640"/>
                <a:gd name="connsiteY0" fmla="*/ 0 h 1163086"/>
                <a:gd name="connsiteX1" fmla="*/ 306075 w 1533640"/>
                <a:gd name="connsiteY1" fmla="*/ 313727 h 1163086"/>
                <a:gd name="connsiteX2" fmla="*/ 0 w 1533640"/>
                <a:gd name="connsiteY2" fmla="*/ 1163086 h 1163086"/>
                <a:gd name="connsiteX3" fmla="*/ 202775 w 1533640"/>
                <a:gd name="connsiteY3" fmla="*/ 1059785 h 1163086"/>
                <a:gd name="connsiteX4" fmla="*/ 302250 w 1533640"/>
                <a:gd name="connsiteY4" fmla="*/ 1021527 h 1163086"/>
                <a:gd name="connsiteX5" fmla="*/ 543283 w 1533640"/>
                <a:gd name="connsiteY5" fmla="*/ 887619 h 1163086"/>
                <a:gd name="connsiteX6" fmla="*/ 688671 w 1533640"/>
                <a:gd name="connsiteY6" fmla="*/ 757425 h 1163086"/>
                <a:gd name="connsiteX7" fmla="*/ 1533640 w 1533640"/>
                <a:gd name="connsiteY7" fmla="*/ 627304 h 1163086"/>
                <a:gd name="connsiteX8" fmla="*/ 566240 w 1533640"/>
                <a:gd name="connsiteY8" fmla="*/ 0 h 1163086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688671 w 1533640"/>
                <a:gd name="connsiteY6" fmla="*/ 443698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513860 w 1533640"/>
                <a:gd name="connsiteY6" fmla="*/ 658850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418791 w 1533640"/>
                <a:gd name="connsiteY4" fmla="*/ 689871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313724 w 1330865"/>
                <a:gd name="connsiteY0" fmla="*/ 28863 h 528354"/>
                <a:gd name="connsiteX1" fmla="*/ 439477 w 1330865"/>
                <a:gd name="connsiteY1" fmla="*/ 28825 h 528354"/>
                <a:gd name="connsiteX2" fmla="*/ 133401 w 1330865"/>
                <a:gd name="connsiteY2" fmla="*/ 93773 h 528354"/>
                <a:gd name="connsiteX3" fmla="*/ 0 w 1330865"/>
                <a:gd name="connsiteY3" fmla="*/ 528354 h 528354"/>
                <a:gd name="connsiteX4" fmla="*/ 216016 w 1330865"/>
                <a:gd name="connsiteY4" fmla="*/ 472167 h 528354"/>
                <a:gd name="connsiteX5" fmla="*/ 311085 w 1330865"/>
                <a:gd name="connsiteY5" fmla="*/ 441146 h 528354"/>
                <a:gd name="connsiteX6" fmla="*/ 1330865 w 1330865"/>
                <a:gd name="connsiteY6" fmla="*/ 95873 h 528354"/>
                <a:gd name="connsiteX7" fmla="*/ 1313724 w 1330865"/>
                <a:gd name="connsiteY7" fmla="*/ 28863 h 528354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133401 w 1330865"/>
                <a:gd name="connsiteY2" fmla="*/ 64948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70686 w 1330865"/>
                <a:gd name="connsiteY3" fmla="*/ 75553 h 499529"/>
                <a:gd name="connsiteX4" fmla="*/ 0 w 1330865"/>
                <a:gd name="connsiteY4" fmla="*/ 499529 h 499529"/>
                <a:gd name="connsiteX5" fmla="*/ 216016 w 1330865"/>
                <a:gd name="connsiteY5" fmla="*/ 443342 h 499529"/>
                <a:gd name="connsiteX6" fmla="*/ 311085 w 1330865"/>
                <a:gd name="connsiteY6" fmla="*/ 412321 h 499529"/>
                <a:gd name="connsiteX7" fmla="*/ 1330865 w 1330865"/>
                <a:gd name="connsiteY7" fmla="*/ 67048 h 499529"/>
                <a:gd name="connsiteX8" fmla="*/ 1313724 w 1330865"/>
                <a:gd name="connsiteY8" fmla="*/ 38 h 499529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59225 w 1447407"/>
                <a:gd name="connsiteY2" fmla="*/ 78395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74060 w 1362242"/>
                <a:gd name="connsiteY2" fmla="*/ 78395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15510 w 1362242"/>
                <a:gd name="connsiteY3" fmla="*/ 48659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2500"/>
                <a:gd name="connsiteX1" fmla="*/ 470854 w 1362242"/>
                <a:gd name="connsiteY1" fmla="*/ 0 h 442500"/>
                <a:gd name="connsiteX2" fmla="*/ 469577 w 1362242"/>
                <a:gd name="connsiteY2" fmla="*/ 42536 h 442500"/>
                <a:gd name="connsiteX3" fmla="*/ 115510 w 1362242"/>
                <a:gd name="connsiteY3" fmla="*/ 48659 h 442500"/>
                <a:gd name="connsiteX4" fmla="*/ 0 w 1362242"/>
                <a:gd name="connsiteY4" fmla="*/ 297823 h 442500"/>
                <a:gd name="connsiteX5" fmla="*/ 394422 w 1362242"/>
                <a:gd name="connsiteY5" fmla="*/ 442500 h 442500"/>
                <a:gd name="connsiteX6" fmla="*/ 342462 w 1362242"/>
                <a:gd name="connsiteY6" fmla="*/ 412321 h 442500"/>
                <a:gd name="connsiteX7" fmla="*/ 1362242 w 1362242"/>
                <a:gd name="connsiteY7" fmla="*/ 67048 h 442500"/>
                <a:gd name="connsiteX8" fmla="*/ 1345101 w 1362242"/>
                <a:gd name="connsiteY8" fmla="*/ 38 h 442500"/>
                <a:gd name="connsiteX0" fmla="*/ 1452821 w 1469962"/>
                <a:gd name="connsiteY0" fmla="*/ 38 h 442500"/>
                <a:gd name="connsiteX1" fmla="*/ 578574 w 1469962"/>
                <a:gd name="connsiteY1" fmla="*/ 0 h 442500"/>
                <a:gd name="connsiteX2" fmla="*/ 577297 w 1469962"/>
                <a:gd name="connsiteY2" fmla="*/ 42536 h 442500"/>
                <a:gd name="connsiteX3" fmla="*/ 223230 w 1469962"/>
                <a:gd name="connsiteY3" fmla="*/ 48659 h 442500"/>
                <a:gd name="connsiteX4" fmla="*/ 0 w 1469962"/>
                <a:gd name="connsiteY4" fmla="*/ 290786 h 442500"/>
                <a:gd name="connsiteX5" fmla="*/ 502142 w 1469962"/>
                <a:gd name="connsiteY5" fmla="*/ 442500 h 442500"/>
                <a:gd name="connsiteX6" fmla="*/ 450182 w 1469962"/>
                <a:gd name="connsiteY6" fmla="*/ 412321 h 442500"/>
                <a:gd name="connsiteX7" fmla="*/ 1469962 w 1469962"/>
                <a:gd name="connsiteY7" fmla="*/ 67048 h 442500"/>
                <a:gd name="connsiteX8" fmla="*/ 1452821 w 1469962"/>
                <a:gd name="connsiteY8" fmla="*/ 38 h 442500"/>
                <a:gd name="connsiteX0" fmla="*/ 1354184 w 1371325"/>
                <a:gd name="connsiteY0" fmla="*/ 38 h 442500"/>
                <a:gd name="connsiteX1" fmla="*/ 479937 w 1371325"/>
                <a:gd name="connsiteY1" fmla="*/ 0 h 442500"/>
                <a:gd name="connsiteX2" fmla="*/ 478660 w 1371325"/>
                <a:gd name="connsiteY2" fmla="*/ 42536 h 442500"/>
                <a:gd name="connsiteX3" fmla="*/ 124593 w 1371325"/>
                <a:gd name="connsiteY3" fmla="*/ 48659 h 442500"/>
                <a:gd name="connsiteX4" fmla="*/ 0 w 1371325"/>
                <a:gd name="connsiteY4" fmla="*/ 191287 h 442500"/>
                <a:gd name="connsiteX5" fmla="*/ 403505 w 1371325"/>
                <a:gd name="connsiteY5" fmla="*/ 442500 h 442500"/>
                <a:gd name="connsiteX6" fmla="*/ 351545 w 1371325"/>
                <a:gd name="connsiteY6" fmla="*/ 412321 h 442500"/>
                <a:gd name="connsiteX7" fmla="*/ 1371325 w 1371325"/>
                <a:gd name="connsiteY7" fmla="*/ 67048 h 442500"/>
                <a:gd name="connsiteX8" fmla="*/ 1354184 w 1371325"/>
                <a:gd name="connsiteY8" fmla="*/ 38 h 442500"/>
                <a:gd name="connsiteX0" fmla="*/ 1354184 w 1371325"/>
                <a:gd name="connsiteY0" fmla="*/ 31107 h 473569"/>
                <a:gd name="connsiteX1" fmla="*/ 512556 w 1371325"/>
                <a:gd name="connsiteY1" fmla="*/ 0 h 473569"/>
                <a:gd name="connsiteX2" fmla="*/ 478660 w 1371325"/>
                <a:gd name="connsiteY2" fmla="*/ 73605 h 473569"/>
                <a:gd name="connsiteX3" fmla="*/ 124593 w 1371325"/>
                <a:gd name="connsiteY3" fmla="*/ 79728 h 473569"/>
                <a:gd name="connsiteX4" fmla="*/ 0 w 1371325"/>
                <a:gd name="connsiteY4" fmla="*/ 222356 h 473569"/>
                <a:gd name="connsiteX5" fmla="*/ 403505 w 1371325"/>
                <a:gd name="connsiteY5" fmla="*/ 473569 h 473569"/>
                <a:gd name="connsiteX6" fmla="*/ 351545 w 1371325"/>
                <a:gd name="connsiteY6" fmla="*/ 443390 h 473569"/>
                <a:gd name="connsiteX7" fmla="*/ 1371325 w 1371325"/>
                <a:gd name="connsiteY7" fmla="*/ 98117 h 473569"/>
                <a:gd name="connsiteX8" fmla="*/ 1354184 w 1371325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92545 w 1285210"/>
                <a:gd name="connsiteY2" fmla="*/ 73605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423997 w 1285210"/>
                <a:gd name="connsiteY2" fmla="*/ 77524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8478 w 1285210"/>
                <a:gd name="connsiteY2" fmla="*/ 79728 h 473569"/>
                <a:gd name="connsiteX3" fmla="*/ 0 w 1285210"/>
                <a:gd name="connsiteY3" fmla="*/ 274609 h 473569"/>
                <a:gd name="connsiteX4" fmla="*/ 317390 w 1285210"/>
                <a:gd name="connsiteY4" fmla="*/ 473569 h 473569"/>
                <a:gd name="connsiteX5" fmla="*/ 265430 w 1285210"/>
                <a:gd name="connsiteY5" fmla="*/ 443390 h 473569"/>
                <a:gd name="connsiteX6" fmla="*/ 1285210 w 1285210"/>
                <a:gd name="connsiteY6" fmla="*/ 98117 h 473569"/>
                <a:gd name="connsiteX7" fmla="*/ 1268069 w 1285210"/>
                <a:gd name="connsiteY7" fmla="*/ 31107 h 473569"/>
                <a:gd name="connsiteX0" fmla="*/ 1268069 w 1285210"/>
                <a:gd name="connsiteY0" fmla="*/ 50749 h 493211"/>
                <a:gd name="connsiteX1" fmla="*/ 426441 w 1285210"/>
                <a:gd name="connsiteY1" fmla="*/ 19642 h 493211"/>
                <a:gd name="connsiteX2" fmla="*/ 54958 w 1285210"/>
                <a:gd name="connsiteY2" fmla="*/ 18379 h 493211"/>
                <a:gd name="connsiteX3" fmla="*/ 0 w 1285210"/>
                <a:gd name="connsiteY3" fmla="*/ 294251 h 493211"/>
                <a:gd name="connsiteX4" fmla="*/ 317390 w 1285210"/>
                <a:gd name="connsiteY4" fmla="*/ 493211 h 493211"/>
                <a:gd name="connsiteX5" fmla="*/ 265430 w 1285210"/>
                <a:gd name="connsiteY5" fmla="*/ 463032 h 493211"/>
                <a:gd name="connsiteX6" fmla="*/ 1285210 w 1285210"/>
                <a:gd name="connsiteY6" fmla="*/ 117759 h 493211"/>
                <a:gd name="connsiteX7" fmla="*/ 1268069 w 1285210"/>
                <a:gd name="connsiteY7" fmla="*/ 50749 h 493211"/>
                <a:gd name="connsiteX0" fmla="*/ 1268069 w 1285210"/>
                <a:gd name="connsiteY0" fmla="*/ 32370 h 474832"/>
                <a:gd name="connsiteX1" fmla="*/ 426441 w 1285210"/>
                <a:gd name="connsiteY1" fmla="*/ 1263 h 474832"/>
                <a:gd name="connsiteX2" fmla="*/ 54958 w 1285210"/>
                <a:gd name="connsiteY2" fmla="*/ 0 h 474832"/>
                <a:gd name="connsiteX3" fmla="*/ 0 w 1285210"/>
                <a:gd name="connsiteY3" fmla="*/ 275872 h 474832"/>
                <a:gd name="connsiteX4" fmla="*/ 317390 w 1285210"/>
                <a:gd name="connsiteY4" fmla="*/ 474832 h 474832"/>
                <a:gd name="connsiteX5" fmla="*/ 265430 w 1285210"/>
                <a:gd name="connsiteY5" fmla="*/ 444653 h 474832"/>
                <a:gd name="connsiteX6" fmla="*/ 1285210 w 1285210"/>
                <a:gd name="connsiteY6" fmla="*/ 99380 h 474832"/>
                <a:gd name="connsiteX7" fmla="*/ 1268069 w 1285210"/>
                <a:gd name="connsiteY7" fmla="*/ 32370 h 474832"/>
                <a:gd name="connsiteX0" fmla="*/ 1268069 w 1285210"/>
                <a:gd name="connsiteY0" fmla="*/ 51241 h 493703"/>
                <a:gd name="connsiteX1" fmla="*/ 426441 w 1285210"/>
                <a:gd name="connsiteY1" fmla="*/ 20134 h 493703"/>
                <a:gd name="connsiteX2" fmla="*/ 57309 w 1285210"/>
                <a:gd name="connsiteY2" fmla="*/ 0 h 493703"/>
                <a:gd name="connsiteX3" fmla="*/ 0 w 1285210"/>
                <a:gd name="connsiteY3" fmla="*/ 294743 h 493703"/>
                <a:gd name="connsiteX4" fmla="*/ 317390 w 1285210"/>
                <a:gd name="connsiteY4" fmla="*/ 493703 h 493703"/>
                <a:gd name="connsiteX5" fmla="*/ 265430 w 1285210"/>
                <a:gd name="connsiteY5" fmla="*/ 463524 h 493703"/>
                <a:gd name="connsiteX6" fmla="*/ 1285210 w 1285210"/>
                <a:gd name="connsiteY6" fmla="*/ 118251 h 493703"/>
                <a:gd name="connsiteX7" fmla="*/ 1268069 w 1285210"/>
                <a:gd name="connsiteY7" fmla="*/ 51241 h 493703"/>
                <a:gd name="connsiteX0" fmla="*/ 2187601 w 2187601"/>
                <a:gd name="connsiteY0" fmla="*/ 49792 h 493703"/>
                <a:gd name="connsiteX1" fmla="*/ 426441 w 2187601"/>
                <a:gd name="connsiteY1" fmla="*/ 20134 h 493703"/>
                <a:gd name="connsiteX2" fmla="*/ 57309 w 2187601"/>
                <a:gd name="connsiteY2" fmla="*/ 0 h 493703"/>
                <a:gd name="connsiteX3" fmla="*/ 0 w 2187601"/>
                <a:gd name="connsiteY3" fmla="*/ 294743 h 493703"/>
                <a:gd name="connsiteX4" fmla="*/ 317390 w 2187601"/>
                <a:gd name="connsiteY4" fmla="*/ 493703 h 493703"/>
                <a:gd name="connsiteX5" fmla="*/ 265430 w 2187601"/>
                <a:gd name="connsiteY5" fmla="*/ 463524 h 493703"/>
                <a:gd name="connsiteX6" fmla="*/ 1285210 w 2187601"/>
                <a:gd name="connsiteY6" fmla="*/ 118251 h 493703"/>
                <a:gd name="connsiteX7" fmla="*/ 2187601 w 2187601"/>
                <a:gd name="connsiteY7" fmla="*/ 49792 h 493703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34602 h 576391"/>
                <a:gd name="connsiteX1" fmla="*/ 426441 w 2158759"/>
                <a:gd name="connsiteY1" fmla="*/ 102822 h 576391"/>
                <a:gd name="connsiteX2" fmla="*/ 57309 w 2158759"/>
                <a:gd name="connsiteY2" fmla="*/ 82688 h 576391"/>
                <a:gd name="connsiteX3" fmla="*/ 0 w 2158759"/>
                <a:gd name="connsiteY3" fmla="*/ 377431 h 576391"/>
                <a:gd name="connsiteX4" fmla="*/ 317390 w 2158759"/>
                <a:gd name="connsiteY4" fmla="*/ 576391 h 576391"/>
                <a:gd name="connsiteX5" fmla="*/ 265430 w 2158759"/>
                <a:gd name="connsiteY5" fmla="*/ 546212 h 576391"/>
                <a:gd name="connsiteX6" fmla="*/ 1285210 w 2158759"/>
                <a:gd name="connsiteY6" fmla="*/ 200939 h 576391"/>
                <a:gd name="connsiteX7" fmla="*/ 2158759 w 2158759"/>
                <a:gd name="connsiteY7" fmla="*/ 134602 h 576391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13578 h 555367"/>
                <a:gd name="connsiteX1" fmla="*/ 1856963 w 2158759"/>
                <a:gd name="connsiteY1" fmla="*/ 0 h 555367"/>
                <a:gd name="connsiteX2" fmla="*/ 57309 w 2158759"/>
                <a:gd name="connsiteY2" fmla="*/ 61664 h 555367"/>
                <a:gd name="connsiteX3" fmla="*/ 0 w 2158759"/>
                <a:gd name="connsiteY3" fmla="*/ 356407 h 555367"/>
                <a:gd name="connsiteX4" fmla="*/ 317390 w 2158759"/>
                <a:gd name="connsiteY4" fmla="*/ 555367 h 555367"/>
                <a:gd name="connsiteX5" fmla="*/ 265430 w 2158759"/>
                <a:gd name="connsiteY5" fmla="*/ 525188 h 555367"/>
                <a:gd name="connsiteX6" fmla="*/ 1285210 w 2158759"/>
                <a:gd name="connsiteY6" fmla="*/ 179915 h 555367"/>
                <a:gd name="connsiteX7" fmla="*/ 2158759 w 2158759"/>
                <a:gd name="connsiteY7" fmla="*/ 113578 h 555367"/>
                <a:gd name="connsiteX0" fmla="*/ 2158759 w 2158759"/>
                <a:gd name="connsiteY0" fmla="*/ 131777 h 573566"/>
                <a:gd name="connsiteX1" fmla="*/ 1856963 w 2158759"/>
                <a:gd name="connsiteY1" fmla="*/ 18199 h 573566"/>
                <a:gd name="connsiteX2" fmla="*/ 1021768 w 2158759"/>
                <a:gd name="connsiteY2" fmla="*/ 0 h 573566"/>
                <a:gd name="connsiteX3" fmla="*/ 0 w 2158759"/>
                <a:gd name="connsiteY3" fmla="*/ 374606 h 573566"/>
                <a:gd name="connsiteX4" fmla="*/ 317390 w 2158759"/>
                <a:gd name="connsiteY4" fmla="*/ 573566 h 573566"/>
                <a:gd name="connsiteX5" fmla="*/ 265430 w 2158759"/>
                <a:gd name="connsiteY5" fmla="*/ 543387 h 573566"/>
                <a:gd name="connsiteX6" fmla="*/ 1285210 w 2158759"/>
                <a:gd name="connsiteY6" fmla="*/ 198114 h 573566"/>
                <a:gd name="connsiteX7" fmla="*/ 2158759 w 2158759"/>
                <a:gd name="connsiteY7" fmla="*/ 131777 h 573566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285210 w 2158759"/>
                <a:gd name="connsiteY7" fmla="*/ 263158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475851 w 2158759"/>
                <a:gd name="connsiteY7" fmla="*/ 246905 h 638610"/>
                <a:gd name="connsiteX8" fmla="*/ 2158759 w 2158759"/>
                <a:gd name="connsiteY8" fmla="*/ 196821 h 638610"/>
                <a:gd name="connsiteX0" fmla="*/ 2158759 w 2163326"/>
                <a:gd name="connsiteY0" fmla="*/ 196821 h 638610"/>
                <a:gd name="connsiteX1" fmla="*/ 1856963 w 2163326"/>
                <a:gd name="connsiteY1" fmla="*/ 83243 h 638610"/>
                <a:gd name="connsiteX2" fmla="*/ 1358439 w 2163326"/>
                <a:gd name="connsiteY2" fmla="*/ 0 h 638610"/>
                <a:gd name="connsiteX3" fmla="*/ 1021768 w 2163326"/>
                <a:gd name="connsiteY3" fmla="*/ 65044 h 638610"/>
                <a:gd name="connsiteX4" fmla="*/ 0 w 2163326"/>
                <a:gd name="connsiteY4" fmla="*/ 439650 h 638610"/>
                <a:gd name="connsiteX5" fmla="*/ 317390 w 2163326"/>
                <a:gd name="connsiteY5" fmla="*/ 638610 h 638610"/>
                <a:gd name="connsiteX6" fmla="*/ 1435993 w 2163326"/>
                <a:gd name="connsiteY6" fmla="*/ 479949 h 638610"/>
                <a:gd name="connsiteX7" fmla="*/ 1475851 w 2163326"/>
                <a:gd name="connsiteY7" fmla="*/ 246905 h 638610"/>
                <a:gd name="connsiteX8" fmla="*/ 2163326 w 2163326"/>
                <a:gd name="connsiteY8" fmla="*/ 237475 h 638610"/>
                <a:gd name="connsiteX9" fmla="*/ 2158759 w 2163326"/>
                <a:gd name="connsiteY9" fmla="*/ 19682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475851 w 2163327"/>
                <a:gd name="connsiteY7" fmla="*/ 24690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479949"/>
                <a:gd name="connsiteX1" fmla="*/ 1856963 w 2163327"/>
                <a:gd name="connsiteY1" fmla="*/ 83243 h 479949"/>
                <a:gd name="connsiteX2" fmla="*/ 1358439 w 2163327"/>
                <a:gd name="connsiteY2" fmla="*/ 0 h 479949"/>
                <a:gd name="connsiteX3" fmla="*/ 1021768 w 2163327"/>
                <a:gd name="connsiteY3" fmla="*/ 65044 h 479949"/>
                <a:gd name="connsiteX4" fmla="*/ 0 w 2163327"/>
                <a:gd name="connsiteY4" fmla="*/ 439650 h 479949"/>
                <a:gd name="connsiteX5" fmla="*/ 1215266 w 2163327"/>
                <a:gd name="connsiteY5" fmla="*/ 290391 h 479949"/>
                <a:gd name="connsiteX6" fmla="*/ 1435993 w 2163327"/>
                <a:gd name="connsiteY6" fmla="*/ 479949 h 479949"/>
                <a:gd name="connsiteX7" fmla="*/ 1502915 w 2163327"/>
                <a:gd name="connsiteY7" fmla="*/ 190265 h 479949"/>
                <a:gd name="connsiteX8" fmla="*/ 2163326 w 2163327"/>
                <a:gd name="connsiteY8" fmla="*/ 237475 h 479949"/>
                <a:gd name="connsiteX9" fmla="*/ 2163327 w 2163327"/>
                <a:gd name="connsiteY9" fmla="*/ 183101 h 479949"/>
                <a:gd name="connsiteX0" fmla="*/ 1141559 w 1141559"/>
                <a:gd name="connsiteY0" fmla="*/ 183101 h 479949"/>
                <a:gd name="connsiteX1" fmla="*/ 835195 w 1141559"/>
                <a:gd name="connsiteY1" fmla="*/ 83243 h 479949"/>
                <a:gd name="connsiteX2" fmla="*/ 336671 w 1141559"/>
                <a:gd name="connsiteY2" fmla="*/ 0 h 479949"/>
                <a:gd name="connsiteX3" fmla="*/ 0 w 1141559"/>
                <a:gd name="connsiteY3" fmla="*/ 65044 h 479949"/>
                <a:gd name="connsiteX4" fmla="*/ 1674 w 1141559"/>
                <a:gd name="connsiteY4" fmla="*/ 69927 h 479949"/>
                <a:gd name="connsiteX5" fmla="*/ 193498 w 1141559"/>
                <a:gd name="connsiteY5" fmla="*/ 290391 h 479949"/>
                <a:gd name="connsiteX6" fmla="*/ 414225 w 1141559"/>
                <a:gd name="connsiteY6" fmla="*/ 479949 h 479949"/>
                <a:gd name="connsiteX7" fmla="*/ 481147 w 1141559"/>
                <a:gd name="connsiteY7" fmla="*/ 190265 h 479949"/>
                <a:gd name="connsiteX8" fmla="*/ 1141558 w 1141559"/>
                <a:gd name="connsiteY8" fmla="*/ 237475 h 479949"/>
                <a:gd name="connsiteX9" fmla="*/ 1141559 w 1141559"/>
                <a:gd name="connsiteY9" fmla="*/ 183101 h 479949"/>
                <a:gd name="connsiteX0" fmla="*/ 1141559 w 1141559"/>
                <a:gd name="connsiteY0" fmla="*/ 239980 h 536828"/>
                <a:gd name="connsiteX1" fmla="*/ 835195 w 1141559"/>
                <a:gd name="connsiteY1" fmla="*/ 140122 h 536828"/>
                <a:gd name="connsiteX2" fmla="*/ 63693 w 1141559"/>
                <a:gd name="connsiteY2" fmla="*/ 0 h 536828"/>
                <a:gd name="connsiteX3" fmla="*/ 0 w 1141559"/>
                <a:gd name="connsiteY3" fmla="*/ 121923 h 536828"/>
                <a:gd name="connsiteX4" fmla="*/ 1674 w 1141559"/>
                <a:gd name="connsiteY4" fmla="*/ 126806 h 536828"/>
                <a:gd name="connsiteX5" fmla="*/ 193498 w 1141559"/>
                <a:gd name="connsiteY5" fmla="*/ 347270 h 536828"/>
                <a:gd name="connsiteX6" fmla="*/ 414225 w 1141559"/>
                <a:gd name="connsiteY6" fmla="*/ 536828 h 536828"/>
                <a:gd name="connsiteX7" fmla="*/ 481147 w 1141559"/>
                <a:gd name="connsiteY7" fmla="*/ 247144 h 536828"/>
                <a:gd name="connsiteX8" fmla="*/ 1141558 w 1141559"/>
                <a:gd name="connsiteY8" fmla="*/ 294354 h 536828"/>
                <a:gd name="connsiteX9" fmla="*/ 1141559 w 1141559"/>
                <a:gd name="connsiteY9" fmla="*/ 239980 h 536828"/>
                <a:gd name="connsiteX0" fmla="*/ 1141559 w 1141559"/>
                <a:gd name="connsiteY0" fmla="*/ 254041 h 550889"/>
                <a:gd name="connsiteX1" fmla="*/ 835195 w 1141559"/>
                <a:gd name="connsiteY1" fmla="*/ 154183 h 550889"/>
                <a:gd name="connsiteX2" fmla="*/ 42583 w 1141559"/>
                <a:gd name="connsiteY2" fmla="*/ 0 h 550889"/>
                <a:gd name="connsiteX3" fmla="*/ 0 w 1141559"/>
                <a:gd name="connsiteY3" fmla="*/ 135984 h 550889"/>
                <a:gd name="connsiteX4" fmla="*/ 1674 w 1141559"/>
                <a:gd name="connsiteY4" fmla="*/ 140867 h 550889"/>
                <a:gd name="connsiteX5" fmla="*/ 193498 w 1141559"/>
                <a:gd name="connsiteY5" fmla="*/ 361331 h 550889"/>
                <a:gd name="connsiteX6" fmla="*/ 414225 w 1141559"/>
                <a:gd name="connsiteY6" fmla="*/ 550889 h 550889"/>
                <a:gd name="connsiteX7" fmla="*/ 481147 w 1141559"/>
                <a:gd name="connsiteY7" fmla="*/ 261205 h 550889"/>
                <a:gd name="connsiteX8" fmla="*/ 1141558 w 1141559"/>
                <a:gd name="connsiteY8" fmla="*/ 308415 h 550889"/>
                <a:gd name="connsiteX9" fmla="*/ 1141559 w 1141559"/>
                <a:gd name="connsiteY9" fmla="*/ 254041 h 550889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81147 w 1141559"/>
                <a:gd name="connsiteY7" fmla="*/ 235203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525471 w 1141559"/>
                <a:gd name="connsiteY7" fmla="*/ 24644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61098 w 1141559"/>
                <a:gd name="connsiteY7" fmla="*/ 23556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48071 h 544919"/>
                <a:gd name="connsiteX1" fmla="*/ 835195 w 1141559"/>
                <a:gd name="connsiteY1" fmla="*/ 148213 h 544919"/>
                <a:gd name="connsiteX2" fmla="*/ 67558 w 1141559"/>
                <a:gd name="connsiteY2" fmla="*/ 0 h 544919"/>
                <a:gd name="connsiteX3" fmla="*/ 0 w 1141559"/>
                <a:gd name="connsiteY3" fmla="*/ 130014 h 544919"/>
                <a:gd name="connsiteX4" fmla="*/ 1674 w 1141559"/>
                <a:gd name="connsiteY4" fmla="*/ 134897 h 544919"/>
                <a:gd name="connsiteX5" fmla="*/ 193498 w 1141559"/>
                <a:gd name="connsiteY5" fmla="*/ 355361 h 544919"/>
                <a:gd name="connsiteX6" fmla="*/ 414225 w 1141559"/>
                <a:gd name="connsiteY6" fmla="*/ 544919 h 544919"/>
                <a:gd name="connsiteX7" fmla="*/ 461098 w 1141559"/>
                <a:gd name="connsiteY7" fmla="*/ 255594 h 544919"/>
                <a:gd name="connsiteX8" fmla="*/ 1141558 w 1141559"/>
                <a:gd name="connsiteY8" fmla="*/ 302445 h 544919"/>
                <a:gd name="connsiteX9" fmla="*/ 1141559 w 1141559"/>
                <a:gd name="connsiteY9" fmla="*/ 248071 h 54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1559" h="544919">
                  <a:moveTo>
                    <a:pt x="1141559" y="248071"/>
                  </a:moveTo>
                  <a:lnTo>
                    <a:pt x="835195" y="148213"/>
                  </a:lnTo>
                  <a:lnTo>
                    <a:pt x="67558" y="0"/>
                  </a:lnTo>
                  <a:lnTo>
                    <a:pt x="0" y="130014"/>
                  </a:lnTo>
                  <a:lnTo>
                    <a:pt x="1674" y="134897"/>
                  </a:lnTo>
                  <a:lnTo>
                    <a:pt x="193498" y="355361"/>
                  </a:lnTo>
                  <a:lnTo>
                    <a:pt x="414225" y="544919"/>
                  </a:lnTo>
                  <a:lnTo>
                    <a:pt x="461098" y="255594"/>
                  </a:lnTo>
                  <a:cubicBezTo>
                    <a:pt x="591178" y="244867"/>
                    <a:pt x="1011478" y="313172"/>
                    <a:pt x="1141558" y="302445"/>
                  </a:cubicBezTo>
                  <a:cubicBezTo>
                    <a:pt x="1141558" y="284320"/>
                    <a:pt x="1141559" y="266196"/>
                    <a:pt x="1141559" y="24807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2CB9DF-01F6-4D4C-AA6B-D0F043AC4596}"/>
                </a:ext>
              </a:extLst>
            </p:cNvPr>
            <p:cNvSpPr/>
            <p:nvPr/>
          </p:nvSpPr>
          <p:spPr>
            <a:xfrm rot="2273808">
              <a:off x="1588474" y="2436715"/>
              <a:ext cx="960912" cy="742575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540753 w 753711"/>
                <a:gd name="connsiteY6" fmla="*/ 887413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57425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1533640"/>
                <a:gd name="connsiteY0" fmla="*/ 0 h 1163086"/>
                <a:gd name="connsiteX1" fmla="*/ 306075 w 1533640"/>
                <a:gd name="connsiteY1" fmla="*/ 313727 h 1163086"/>
                <a:gd name="connsiteX2" fmla="*/ 0 w 1533640"/>
                <a:gd name="connsiteY2" fmla="*/ 1163086 h 1163086"/>
                <a:gd name="connsiteX3" fmla="*/ 202775 w 1533640"/>
                <a:gd name="connsiteY3" fmla="*/ 1059785 h 1163086"/>
                <a:gd name="connsiteX4" fmla="*/ 302250 w 1533640"/>
                <a:gd name="connsiteY4" fmla="*/ 1021527 h 1163086"/>
                <a:gd name="connsiteX5" fmla="*/ 543283 w 1533640"/>
                <a:gd name="connsiteY5" fmla="*/ 887619 h 1163086"/>
                <a:gd name="connsiteX6" fmla="*/ 688671 w 1533640"/>
                <a:gd name="connsiteY6" fmla="*/ 757425 h 1163086"/>
                <a:gd name="connsiteX7" fmla="*/ 1533640 w 1533640"/>
                <a:gd name="connsiteY7" fmla="*/ 627304 h 1163086"/>
                <a:gd name="connsiteX8" fmla="*/ 566240 w 1533640"/>
                <a:gd name="connsiteY8" fmla="*/ 0 h 1163086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688671 w 1533640"/>
                <a:gd name="connsiteY6" fmla="*/ 443698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513860 w 1533640"/>
                <a:gd name="connsiteY6" fmla="*/ 658850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418791 w 1533640"/>
                <a:gd name="connsiteY4" fmla="*/ 689871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313724 w 1330865"/>
                <a:gd name="connsiteY0" fmla="*/ 28863 h 528354"/>
                <a:gd name="connsiteX1" fmla="*/ 439477 w 1330865"/>
                <a:gd name="connsiteY1" fmla="*/ 28825 h 528354"/>
                <a:gd name="connsiteX2" fmla="*/ 133401 w 1330865"/>
                <a:gd name="connsiteY2" fmla="*/ 93773 h 528354"/>
                <a:gd name="connsiteX3" fmla="*/ 0 w 1330865"/>
                <a:gd name="connsiteY3" fmla="*/ 528354 h 528354"/>
                <a:gd name="connsiteX4" fmla="*/ 216016 w 1330865"/>
                <a:gd name="connsiteY4" fmla="*/ 472167 h 528354"/>
                <a:gd name="connsiteX5" fmla="*/ 311085 w 1330865"/>
                <a:gd name="connsiteY5" fmla="*/ 441146 h 528354"/>
                <a:gd name="connsiteX6" fmla="*/ 1330865 w 1330865"/>
                <a:gd name="connsiteY6" fmla="*/ 95873 h 528354"/>
                <a:gd name="connsiteX7" fmla="*/ 1313724 w 1330865"/>
                <a:gd name="connsiteY7" fmla="*/ 28863 h 528354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133401 w 1330865"/>
                <a:gd name="connsiteY2" fmla="*/ 64948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70686 w 1330865"/>
                <a:gd name="connsiteY3" fmla="*/ 75553 h 499529"/>
                <a:gd name="connsiteX4" fmla="*/ 0 w 1330865"/>
                <a:gd name="connsiteY4" fmla="*/ 499529 h 499529"/>
                <a:gd name="connsiteX5" fmla="*/ 216016 w 1330865"/>
                <a:gd name="connsiteY5" fmla="*/ 443342 h 499529"/>
                <a:gd name="connsiteX6" fmla="*/ 311085 w 1330865"/>
                <a:gd name="connsiteY6" fmla="*/ 412321 h 499529"/>
                <a:gd name="connsiteX7" fmla="*/ 1330865 w 1330865"/>
                <a:gd name="connsiteY7" fmla="*/ 67048 h 499529"/>
                <a:gd name="connsiteX8" fmla="*/ 1313724 w 1330865"/>
                <a:gd name="connsiteY8" fmla="*/ 38 h 499529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59225 w 1447407"/>
                <a:gd name="connsiteY2" fmla="*/ 78395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74060 w 1362242"/>
                <a:gd name="connsiteY2" fmla="*/ 78395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15510 w 1362242"/>
                <a:gd name="connsiteY3" fmla="*/ 48659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2500"/>
                <a:gd name="connsiteX1" fmla="*/ 470854 w 1362242"/>
                <a:gd name="connsiteY1" fmla="*/ 0 h 442500"/>
                <a:gd name="connsiteX2" fmla="*/ 469577 w 1362242"/>
                <a:gd name="connsiteY2" fmla="*/ 42536 h 442500"/>
                <a:gd name="connsiteX3" fmla="*/ 115510 w 1362242"/>
                <a:gd name="connsiteY3" fmla="*/ 48659 h 442500"/>
                <a:gd name="connsiteX4" fmla="*/ 0 w 1362242"/>
                <a:gd name="connsiteY4" fmla="*/ 297823 h 442500"/>
                <a:gd name="connsiteX5" fmla="*/ 394422 w 1362242"/>
                <a:gd name="connsiteY5" fmla="*/ 442500 h 442500"/>
                <a:gd name="connsiteX6" fmla="*/ 342462 w 1362242"/>
                <a:gd name="connsiteY6" fmla="*/ 412321 h 442500"/>
                <a:gd name="connsiteX7" fmla="*/ 1362242 w 1362242"/>
                <a:gd name="connsiteY7" fmla="*/ 67048 h 442500"/>
                <a:gd name="connsiteX8" fmla="*/ 1345101 w 1362242"/>
                <a:gd name="connsiteY8" fmla="*/ 38 h 442500"/>
                <a:gd name="connsiteX0" fmla="*/ 1452821 w 1469962"/>
                <a:gd name="connsiteY0" fmla="*/ 38 h 442500"/>
                <a:gd name="connsiteX1" fmla="*/ 578574 w 1469962"/>
                <a:gd name="connsiteY1" fmla="*/ 0 h 442500"/>
                <a:gd name="connsiteX2" fmla="*/ 577297 w 1469962"/>
                <a:gd name="connsiteY2" fmla="*/ 42536 h 442500"/>
                <a:gd name="connsiteX3" fmla="*/ 223230 w 1469962"/>
                <a:gd name="connsiteY3" fmla="*/ 48659 h 442500"/>
                <a:gd name="connsiteX4" fmla="*/ 0 w 1469962"/>
                <a:gd name="connsiteY4" fmla="*/ 290786 h 442500"/>
                <a:gd name="connsiteX5" fmla="*/ 502142 w 1469962"/>
                <a:gd name="connsiteY5" fmla="*/ 442500 h 442500"/>
                <a:gd name="connsiteX6" fmla="*/ 450182 w 1469962"/>
                <a:gd name="connsiteY6" fmla="*/ 412321 h 442500"/>
                <a:gd name="connsiteX7" fmla="*/ 1469962 w 1469962"/>
                <a:gd name="connsiteY7" fmla="*/ 67048 h 442500"/>
                <a:gd name="connsiteX8" fmla="*/ 1452821 w 1469962"/>
                <a:gd name="connsiteY8" fmla="*/ 38 h 442500"/>
                <a:gd name="connsiteX0" fmla="*/ 1354184 w 1371325"/>
                <a:gd name="connsiteY0" fmla="*/ 38 h 442500"/>
                <a:gd name="connsiteX1" fmla="*/ 479937 w 1371325"/>
                <a:gd name="connsiteY1" fmla="*/ 0 h 442500"/>
                <a:gd name="connsiteX2" fmla="*/ 478660 w 1371325"/>
                <a:gd name="connsiteY2" fmla="*/ 42536 h 442500"/>
                <a:gd name="connsiteX3" fmla="*/ 124593 w 1371325"/>
                <a:gd name="connsiteY3" fmla="*/ 48659 h 442500"/>
                <a:gd name="connsiteX4" fmla="*/ 0 w 1371325"/>
                <a:gd name="connsiteY4" fmla="*/ 191287 h 442500"/>
                <a:gd name="connsiteX5" fmla="*/ 403505 w 1371325"/>
                <a:gd name="connsiteY5" fmla="*/ 442500 h 442500"/>
                <a:gd name="connsiteX6" fmla="*/ 351545 w 1371325"/>
                <a:gd name="connsiteY6" fmla="*/ 412321 h 442500"/>
                <a:gd name="connsiteX7" fmla="*/ 1371325 w 1371325"/>
                <a:gd name="connsiteY7" fmla="*/ 67048 h 442500"/>
                <a:gd name="connsiteX8" fmla="*/ 1354184 w 1371325"/>
                <a:gd name="connsiteY8" fmla="*/ 38 h 442500"/>
                <a:gd name="connsiteX0" fmla="*/ 1354184 w 1371325"/>
                <a:gd name="connsiteY0" fmla="*/ 31107 h 473569"/>
                <a:gd name="connsiteX1" fmla="*/ 512556 w 1371325"/>
                <a:gd name="connsiteY1" fmla="*/ 0 h 473569"/>
                <a:gd name="connsiteX2" fmla="*/ 478660 w 1371325"/>
                <a:gd name="connsiteY2" fmla="*/ 73605 h 473569"/>
                <a:gd name="connsiteX3" fmla="*/ 124593 w 1371325"/>
                <a:gd name="connsiteY3" fmla="*/ 79728 h 473569"/>
                <a:gd name="connsiteX4" fmla="*/ 0 w 1371325"/>
                <a:gd name="connsiteY4" fmla="*/ 222356 h 473569"/>
                <a:gd name="connsiteX5" fmla="*/ 403505 w 1371325"/>
                <a:gd name="connsiteY5" fmla="*/ 473569 h 473569"/>
                <a:gd name="connsiteX6" fmla="*/ 351545 w 1371325"/>
                <a:gd name="connsiteY6" fmla="*/ 443390 h 473569"/>
                <a:gd name="connsiteX7" fmla="*/ 1371325 w 1371325"/>
                <a:gd name="connsiteY7" fmla="*/ 98117 h 473569"/>
                <a:gd name="connsiteX8" fmla="*/ 1354184 w 1371325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92545 w 1285210"/>
                <a:gd name="connsiteY2" fmla="*/ 73605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423997 w 1285210"/>
                <a:gd name="connsiteY2" fmla="*/ 77524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8478 w 1285210"/>
                <a:gd name="connsiteY2" fmla="*/ 79728 h 473569"/>
                <a:gd name="connsiteX3" fmla="*/ 0 w 1285210"/>
                <a:gd name="connsiteY3" fmla="*/ 274609 h 473569"/>
                <a:gd name="connsiteX4" fmla="*/ 317390 w 1285210"/>
                <a:gd name="connsiteY4" fmla="*/ 473569 h 473569"/>
                <a:gd name="connsiteX5" fmla="*/ 265430 w 1285210"/>
                <a:gd name="connsiteY5" fmla="*/ 443390 h 473569"/>
                <a:gd name="connsiteX6" fmla="*/ 1285210 w 1285210"/>
                <a:gd name="connsiteY6" fmla="*/ 98117 h 473569"/>
                <a:gd name="connsiteX7" fmla="*/ 1268069 w 1285210"/>
                <a:gd name="connsiteY7" fmla="*/ 31107 h 473569"/>
                <a:gd name="connsiteX0" fmla="*/ 1268069 w 1285210"/>
                <a:gd name="connsiteY0" fmla="*/ 50749 h 493211"/>
                <a:gd name="connsiteX1" fmla="*/ 426441 w 1285210"/>
                <a:gd name="connsiteY1" fmla="*/ 19642 h 493211"/>
                <a:gd name="connsiteX2" fmla="*/ 54958 w 1285210"/>
                <a:gd name="connsiteY2" fmla="*/ 18379 h 493211"/>
                <a:gd name="connsiteX3" fmla="*/ 0 w 1285210"/>
                <a:gd name="connsiteY3" fmla="*/ 294251 h 493211"/>
                <a:gd name="connsiteX4" fmla="*/ 317390 w 1285210"/>
                <a:gd name="connsiteY4" fmla="*/ 493211 h 493211"/>
                <a:gd name="connsiteX5" fmla="*/ 265430 w 1285210"/>
                <a:gd name="connsiteY5" fmla="*/ 463032 h 493211"/>
                <a:gd name="connsiteX6" fmla="*/ 1285210 w 1285210"/>
                <a:gd name="connsiteY6" fmla="*/ 117759 h 493211"/>
                <a:gd name="connsiteX7" fmla="*/ 1268069 w 1285210"/>
                <a:gd name="connsiteY7" fmla="*/ 50749 h 493211"/>
                <a:gd name="connsiteX0" fmla="*/ 1268069 w 1285210"/>
                <a:gd name="connsiteY0" fmla="*/ 32370 h 474832"/>
                <a:gd name="connsiteX1" fmla="*/ 426441 w 1285210"/>
                <a:gd name="connsiteY1" fmla="*/ 1263 h 474832"/>
                <a:gd name="connsiteX2" fmla="*/ 54958 w 1285210"/>
                <a:gd name="connsiteY2" fmla="*/ 0 h 474832"/>
                <a:gd name="connsiteX3" fmla="*/ 0 w 1285210"/>
                <a:gd name="connsiteY3" fmla="*/ 275872 h 474832"/>
                <a:gd name="connsiteX4" fmla="*/ 317390 w 1285210"/>
                <a:gd name="connsiteY4" fmla="*/ 474832 h 474832"/>
                <a:gd name="connsiteX5" fmla="*/ 265430 w 1285210"/>
                <a:gd name="connsiteY5" fmla="*/ 444653 h 474832"/>
                <a:gd name="connsiteX6" fmla="*/ 1285210 w 1285210"/>
                <a:gd name="connsiteY6" fmla="*/ 99380 h 474832"/>
                <a:gd name="connsiteX7" fmla="*/ 1268069 w 1285210"/>
                <a:gd name="connsiteY7" fmla="*/ 32370 h 474832"/>
                <a:gd name="connsiteX0" fmla="*/ 1268069 w 1285210"/>
                <a:gd name="connsiteY0" fmla="*/ 51241 h 493703"/>
                <a:gd name="connsiteX1" fmla="*/ 426441 w 1285210"/>
                <a:gd name="connsiteY1" fmla="*/ 20134 h 493703"/>
                <a:gd name="connsiteX2" fmla="*/ 57309 w 1285210"/>
                <a:gd name="connsiteY2" fmla="*/ 0 h 493703"/>
                <a:gd name="connsiteX3" fmla="*/ 0 w 1285210"/>
                <a:gd name="connsiteY3" fmla="*/ 294743 h 493703"/>
                <a:gd name="connsiteX4" fmla="*/ 317390 w 1285210"/>
                <a:gd name="connsiteY4" fmla="*/ 493703 h 493703"/>
                <a:gd name="connsiteX5" fmla="*/ 265430 w 1285210"/>
                <a:gd name="connsiteY5" fmla="*/ 463524 h 493703"/>
                <a:gd name="connsiteX6" fmla="*/ 1285210 w 1285210"/>
                <a:gd name="connsiteY6" fmla="*/ 118251 h 493703"/>
                <a:gd name="connsiteX7" fmla="*/ 1268069 w 1285210"/>
                <a:gd name="connsiteY7" fmla="*/ 51241 h 493703"/>
                <a:gd name="connsiteX0" fmla="*/ 2187601 w 2187601"/>
                <a:gd name="connsiteY0" fmla="*/ 49792 h 493703"/>
                <a:gd name="connsiteX1" fmla="*/ 426441 w 2187601"/>
                <a:gd name="connsiteY1" fmla="*/ 20134 h 493703"/>
                <a:gd name="connsiteX2" fmla="*/ 57309 w 2187601"/>
                <a:gd name="connsiteY2" fmla="*/ 0 h 493703"/>
                <a:gd name="connsiteX3" fmla="*/ 0 w 2187601"/>
                <a:gd name="connsiteY3" fmla="*/ 294743 h 493703"/>
                <a:gd name="connsiteX4" fmla="*/ 317390 w 2187601"/>
                <a:gd name="connsiteY4" fmla="*/ 493703 h 493703"/>
                <a:gd name="connsiteX5" fmla="*/ 265430 w 2187601"/>
                <a:gd name="connsiteY5" fmla="*/ 463524 h 493703"/>
                <a:gd name="connsiteX6" fmla="*/ 1285210 w 2187601"/>
                <a:gd name="connsiteY6" fmla="*/ 118251 h 493703"/>
                <a:gd name="connsiteX7" fmla="*/ 2187601 w 2187601"/>
                <a:gd name="connsiteY7" fmla="*/ 49792 h 493703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34602 h 576391"/>
                <a:gd name="connsiteX1" fmla="*/ 426441 w 2158759"/>
                <a:gd name="connsiteY1" fmla="*/ 102822 h 576391"/>
                <a:gd name="connsiteX2" fmla="*/ 57309 w 2158759"/>
                <a:gd name="connsiteY2" fmla="*/ 82688 h 576391"/>
                <a:gd name="connsiteX3" fmla="*/ 0 w 2158759"/>
                <a:gd name="connsiteY3" fmla="*/ 377431 h 576391"/>
                <a:gd name="connsiteX4" fmla="*/ 317390 w 2158759"/>
                <a:gd name="connsiteY4" fmla="*/ 576391 h 576391"/>
                <a:gd name="connsiteX5" fmla="*/ 265430 w 2158759"/>
                <a:gd name="connsiteY5" fmla="*/ 546212 h 576391"/>
                <a:gd name="connsiteX6" fmla="*/ 1285210 w 2158759"/>
                <a:gd name="connsiteY6" fmla="*/ 200939 h 576391"/>
                <a:gd name="connsiteX7" fmla="*/ 2158759 w 2158759"/>
                <a:gd name="connsiteY7" fmla="*/ 134602 h 576391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13578 h 555367"/>
                <a:gd name="connsiteX1" fmla="*/ 1856963 w 2158759"/>
                <a:gd name="connsiteY1" fmla="*/ 0 h 555367"/>
                <a:gd name="connsiteX2" fmla="*/ 57309 w 2158759"/>
                <a:gd name="connsiteY2" fmla="*/ 61664 h 555367"/>
                <a:gd name="connsiteX3" fmla="*/ 0 w 2158759"/>
                <a:gd name="connsiteY3" fmla="*/ 356407 h 555367"/>
                <a:gd name="connsiteX4" fmla="*/ 317390 w 2158759"/>
                <a:gd name="connsiteY4" fmla="*/ 555367 h 555367"/>
                <a:gd name="connsiteX5" fmla="*/ 265430 w 2158759"/>
                <a:gd name="connsiteY5" fmla="*/ 525188 h 555367"/>
                <a:gd name="connsiteX6" fmla="*/ 1285210 w 2158759"/>
                <a:gd name="connsiteY6" fmla="*/ 179915 h 555367"/>
                <a:gd name="connsiteX7" fmla="*/ 2158759 w 2158759"/>
                <a:gd name="connsiteY7" fmla="*/ 113578 h 555367"/>
                <a:gd name="connsiteX0" fmla="*/ 2158759 w 2158759"/>
                <a:gd name="connsiteY0" fmla="*/ 131777 h 573566"/>
                <a:gd name="connsiteX1" fmla="*/ 1856963 w 2158759"/>
                <a:gd name="connsiteY1" fmla="*/ 18199 h 573566"/>
                <a:gd name="connsiteX2" fmla="*/ 1021768 w 2158759"/>
                <a:gd name="connsiteY2" fmla="*/ 0 h 573566"/>
                <a:gd name="connsiteX3" fmla="*/ 0 w 2158759"/>
                <a:gd name="connsiteY3" fmla="*/ 374606 h 573566"/>
                <a:gd name="connsiteX4" fmla="*/ 317390 w 2158759"/>
                <a:gd name="connsiteY4" fmla="*/ 573566 h 573566"/>
                <a:gd name="connsiteX5" fmla="*/ 265430 w 2158759"/>
                <a:gd name="connsiteY5" fmla="*/ 543387 h 573566"/>
                <a:gd name="connsiteX6" fmla="*/ 1285210 w 2158759"/>
                <a:gd name="connsiteY6" fmla="*/ 198114 h 573566"/>
                <a:gd name="connsiteX7" fmla="*/ 2158759 w 2158759"/>
                <a:gd name="connsiteY7" fmla="*/ 131777 h 573566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285210 w 2158759"/>
                <a:gd name="connsiteY7" fmla="*/ 263158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475851 w 2158759"/>
                <a:gd name="connsiteY7" fmla="*/ 246905 h 638610"/>
                <a:gd name="connsiteX8" fmla="*/ 2158759 w 2158759"/>
                <a:gd name="connsiteY8" fmla="*/ 196821 h 638610"/>
                <a:gd name="connsiteX0" fmla="*/ 2158759 w 2163326"/>
                <a:gd name="connsiteY0" fmla="*/ 196821 h 638610"/>
                <a:gd name="connsiteX1" fmla="*/ 1856963 w 2163326"/>
                <a:gd name="connsiteY1" fmla="*/ 83243 h 638610"/>
                <a:gd name="connsiteX2" fmla="*/ 1358439 w 2163326"/>
                <a:gd name="connsiteY2" fmla="*/ 0 h 638610"/>
                <a:gd name="connsiteX3" fmla="*/ 1021768 w 2163326"/>
                <a:gd name="connsiteY3" fmla="*/ 65044 h 638610"/>
                <a:gd name="connsiteX4" fmla="*/ 0 w 2163326"/>
                <a:gd name="connsiteY4" fmla="*/ 439650 h 638610"/>
                <a:gd name="connsiteX5" fmla="*/ 317390 w 2163326"/>
                <a:gd name="connsiteY5" fmla="*/ 638610 h 638610"/>
                <a:gd name="connsiteX6" fmla="*/ 1435993 w 2163326"/>
                <a:gd name="connsiteY6" fmla="*/ 479949 h 638610"/>
                <a:gd name="connsiteX7" fmla="*/ 1475851 w 2163326"/>
                <a:gd name="connsiteY7" fmla="*/ 246905 h 638610"/>
                <a:gd name="connsiteX8" fmla="*/ 2163326 w 2163326"/>
                <a:gd name="connsiteY8" fmla="*/ 237475 h 638610"/>
                <a:gd name="connsiteX9" fmla="*/ 2158759 w 2163326"/>
                <a:gd name="connsiteY9" fmla="*/ 19682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475851 w 2163327"/>
                <a:gd name="connsiteY7" fmla="*/ 24690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479949"/>
                <a:gd name="connsiteX1" fmla="*/ 1856963 w 2163327"/>
                <a:gd name="connsiteY1" fmla="*/ 83243 h 479949"/>
                <a:gd name="connsiteX2" fmla="*/ 1358439 w 2163327"/>
                <a:gd name="connsiteY2" fmla="*/ 0 h 479949"/>
                <a:gd name="connsiteX3" fmla="*/ 1021768 w 2163327"/>
                <a:gd name="connsiteY3" fmla="*/ 65044 h 479949"/>
                <a:gd name="connsiteX4" fmla="*/ 0 w 2163327"/>
                <a:gd name="connsiteY4" fmla="*/ 439650 h 479949"/>
                <a:gd name="connsiteX5" fmla="*/ 1215266 w 2163327"/>
                <a:gd name="connsiteY5" fmla="*/ 290391 h 479949"/>
                <a:gd name="connsiteX6" fmla="*/ 1435993 w 2163327"/>
                <a:gd name="connsiteY6" fmla="*/ 479949 h 479949"/>
                <a:gd name="connsiteX7" fmla="*/ 1502915 w 2163327"/>
                <a:gd name="connsiteY7" fmla="*/ 190265 h 479949"/>
                <a:gd name="connsiteX8" fmla="*/ 2163326 w 2163327"/>
                <a:gd name="connsiteY8" fmla="*/ 237475 h 479949"/>
                <a:gd name="connsiteX9" fmla="*/ 2163327 w 2163327"/>
                <a:gd name="connsiteY9" fmla="*/ 183101 h 479949"/>
                <a:gd name="connsiteX0" fmla="*/ 1141559 w 1141559"/>
                <a:gd name="connsiteY0" fmla="*/ 183101 h 479949"/>
                <a:gd name="connsiteX1" fmla="*/ 835195 w 1141559"/>
                <a:gd name="connsiteY1" fmla="*/ 83243 h 479949"/>
                <a:gd name="connsiteX2" fmla="*/ 336671 w 1141559"/>
                <a:gd name="connsiteY2" fmla="*/ 0 h 479949"/>
                <a:gd name="connsiteX3" fmla="*/ 0 w 1141559"/>
                <a:gd name="connsiteY3" fmla="*/ 65044 h 479949"/>
                <a:gd name="connsiteX4" fmla="*/ 1674 w 1141559"/>
                <a:gd name="connsiteY4" fmla="*/ 69927 h 479949"/>
                <a:gd name="connsiteX5" fmla="*/ 193498 w 1141559"/>
                <a:gd name="connsiteY5" fmla="*/ 290391 h 479949"/>
                <a:gd name="connsiteX6" fmla="*/ 414225 w 1141559"/>
                <a:gd name="connsiteY6" fmla="*/ 479949 h 479949"/>
                <a:gd name="connsiteX7" fmla="*/ 481147 w 1141559"/>
                <a:gd name="connsiteY7" fmla="*/ 190265 h 479949"/>
                <a:gd name="connsiteX8" fmla="*/ 1141558 w 1141559"/>
                <a:gd name="connsiteY8" fmla="*/ 237475 h 479949"/>
                <a:gd name="connsiteX9" fmla="*/ 1141559 w 1141559"/>
                <a:gd name="connsiteY9" fmla="*/ 183101 h 479949"/>
                <a:gd name="connsiteX0" fmla="*/ 1141559 w 1141559"/>
                <a:gd name="connsiteY0" fmla="*/ 239980 h 536828"/>
                <a:gd name="connsiteX1" fmla="*/ 835195 w 1141559"/>
                <a:gd name="connsiteY1" fmla="*/ 140122 h 536828"/>
                <a:gd name="connsiteX2" fmla="*/ 63693 w 1141559"/>
                <a:gd name="connsiteY2" fmla="*/ 0 h 536828"/>
                <a:gd name="connsiteX3" fmla="*/ 0 w 1141559"/>
                <a:gd name="connsiteY3" fmla="*/ 121923 h 536828"/>
                <a:gd name="connsiteX4" fmla="*/ 1674 w 1141559"/>
                <a:gd name="connsiteY4" fmla="*/ 126806 h 536828"/>
                <a:gd name="connsiteX5" fmla="*/ 193498 w 1141559"/>
                <a:gd name="connsiteY5" fmla="*/ 347270 h 536828"/>
                <a:gd name="connsiteX6" fmla="*/ 414225 w 1141559"/>
                <a:gd name="connsiteY6" fmla="*/ 536828 h 536828"/>
                <a:gd name="connsiteX7" fmla="*/ 481147 w 1141559"/>
                <a:gd name="connsiteY7" fmla="*/ 247144 h 536828"/>
                <a:gd name="connsiteX8" fmla="*/ 1141558 w 1141559"/>
                <a:gd name="connsiteY8" fmla="*/ 294354 h 536828"/>
                <a:gd name="connsiteX9" fmla="*/ 1141559 w 1141559"/>
                <a:gd name="connsiteY9" fmla="*/ 239980 h 536828"/>
                <a:gd name="connsiteX0" fmla="*/ 1141559 w 1141559"/>
                <a:gd name="connsiteY0" fmla="*/ 254041 h 550889"/>
                <a:gd name="connsiteX1" fmla="*/ 835195 w 1141559"/>
                <a:gd name="connsiteY1" fmla="*/ 154183 h 550889"/>
                <a:gd name="connsiteX2" fmla="*/ 42583 w 1141559"/>
                <a:gd name="connsiteY2" fmla="*/ 0 h 550889"/>
                <a:gd name="connsiteX3" fmla="*/ 0 w 1141559"/>
                <a:gd name="connsiteY3" fmla="*/ 135984 h 550889"/>
                <a:gd name="connsiteX4" fmla="*/ 1674 w 1141559"/>
                <a:gd name="connsiteY4" fmla="*/ 140867 h 550889"/>
                <a:gd name="connsiteX5" fmla="*/ 193498 w 1141559"/>
                <a:gd name="connsiteY5" fmla="*/ 361331 h 550889"/>
                <a:gd name="connsiteX6" fmla="*/ 414225 w 1141559"/>
                <a:gd name="connsiteY6" fmla="*/ 550889 h 550889"/>
                <a:gd name="connsiteX7" fmla="*/ 481147 w 1141559"/>
                <a:gd name="connsiteY7" fmla="*/ 261205 h 550889"/>
                <a:gd name="connsiteX8" fmla="*/ 1141558 w 1141559"/>
                <a:gd name="connsiteY8" fmla="*/ 308415 h 550889"/>
                <a:gd name="connsiteX9" fmla="*/ 1141559 w 1141559"/>
                <a:gd name="connsiteY9" fmla="*/ 254041 h 550889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81147 w 1141559"/>
                <a:gd name="connsiteY7" fmla="*/ 235203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525471 w 1141559"/>
                <a:gd name="connsiteY7" fmla="*/ 24644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61098 w 1141559"/>
                <a:gd name="connsiteY7" fmla="*/ 23556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48071 h 544919"/>
                <a:gd name="connsiteX1" fmla="*/ 835195 w 1141559"/>
                <a:gd name="connsiteY1" fmla="*/ 148213 h 544919"/>
                <a:gd name="connsiteX2" fmla="*/ 67558 w 1141559"/>
                <a:gd name="connsiteY2" fmla="*/ 0 h 544919"/>
                <a:gd name="connsiteX3" fmla="*/ 0 w 1141559"/>
                <a:gd name="connsiteY3" fmla="*/ 130014 h 544919"/>
                <a:gd name="connsiteX4" fmla="*/ 1674 w 1141559"/>
                <a:gd name="connsiteY4" fmla="*/ 134897 h 544919"/>
                <a:gd name="connsiteX5" fmla="*/ 193498 w 1141559"/>
                <a:gd name="connsiteY5" fmla="*/ 355361 h 544919"/>
                <a:gd name="connsiteX6" fmla="*/ 414225 w 1141559"/>
                <a:gd name="connsiteY6" fmla="*/ 544919 h 544919"/>
                <a:gd name="connsiteX7" fmla="*/ 461098 w 1141559"/>
                <a:gd name="connsiteY7" fmla="*/ 255594 h 544919"/>
                <a:gd name="connsiteX8" fmla="*/ 1141558 w 1141559"/>
                <a:gd name="connsiteY8" fmla="*/ 302445 h 544919"/>
                <a:gd name="connsiteX9" fmla="*/ 1141559 w 1141559"/>
                <a:gd name="connsiteY9" fmla="*/ 248071 h 544919"/>
                <a:gd name="connsiteX0" fmla="*/ 1218216 w 1218216"/>
                <a:gd name="connsiteY0" fmla="*/ 183321 h 544919"/>
                <a:gd name="connsiteX1" fmla="*/ 835195 w 1218216"/>
                <a:gd name="connsiteY1" fmla="*/ 148213 h 544919"/>
                <a:gd name="connsiteX2" fmla="*/ 67558 w 1218216"/>
                <a:gd name="connsiteY2" fmla="*/ 0 h 544919"/>
                <a:gd name="connsiteX3" fmla="*/ 0 w 1218216"/>
                <a:gd name="connsiteY3" fmla="*/ 130014 h 544919"/>
                <a:gd name="connsiteX4" fmla="*/ 1674 w 1218216"/>
                <a:gd name="connsiteY4" fmla="*/ 134897 h 544919"/>
                <a:gd name="connsiteX5" fmla="*/ 193498 w 1218216"/>
                <a:gd name="connsiteY5" fmla="*/ 355361 h 544919"/>
                <a:gd name="connsiteX6" fmla="*/ 414225 w 1218216"/>
                <a:gd name="connsiteY6" fmla="*/ 544919 h 544919"/>
                <a:gd name="connsiteX7" fmla="*/ 461098 w 1218216"/>
                <a:gd name="connsiteY7" fmla="*/ 255594 h 544919"/>
                <a:gd name="connsiteX8" fmla="*/ 1141558 w 1218216"/>
                <a:gd name="connsiteY8" fmla="*/ 302445 h 544919"/>
                <a:gd name="connsiteX9" fmla="*/ 1218216 w 1218216"/>
                <a:gd name="connsiteY9" fmla="*/ 183321 h 544919"/>
                <a:gd name="connsiteX0" fmla="*/ 1218216 w 1218216"/>
                <a:gd name="connsiteY0" fmla="*/ 270397 h 631995"/>
                <a:gd name="connsiteX1" fmla="*/ 758776 w 1218216"/>
                <a:gd name="connsiteY1" fmla="*/ 0 h 631995"/>
                <a:gd name="connsiteX2" fmla="*/ 67558 w 1218216"/>
                <a:gd name="connsiteY2" fmla="*/ 87076 h 631995"/>
                <a:gd name="connsiteX3" fmla="*/ 0 w 1218216"/>
                <a:gd name="connsiteY3" fmla="*/ 217090 h 631995"/>
                <a:gd name="connsiteX4" fmla="*/ 1674 w 1218216"/>
                <a:gd name="connsiteY4" fmla="*/ 221973 h 631995"/>
                <a:gd name="connsiteX5" fmla="*/ 193498 w 1218216"/>
                <a:gd name="connsiteY5" fmla="*/ 442437 h 631995"/>
                <a:gd name="connsiteX6" fmla="*/ 414225 w 1218216"/>
                <a:gd name="connsiteY6" fmla="*/ 631995 h 631995"/>
                <a:gd name="connsiteX7" fmla="*/ 461098 w 1218216"/>
                <a:gd name="connsiteY7" fmla="*/ 342670 h 631995"/>
                <a:gd name="connsiteX8" fmla="*/ 1141558 w 1218216"/>
                <a:gd name="connsiteY8" fmla="*/ 389521 h 631995"/>
                <a:gd name="connsiteX9" fmla="*/ 1218216 w 1218216"/>
                <a:gd name="connsiteY9" fmla="*/ 270397 h 631995"/>
                <a:gd name="connsiteX0" fmla="*/ 1218216 w 1218216"/>
                <a:gd name="connsiteY0" fmla="*/ 623451 h 985049"/>
                <a:gd name="connsiteX1" fmla="*/ 758776 w 1218216"/>
                <a:gd name="connsiteY1" fmla="*/ 353054 h 985049"/>
                <a:gd name="connsiteX2" fmla="*/ 319592 w 1218216"/>
                <a:gd name="connsiteY2" fmla="*/ 0 h 985049"/>
                <a:gd name="connsiteX3" fmla="*/ 0 w 1218216"/>
                <a:gd name="connsiteY3" fmla="*/ 570144 h 985049"/>
                <a:gd name="connsiteX4" fmla="*/ 1674 w 1218216"/>
                <a:gd name="connsiteY4" fmla="*/ 575027 h 985049"/>
                <a:gd name="connsiteX5" fmla="*/ 193498 w 1218216"/>
                <a:gd name="connsiteY5" fmla="*/ 795491 h 985049"/>
                <a:gd name="connsiteX6" fmla="*/ 414225 w 1218216"/>
                <a:gd name="connsiteY6" fmla="*/ 985049 h 985049"/>
                <a:gd name="connsiteX7" fmla="*/ 461098 w 1218216"/>
                <a:gd name="connsiteY7" fmla="*/ 695724 h 985049"/>
                <a:gd name="connsiteX8" fmla="*/ 1141558 w 1218216"/>
                <a:gd name="connsiteY8" fmla="*/ 742575 h 985049"/>
                <a:gd name="connsiteX9" fmla="*/ 1218216 w 1218216"/>
                <a:gd name="connsiteY9" fmla="*/ 623451 h 985049"/>
                <a:gd name="connsiteX0" fmla="*/ 1224222 w 1224222"/>
                <a:gd name="connsiteY0" fmla="*/ 623451 h 985049"/>
                <a:gd name="connsiteX1" fmla="*/ 764782 w 1224222"/>
                <a:gd name="connsiteY1" fmla="*/ 353054 h 985049"/>
                <a:gd name="connsiteX2" fmla="*/ 325598 w 1224222"/>
                <a:gd name="connsiteY2" fmla="*/ 0 h 985049"/>
                <a:gd name="connsiteX3" fmla="*/ 6006 w 1224222"/>
                <a:gd name="connsiteY3" fmla="*/ 570144 h 985049"/>
                <a:gd name="connsiteX4" fmla="*/ 0 w 1224222"/>
                <a:gd name="connsiteY4" fmla="*/ 728391 h 985049"/>
                <a:gd name="connsiteX5" fmla="*/ 199504 w 1224222"/>
                <a:gd name="connsiteY5" fmla="*/ 795491 h 985049"/>
                <a:gd name="connsiteX6" fmla="*/ 420231 w 1224222"/>
                <a:gd name="connsiteY6" fmla="*/ 985049 h 985049"/>
                <a:gd name="connsiteX7" fmla="*/ 467104 w 1224222"/>
                <a:gd name="connsiteY7" fmla="*/ 695724 h 985049"/>
                <a:gd name="connsiteX8" fmla="*/ 1147564 w 1224222"/>
                <a:gd name="connsiteY8" fmla="*/ 742575 h 985049"/>
                <a:gd name="connsiteX9" fmla="*/ 1224222 w 1224222"/>
                <a:gd name="connsiteY9" fmla="*/ 623451 h 985049"/>
                <a:gd name="connsiteX0" fmla="*/ 1224222 w 1224222"/>
                <a:gd name="connsiteY0" fmla="*/ 623451 h 985049"/>
                <a:gd name="connsiteX1" fmla="*/ 764782 w 1224222"/>
                <a:gd name="connsiteY1" fmla="*/ 353054 h 985049"/>
                <a:gd name="connsiteX2" fmla="*/ 325598 w 1224222"/>
                <a:gd name="connsiteY2" fmla="*/ 0 h 985049"/>
                <a:gd name="connsiteX3" fmla="*/ 263310 w 1224222"/>
                <a:gd name="connsiteY3" fmla="*/ 110666 h 985049"/>
                <a:gd name="connsiteX4" fmla="*/ 0 w 1224222"/>
                <a:gd name="connsiteY4" fmla="*/ 728391 h 985049"/>
                <a:gd name="connsiteX5" fmla="*/ 199504 w 1224222"/>
                <a:gd name="connsiteY5" fmla="*/ 795491 h 985049"/>
                <a:gd name="connsiteX6" fmla="*/ 420231 w 1224222"/>
                <a:gd name="connsiteY6" fmla="*/ 985049 h 985049"/>
                <a:gd name="connsiteX7" fmla="*/ 467104 w 1224222"/>
                <a:gd name="connsiteY7" fmla="*/ 695724 h 985049"/>
                <a:gd name="connsiteX8" fmla="*/ 1147564 w 1224222"/>
                <a:gd name="connsiteY8" fmla="*/ 742575 h 985049"/>
                <a:gd name="connsiteX9" fmla="*/ 1224222 w 1224222"/>
                <a:gd name="connsiteY9" fmla="*/ 623451 h 985049"/>
                <a:gd name="connsiteX0" fmla="*/ 1024718 w 1024718"/>
                <a:gd name="connsiteY0" fmla="*/ 623451 h 985049"/>
                <a:gd name="connsiteX1" fmla="*/ 565278 w 1024718"/>
                <a:gd name="connsiteY1" fmla="*/ 353054 h 985049"/>
                <a:gd name="connsiteX2" fmla="*/ 126094 w 1024718"/>
                <a:gd name="connsiteY2" fmla="*/ 0 h 985049"/>
                <a:gd name="connsiteX3" fmla="*/ 63806 w 1024718"/>
                <a:gd name="connsiteY3" fmla="*/ 110666 h 985049"/>
                <a:gd name="connsiteX4" fmla="*/ 146825 w 1024718"/>
                <a:gd name="connsiteY4" fmla="*/ 357168 h 985049"/>
                <a:gd name="connsiteX5" fmla="*/ 0 w 1024718"/>
                <a:gd name="connsiteY5" fmla="*/ 795491 h 985049"/>
                <a:gd name="connsiteX6" fmla="*/ 220727 w 1024718"/>
                <a:gd name="connsiteY6" fmla="*/ 985049 h 985049"/>
                <a:gd name="connsiteX7" fmla="*/ 267600 w 1024718"/>
                <a:gd name="connsiteY7" fmla="*/ 695724 h 985049"/>
                <a:gd name="connsiteX8" fmla="*/ 948060 w 1024718"/>
                <a:gd name="connsiteY8" fmla="*/ 742575 h 985049"/>
                <a:gd name="connsiteX9" fmla="*/ 1024718 w 1024718"/>
                <a:gd name="connsiteY9" fmla="*/ 623451 h 985049"/>
                <a:gd name="connsiteX0" fmla="*/ 960912 w 960912"/>
                <a:gd name="connsiteY0" fmla="*/ 623451 h 985049"/>
                <a:gd name="connsiteX1" fmla="*/ 501472 w 960912"/>
                <a:gd name="connsiteY1" fmla="*/ 353054 h 985049"/>
                <a:gd name="connsiteX2" fmla="*/ 62288 w 960912"/>
                <a:gd name="connsiteY2" fmla="*/ 0 h 985049"/>
                <a:gd name="connsiteX3" fmla="*/ 0 w 960912"/>
                <a:gd name="connsiteY3" fmla="*/ 110666 h 985049"/>
                <a:gd name="connsiteX4" fmla="*/ 83019 w 960912"/>
                <a:gd name="connsiteY4" fmla="*/ 357168 h 985049"/>
                <a:gd name="connsiteX5" fmla="*/ 200291 w 960912"/>
                <a:gd name="connsiteY5" fmla="*/ 625498 h 985049"/>
                <a:gd name="connsiteX6" fmla="*/ 156921 w 960912"/>
                <a:gd name="connsiteY6" fmla="*/ 985049 h 985049"/>
                <a:gd name="connsiteX7" fmla="*/ 203794 w 960912"/>
                <a:gd name="connsiteY7" fmla="*/ 695724 h 985049"/>
                <a:gd name="connsiteX8" fmla="*/ 884254 w 960912"/>
                <a:gd name="connsiteY8" fmla="*/ 742575 h 985049"/>
                <a:gd name="connsiteX9" fmla="*/ 960912 w 960912"/>
                <a:gd name="connsiteY9" fmla="*/ 623451 h 985049"/>
                <a:gd name="connsiteX0" fmla="*/ 960912 w 960912"/>
                <a:gd name="connsiteY0" fmla="*/ 623451 h 743722"/>
                <a:gd name="connsiteX1" fmla="*/ 501472 w 960912"/>
                <a:gd name="connsiteY1" fmla="*/ 353054 h 743722"/>
                <a:gd name="connsiteX2" fmla="*/ 62288 w 960912"/>
                <a:gd name="connsiteY2" fmla="*/ 0 h 743722"/>
                <a:gd name="connsiteX3" fmla="*/ 0 w 960912"/>
                <a:gd name="connsiteY3" fmla="*/ 110666 h 743722"/>
                <a:gd name="connsiteX4" fmla="*/ 83019 w 960912"/>
                <a:gd name="connsiteY4" fmla="*/ 357168 h 743722"/>
                <a:gd name="connsiteX5" fmla="*/ 200291 w 960912"/>
                <a:gd name="connsiteY5" fmla="*/ 625498 h 743722"/>
                <a:gd name="connsiteX6" fmla="*/ 203794 w 960912"/>
                <a:gd name="connsiteY6" fmla="*/ 695724 h 743722"/>
                <a:gd name="connsiteX7" fmla="*/ 884254 w 960912"/>
                <a:gd name="connsiteY7" fmla="*/ 742575 h 743722"/>
                <a:gd name="connsiteX8" fmla="*/ 960912 w 960912"/>
                <a:gd name="connsiteY8" fmla="*/ 623451 h 743722"/>
                <a:gd name="connsiteX0" fmla="*/ 960912 w 960912"/>
                <a:gd name="connsiteY0" fmla="*/ 623451 h 743011"/>
                <a:gd name="connsiteX1" fmla="*/ 501472 w 960912"/>
                <a:gd name="connsiteY1" fmla="*/ 353054 h 743011"/>
                <a:gd name="connsiteX2" fmla="*/ 62288 w 960912"/>
                <a:gd name="connsiteY2" fmla="*/ 0 h 743011"/>
                <a:gd name="connsiteX3" fmla="*/ 0 w 960912"/>
                <a:gd name="connsiteY3" fmla="*/ 110666 h 743011"/>
                <a:gd name="connsiteX4" fmla="*/ 83019 w 960912"/>
                <a:gd name="connsiteY4" fmla="*/ 357168 h 743011"/>
                <a:gd name="connsiteX5" fmla="*/ 200291 w 960912"/>
                <a:gd name="connsiteY5" fmla="*/ 625498 h 743011"/>
                <a:gd name="connsiteX6" fmla="*/ 484793 w 960912"/>
                <a:gd name="connsiteY6" fmla="*/ 573561 h 743011"/>
                <a:gd name="connsiteX7" fmla="*/ 884254 w 960912"/>
                <a:gd name="connsiteY7" fmla="*/ 742575 h 743011"/>
                <a:gd name="connsiteX8" fmla="*/ 960912 w 960912"/>
                <a:gd name="connsiteY8" fmla="*/ 623451 h 743011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484793 w 960912"/>
                <a:gd name="connsiteY6" fmla="*/ 573561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529802 w 960912"/>
                <a:gd name="connsiteY6" fmla="*/ 533445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35045 w 960912"/>
                <a:gd name="connsiteY6" fmla="*/ 720887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35045 w 960912"/>
                <a:gd name="connsiteY6" fmla="*/ 720887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15755 w 960912"/>
                <a:gd name="connsiteY5" fmla="*/ 593131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03739 w 960912"/>
                <a:gd name="connsiteY6" fmla="*/ 719845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21684 w 960912"/>
                <a:gd name="connsiteY6" fmla="*/ 736371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28714 w 960912"/>
                <a:gd name="connsiteY6" fmla="*/ 725816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0912" h="742575">
                  <a:moveTo>
                    <a:pt x="960912" y="623451"/>
                  </a:moveTo>
                  <a:lnTo>
                    <a:pt x="501472" y="353054"/>
                  </a:lnTo>
                  <a:lnTo>
                    <a:pt x="62288" y="0"/>
                  </a:lnTo>
                  <a:lnTo>
                    <a:pt x="0" y="110666"/>
                  </a:lnTo>
                  <a:lnTo>
                    <a:pt x="83019" y="357168"/>
                  </a:lnTo>
                  <a:lnTo>
                    <a:pt x="188676" y="604045"/>
                  </a:lnTo>
                  <a:lnTo>
                    <a:pt x="628714" y="725816"/>
                  </a:lnTo>
                  <a:lnTo>
                    <a:pt x="684568" y="613106"/>
                  </a:lnTo>
                  <a:lnTo>
                    <a:pt x="884254" y="742575"/>
                  </a:lnTo>
                  <a:cubicBezTo>
                    <a:pt x="884254" y="724450"/>
                    <a:pt x="960912" y="641576"/>
                    <a:pt x="960912" y="62345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84439E5-8F64-1F40-B1D7-29C12D042608}"/>
                </a:ext>
              </a:extLst>
            </p:cNvPr>
            <p:cNvSpPr/>
            <p:nvPr/>
          </p:nvSpPr>
          <p:spPr>
            <a:xfrm rot="2273808">
              <a:off x="2892422" y="623374"/>
              <a:ext cx="445133" cy="1431413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540753 w 753711"/>
                <a:gd name="connsiteY6" fmla="*/ 887413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57425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1533640"/>
                <a:gd name="connsiteY0" fmla="*/ 0 h 1163086"/>
                <a:gd name="connsiteX1" fmla="*/ 306075 w 1533640"/>
                <a:gd name="connsiteY1" fmla="*/ 313727 h 1163086"/>
                <a:gd name="connsiteX2" fmla="*/ 0 w 1533640"/>
                <a:gd name="connsiteY2" fmla="*/ 1163086 h 1163086"/>
                <a:gd name="connsiteX3" fmla="*/ 202775 w 1533640"/>
                <a:gd name="connsiteY3" fmla="*/ 1059785 h 1163086"/>
                <a:gd name="connsiteX4" fmla="*/ 302250 w 1533640"/>
                <a:gd name="connsiteY4" fmla="*/ 1021527 h 1163086"/>
                <a:gd name="connsiteX5" fmla="*/ 543283 w 1533640"/>
                <a:gd name="connsiteY5" fmla="*/ 887619 h 1163086"/>
                <a:gd name="connsiteX6" fmla="*/ 688671 w 1533640"/>
                <a:gd name="connsiteY6" fmla="*/ 757425 h 1163086"/>
                <a:gd name="connsiteX7" fmla="*/ 1533640 w 1533640"/>
                <a:gd name="connsiteY7" fmla="*/ 627304 h 1163086"/>
                <a:gd name="connsiteX8" fmla="*/ 566240 w 1533640"/>
                <a:gd name="connsiteY8" fmla="*/ 0 h 1163086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688671 w 1533640"/>
                <a:gd name="connsiteY6" fmla="*/ 443698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513860 w 1533640"/>
                <a:gd name="connsiteY6" fmla="*/ 658850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418791 w 1533640"/>
                <a:gd name="connsiteY4" fmla="*/ 689871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313724 w 1330865"/>
                <a:gd name="connsiteY0" fmla="*/ 28863 h 528354"/>
                <a:gd name="connsiteX1" fmla="*/ 439477 w 1330865"/>
                <a:gd name="connsiteY1" fmla="*/ 28825 h 528354"/>
                <a:gd name="connsiteX2" fmla="*/ 133401 w 1330865"/>
                <a:gd name="connsiteY2" fmla="*/ 93773 h 528354"/>
                <a:gd name="connsiteX3" fmla="*/ 0 w 1330865"/>
                <a:gd name="connsiteY3" fmla="*/ 528354 h 528354"/>
                <a:gd name="connsiteX4" fmla="*/ 216016 w 1330865"/>
                <a:gd name="connsiteY4" fmla="*/ 472167 h 528354"/>
                <a:gd name="connsiteX5" fmla="*/ 311085 w 1330865"/>
                <a:gd name="connsiteY5" fmla="*/ 441146 h 528354"/>
                <a:gd name="connsiteX6" fmla="*/ 1330865 w 1330865"/>
                <a:gd name="connsiteY6" fmla="*/ 95873 h 528354"/>
                <a:gd name="connsiteX7" fmla="*/ 1313724 w 1330865"/>
                <a:gd name="connsiteY7" fmla="*/ 28863 h 528354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133401 w 1330865"/>
                <a:gd name="connsiteY2" fmla="*/ 64948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70686 w 1330865"/>
                <a:gd name="connsiteY3" fmla="*/ 75553 h 499529"/>
                <a:gd name="connsiteX4" fmla="*/ 0 w 1330865"/>
                <a:gd name="connsiteY4" fmla="*/ 499529 h 499529"/>
                <a:gd name="connsiteX5" fmla="*/ 216016 w 1330865"/>
                <a:gd name="connsiteY5" fmla="*/ 443342 h 499529"/>
                <a:gd name="connsiteX6" fmla="*/ 311085 w 1330865"/>
                <a:gd name="connsiteY6" fmla="*/ 412321 h 499529"/>
                <a:gd name="connsiteX7" fmla="*/ 1330865 w 1330865"/>
                <a:gd name="connsiteY7" fmla="*/ 67048 h 499529"/>
                <a:gd name="connsiteX8" fmla="*/ 1313724 w 1330865"/>
                <a:gd name="connsiteY8" fmla="*/ 38 h 499529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59225 w 1447407"/>
                <a:gd name="connsiteY2" fmla="*/ 78395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74060 w 1362242"/>
                <a:gd name="connsiteY2" fmla="*/ 78395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15510 w 1362242"/>
                <a:gd name="connsiteY3" fmla="*/ 48659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2500"/>
                <a:gd name="connsiteX1" fmla="*/ 470854 w 1362242"/>
                <a:gd name="connsiteY1" fmla="*/ 0 h 442500"/>
                <a:gd name="connsiteX2" fmla="*/ 469577 w 1362242"/>
                <a:gd name="connsiteY2" fmla="*/ 42536 h 442500"/>
                <a:gd name="connsiteX3" fmla="*/ 115510 w 1362242"/>
                <a:gd name="connsiteY3" fmla="*/ 48659 h 442500"/>
                <a:gd name="connsiteX4" fmla="*/ 0 w 1362242"/>
                <a:gd name="connsiteY4" fmla="*/ 297823 h 442500"/>
                <a:gd name="connsiteX5" fmla="*/ 394422 w 1362242"/>
                <a:gd name="connsiteY5" fmla="*/ 442500 h 442500"/>
                <a:gd name="connsiteX6" fmla="*/ 342462 w 1362242"/>
                <a:gd name="connsiteY6" fmla="*/ 412321 h 442500"/>
                <a:gd name="connsiteX7" fmla="*/ 1362242 w 1362242"/>
                <a:gd name="connsiteY7" fmla="*/ 67048 h 442500"/>
                <a:gd name="connsiteX8" fmla="*/ 1345101 w 1362242"/>
                <a:gd name="connsiteY8" fmla="*/ 38 h 442500"/>
                <a:gd name="connsiteX0" fmla="*/ 1452821 w 1469962"/>
                <a:gd name="connsiteY0" fmla="*/ 38 h 442500"/>
                <a:gd name="connsiteX1" fmla="*/ 578574 w 1469962"/>
                <a:gd name="connsiteY1" fmla="*/ 0 h 442500"/>
                <a:gd name="connsiteX2" fmla="*/ 577297 w 1469962"/>
                <a:gd name="connsiteY2" fmla="*/ 42536 h 442500"/>
                <a:gd name="connsiteX3" fmla="*/ 223230 w 1469962"/>
                <a:gd name="connsiteY3" fmla="*/ 48659 h 442500"/>
                <a:gd name="connsiteX4" fmla="*/ 0 w 1469962"/>
                <a:gd name="connsiteY4" fmla="*/ 290786 h 442500"/>
                <a:gd name="connsiteX5" fmla="*/ 502142 w 1469962"/>
                <a:gd name="connsiteY5" fmla="*/ 442500 h 442500"/>
                <a:gd name="connsiteX6" fmla="*/ 450182 w 1469962"/>
                <a:gd name="connsiteY6" fmla="*/ 412321 h 442500"/>
                <a:gd name="connsiteX7" fmla="*/ 1469962 w 1469962"/>
                <a:gd name="connsiteY7" fmla="*/ 67048 h 442500"/>
                <a:gd name="connsiteX8" fmla="*/ 1452821 w 1469962"/>
                <a:gd name="connsiteY8" fmla="*/ 38 h 442500"/>
                <a:gd name="connsiteX0" fmla="*/ 1354184 w 1371325"/>
                <a:gd name="connsiteY0" fmla="*/ 38 h 442500"/>
                <a:gd name="connsiteX1" fmla="*/ 479937 w 1371325"/>
                <a:gd name="connsiteY1" fmla="*/ 0 h 442500"/>
                <a:gd name="connsiteX2" fmla="*/ 478660 w 1371325"/>
                <a:gd name="connsiteY2" fmla="*/ 42536 h 442500"/>
                <a:gd name="connsiteX3" fmla="*/ 124593 w 1371325"/>
                <a:gd name="connsiteY3" fmla="*/ 48659 h 442500"/>
                <a:gd name="connsiteX4" fmla="*/ 0 w 1371325"/>
                <a:gd name="connsiteY4" fmla="*/ 191287 h 442500"/>
                <a:gd name="connsiteX5" fmla="*/ 403505 w 1371325"/>
                <a:gd name="connsiteY5" fmla="*/ 442500 h 442500"/>
                <a:gd name="connsiteX6" fmla="*/ 351545 w 1371325"/>
                <a:gd name="connsiteY6" fmla="*/ 412321 h 442500"/>
                <a:gd name="connsiteX7" fmla="*/ 1371325 w 1371325"/>
                <a:gd name="connsiteY7" fmla="*/ 67048 h 442500"/>
                <a:gd name="connsiteX8" fmla="*/ 1354184 w 1371325"/>
                <a:gd name="connsiteY8" fmla="*/ 38 h 442500"/>
                <a:gd name="connsiteX0" fmla="*/ 1354184 w 1371325"/>
                <a:gd name="connsiteY0" fmla="*/ 31107 h 473569"/>
                <a:gd name="connsiteX1" fmla="*/ 512556 w 1371325"/>
                <a:gd name="connsiteY1" fmla="*/ 0 h 473569"/>
                <a:gd name="connsiteX2" fmla="*/ 478660 w 1371325"/>
                <a:gd name="connsiteY2" fmla="*/ 73605 h 473569"/>
                <a:gd name="connsiteX3" fmla="*/ 124593 w 1371325"/>
                <a:gd name="connsiteY3" fmla="*/ 79728 h 473569"/>
                <a:gd name="connsiteX4" fmla="*/ 0 w 1371325"/>
                <a:gd name="connsiteY4" fmla="*/ 222356 h 473569"/>
                <a:gd name="connsiteX5" fmla="*/ 403505 w 1371325"/>
                <a:gd name="connsiteY5" fmla="*/ 473569 h 473569"/>
                <a:gd name="connsiteX6" fmla="*/ 351545 w 1371325"/>
                <a:gd name="connsiteY6" fmla="*/ 443390 h 473569"/>
                <a:gd name="connsiteX7" fmla="*/ 1371325 w 1371325"/>
                <a:gd name="connsiteY7" fmla="*/ 98117 h 473569"/>
                <a:gd name="connsiteX8" fmla="*/ 1354184 w 1371325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92545 w 1285210"/>
                <a:gd name="connsiteY2" fmla="*/ 73605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423997 w 1285210"/>
                <a:gd name="connsiteY2" fmla="*/ 77524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8478 w 1285210"/>
                <a:gd name="connsiteY2" fmla="*/ 79728 h 473569"/>
                <a:gd name="connsiteX3" fmla="*/ 0 w 1285210"/>
                <a:gd name="connsiteY3" fmla="*/ 274609 h 473569"/>
                <a:gd name="connsiteX4" fmla="*/ 317390 w 1285210"/>
                <a:gd name="connsiteY4" fmla="*/ 473569 h 473569"/>
                <a:gd name="connsiteX5" fmla="*/ 265430 w 1285210"/>
                <a:gd name="connsiteY5" fmla="*/ 443390 h 473569"/>
                <a:gd name="connsiteX6" fmla="*/ 1285210 w 1285210"/>
                <a:gd name="connsiteY6" fmla="*/ 98117 h 473569"/>
                <a:gd name="connsiteX7" fmla="*/ 1268069 w 1285210"/>
                <a:gd name="connsiteY7" fmla="*/ 31107 h 473569"/>
                <a:gd name="connsiteX0" fmla="*/ 1268069 w 1285210"/>
                <a:gd name="connsiteY0" fmla="*/ 50749 h 493211"/>
                <a:gd name="connsiteX1" fmla="*/ 426441 w 1285210"/>
                <a:gd name="connsiteY1" fmla="*/ 19642 h 493211"/>
                <a:gd name="connsiteX2" fmla="*/ 54958 w 1285210"/>
                <a:gd name="connsiteY2" fmla="*/ 18379 h 493211"/>
                <a:gd name="connsiteX3" fmla="*/ 0 w 1285210"/>
                <a:gd name="connsiteY3" fmla="*/ 294251 h 493211"/>
                <a:gd name="connsiteX4" fmla="*/ 317390 w 1285210"/>
                <a:gd name="connsiteY4" fmla="*/ 493211 h 493211"/>
                <a:gd name="connsiteX5" fmla="*/ 265430 w 1285210"/>
                <a:gd name="connsiteY5" fmla="*/ 463032 h 493211"/>
                <a:gd name="connsiteX6" fmla="*/ 1285210 w 1285210"/>
                <a:gd name="connsiteY6" fmla="*/ 117759 h 493211"/>
                <a:gd name="connsiteX7" fmla="*/ 1268069 w 1285210"/>
                <a:gd name="connsiteY7" fmla="*/ 50749 h 493211"/>
                <a:gd name="connsiteX0" fmla="*/ 1268069 w 1285210"/>
                <a:gd name="connsiteY0" fmla="*/ 32370 h 474832"/>
                <a:gd name="connsiteX1" fmla="*/ 426441 w 1285210"/>
                <a:gd name="connsiteY1" fmla="*/ 1263 h 474832"/>
                <a:gd name="connsiteX2" fmla="*/ 54958 w 1285210"/>
                <a:gd name="connsiteY2" fmla="*/ 0 h 474832"/>
                <a:gd name="connsiteX3" fmla="*/ 0 w 1285210"/>
                <a:gd name="connsiteY3" fmla="*/ 275872 h 474832"/>
                <a:gd name="connsiteX4" fmla="*/ 317390 w 1285210"/>
                <a:gd name="connsiteY4" fmla="*/ 474832 h 474832"/>
                <a:gd name="connsiteX5" fmla="*/ 265430 w 1285210"/>
                <a:gd name="connsiteY5" fmla="*/ 444653 h 474832"/>
                <a:gd name="connsiteX6" fmla="*/ 1285210 w 1285210"/>
                <a:gd name="connsiteY6" fmla="*/ 99380 h 474832"/>
                <a:gd name="connsiteX7" fmla="*/ 1268069 w 1285210"/>
                <a:gd name="connsiteY7" fmla="*/ 32370 h 474832"/>
                <a:gd name="connsiteX0" fmla="*/ 1268069 w 1285210"/>
                <a:gd name="connsiteY0" fmla="*/ 51241 h 493703"/>
                <a:gd name="connsiteX1" fmla="*/ 426441 w 1285210"/>
                <a:gd name="connsiteY1" fmla="*/ 20134 h 493703"/>
                <a:gd name="connsiteX2" fmla="*/ 57309 w 1285210"/>
                <a:gd name="connsiteY2" fmla="*/ 0 h 493703"/>
                <a:gd name="connsiteX3" fmla="*/ 0 w 1285210"/>
                <a:gd name="connsiteY3" fmla="*/ 294743 h 493703"/>
                <a:gd name="connsiteX4" fmla="*/ 317390 w 1285210"/>
                <a:gd name="connsiteY4" fmla="*/ 493703 h 493703"/>
                <a:gd name="connsiteX5" fmla="*/ 265430 w 1285210"/>
                <a:gd name="connsiteY5" fmla="*/ 463524 h 493703"/>
                <a:gd name="connsiteX6" fmla="*/ 1285210 w 1285210"/>
                <a:gd name="connsiteY6" fmla="*/ 118251 h 493703"/>
                <a:gd name="connsiteX7" fmla="*/ 1268069 w 1285210"/>
                <a:gd name="connsiteY7" fmla="*/ 51241 h 493703"/>
                <a:gd name="connsiteX0" fmla="*/ 2187601 w 2187601"/>
                <a:gd name="connsiteY0" fmla="*/ 49792 h 493703"/>
                <a:gd name="connsiteX1" fmla="*/ 426441 w 2187601"/>
                <a:gd name="connsiteY1" fmla="*/ 20134 h 493703"/>
                <a:gd name="connsiteX2" fmla="*/ 57309 w 2187601"/>
                <a:gd name="connsiteY2" fmla="*/ 0 h 493703"/>
                <a:gd name="connsiteX3" fmla="*/ 0 w 2187601"/>
                <a:gd name="connsiteY3" fmla="*/ 294743 h 493703"/>
                <a:gd name="connsiteX4" fmla="*/ 317390 w 2187601"/>
                <a:gd name="connsiteY4" fmla="*/ 493703 h 493703"/>
                <a:gd name="connsiteX5" fmla="*/ 265430 w 2187601"/>
                <a:gd name="connsiteY5" fmla="*/ 463524 h 493703"/>
                <a:gd name="connsiteX6" fmla="*/ 1285210 w 2187601"/>
                <a:gd name="connsiteY6" fmla="*/ 118251 h 493703"/>
                <a:gd name="connsiteX7" fmla="*/ 2187601 w 2187601"/>
                <a:gd name="connsiteY7" fmla="*/ 49792 h 493703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34602 h 576391"/>
                <a:gd name="connsiteX1" fmla="*/ 426441 w 2158759"/>
                <a:gd name="connsiteY1" fmla="*/ 102822 h 576391"/>
                <a:gd name="connsiteX2" fmla="*/ 57309 w 2158759"/>
                <a:gd name="connsiteY2" fmla="*/ 82688 h 576391"/>
                <a:gd name="connsiteX3" fmla="*/ 0 w 2158759"/>
                <a:gd name="connsiteY3" fmla="*/ 377431 h 576391"/>
                <a:gd name="connsiteX4" fmla="*/ 317390 w 2158759"/>
                <a:gd name="connsiteY4" fmla="*/ 576391 h 576391"/>
                <a:gd name="connsiteX5" fmla="*/ 265430 w 2158759"/>
                <a:gd name="connsiteY5" fmla="*/ 546212 h 576391"/>
                <a:gd name="connsiteX6" fmla="*/ 1285210 w 2158759"/>
                <a:gd name="connsiteY6" fmla="*/ 200939 h 576391"/>
                <a:gd name="connsiteX7" fmla="*/ 2158759 w 2158759"/>
                <a:gd name="connsiteY7" fmla="*/ 134602 h 576391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13578 h 555367"/>
                <a:gd name="connsiteX1" fmla="*/ 1856963 w 2158759"/>
                <a:gd name="connsiteY1" fmla="*/ 0 h 555367"/>
                <a:gd name="connsiteX2" fmla="*/ 57309 w 2158759"/>
                <a:gd name="connsiteY2" fmla="*/ 61664 h 555367"/>
                <a:gd name="connsiteX3" fmla="*/ 0 w 2158759"/>
                <a:gd name="connsiteY3" fmla="*/ 356407 h 555367"/>
                <a:gd name="connsiteX4" fmla="*/ 317390 w 2158759"/>
                <a:gd name="connsiteY4" fmla="*/ 555367 h 555367"/>
                <a:gd name="connsiteX5" fmla="*/ 265430 w 2158759"/>
                <a:gd name="connsiteY5" fmla="*/ 525188 h 555367"/>
                <a:gd name="connsiteX6" fmla="*/ 1285210 w 2158759"/>
                <a:gd name="connsiteY6" fmla="*/ 179915 h 555367"/>
                <a:gd name="connsiteX7" fmla="*/ 2158759 w 2158759"/>
                <a:gd name="connsiteY7" fmla="*/ 113578 h 555367"/>
                <a:gd name="connsiteX0" fmla="*/ 2158759 w 2158759"/>
                <a:gd name="connsiteY0" fmla="*/ 131777 h 573566"/>
                <a:gd name="connsiteX1" fmla="*/ 1856963 w 2158759"/>
                <a:gd name="connsiteY1" fmla="*/ 18199 h 573566"/>
                <a:gd name="connsiteX2" fmla="*/ 1021768 w 2158759"/>
                <a:gd name="connsiteY2" fmla="*/ 0 h 573566"/>
                <a:gd name="connsiteX3" fmla="*/ 0 w 2158759"/>
                <a:gd name="connsiteY3" fmla="*/ 374606 h 573566"/>
                <a:gd name="connsiteX4" fmla="*/ 317390 w 2158759"/>
                <a:gd name="connsiteY4" fmla="*/ 573566 h 573566"/>
                <a:gd name="connsiteX5" fmla="*/ 265430 w 2158759"/>
                <a:gd name="connsiteY5" fmla="*/ 543387 h 573566"/>
                <a:gd name="connsiteX6" fmla="*/ 1285210 w 2158759"/>
                <a:gd name="connsiteY6" fmla="*/ 198114 h 573566"/>
                <a:gd name="connsiteX7" fmla="*/ 2158759 w 2158759"/>
                <a:gd name="connsiteY7" fmla="*/ 131777 h 573566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285210 w 2158759"/>
                <a:gd name="connsiteY7" fmla="*/ 263158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475851 w 2158759"/>
                <a:gd name="connsiteY7" fmla="*/ 246905 h 638610"/>
                <a:gd name="connsiteX8" fmla="*/ 2158759 w 2158759"/>
                <a:gd name="connsiteY8" fmla="*/ 196821 h 638610"/>
                <a:gd name="connsiteX0" fmla="*/ 2158759 w 2163326"/>
                <a:gd name="connsiteY0" fmla="*/ 196821 h 638610"/>
                <a:gd name="connsiteX1" fmla="*/ 1856963 w 2163326"/>
                <a:gd name="connsiteY1" fmla="*/ 83243 h 638610"/>
                <a:gd name="connsiteX2" fmla="*/ 1358439 w 2163326"/>
                <a:gd name="connsiteY2" fmla="*/ 0 h 638610"/>
                <a:gd name="connsiteX3" fmla="*/ 1021768 w 2163326"/>
                <a:gd name="connsiteY3" fmla="*/ 65044 h 638610"/>
                <a:gd name="connsiteX4" fmla="*/ 0 w 2163326"/>
                <a:gd name="connsiteY4" fmla="*/ 439650 h 638610"/>
                <a:gd name="connsiteX5" fmla="*/ 317390 w 2163326"/>
                <a:gd name="connsiteY5" fmla="*/ 638610 h 638610"/>
                <a:gd name="connsiteX6" fmla="*/ 1435993 w 2163326"/>
                <a:gd name="connsiteY6" fmla="*/ 479949 h 638610"/>
                <a:gd name="connsiteX7" fmla="*/ 1475851 w 2163326"/>
                <a:gd name="connsiteY7" fmla="*/ 246905 h 638610"/>
                <a:gd name="connsiteX8" fmla="*/ 2163326 w 2163326"/>
                <a:gd name="connsiteY8" fmla="*/ 237475 h 638610"/>
                <a:gd name="connsiteX9" fmla="*/ 2158759 w 2163326"/>
                <a:gd name="connsiteY9" fmla="*/ 19682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475851 w 2163327"/>
                <a:gd name="connsiteY7" fmla="*/ 24690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479949"/>
                <a:gd name="connsiteX1" fmla="*/ 1856963 w 2163327"/>
                <a:gd name="connsiteY1" fmla="*/ 83243 h 479949"/>
                <a:gd name="connsiteX2" fmla="*/ 1358439 w 2163327"/>
                <a:gd name="connsiteY2" fmla="*/ 0 h 479949"/>
                <a:gd name="connsiteX3" fmla="*/ 1021768 w 2163327"/>
                <a:gd name="connsiteY3" fmla="*/ 65044 h 479949"/>
                <a:gd name="connsiteX4" fmla="*/ 0 w 2163327"/>
                <a:gd name="connsiteY4" fmla="*/ 439650 h 479949"/>
                <a:gd name="connsiteX5" fmla="*/ 1215266 w 2163327"/>
                <a:gd name="connsiteY5" fmla="*/ 290391 h 479949"/>
                <a:gd name="connsiteX6" fmla="*/ 1435993 w 2163327"/>
                <a:gd name="connsiteY6" fmla="*/ 479949 h 479949"/>
                <a:gd name="connsiteX7" fmla="*/ 1502915 w 2163327"/>
                <a:gd name="connsiteY7" fmla="*/ 190265 h 479949"/>
                <a:gd name="connsiteX8" fmla="*/ 2163326 w 2163327"/>
                <a:gd name="connsiteY8" fmla="*/ 237475 h 479949"/>
                <a:gd name="connsiteX9" fmla="*/ 2163327 w 2163327"/>
                <a:gd name="connsiteY9" fmla="*/ 183101 h 479949"/>
                <a:gd name="connsiteX0" fmla="*/ 1141559 w 1141559"/>
                <a:gd name="connsiteY0" fmla="*/ 183101 h 479949"/>
                <a:gd name="connsiteX1" fmla="*/ 835195 w 1141559"/>
                <a:gd name="connsiteY1" fmla="*/ 83243 h 479949"/>
                <a:gd name="connsiteX2" fmla="*/ 336671 w 1141559"/>
                <a:gd name="connsiteY2" fmla="*/ 0 h 479949"/>
                <a:gd name="connsiteX3" fmla="*/ 0 w 1141559"/>
                <a:gd name="connsiteY3" fmla="*/ 65044 h 479949"/>
                <a:gd name="connsiteX4" fmla="*/ 1674 w 1141559"/>
                <a:gd name="connsiteY4" fmla="*/ 69927 h 479949"/>
                <a:gd name="connsiteX5" fmla="*/ 193498 w 1141559"/>
                <a:gd name="connsiteY5" fmla="*/ 290391 h 479949"/>
                <a:gd name="connsiteX6" fmla="*/ 414225 w 1141559"/>
                <a:gd name="connsiteY6" fmla="*/ 479949 h 479949"/>
                <a:gd name="connsiteX7" fmla="*/ 481147 w 1141559"/>
                <a:gd name="connsiteY7" fmla="*/ 190265 h 479949"/>
                <a:gd name="connsiteX8" fmla="*/ 1141558 w 1141559"/>
                <a:gd name="connsiteY8" fmla="*/ 237475 h 479949"/>
                <a:gd name="connsiteX9" fmla="*/ 1141559 w 1141559"/>
                <a:gd name="connsiteY9" fmla="*/ 183101 h 479949"/>
                <a:gd name="connsiteX0" fmla="*/ 1141559 w 1141559"/>
                <a:gd name="connsiteY0" fmla="*/ 239980 h 536828"/>
                <a:gd name="connsiteX1" fmla="*/ 835195 w 1141559"/>
                <a:gd name="connsiteY1" fmla="*/ 140122 h 536828"/>
                <a:gd name="connsiteX2" fmla="*/ 63693 w 1141559"/>
                <a:gd name="connsiteY2" fmla="*/ 0 h 536828"/>
                <a:gd name="connsiteX3" fmla="*/ 0 w 1141559"/>
                <a:gd name="connsiteY3" fmla="*/ 121923 h 536828"/>
                <a:gd name="connsiteX4" fmla="*/ 1674 w 1141559"/>
                <a:gd name="connsiteY4" fmla="*/ 126806 h 536828"/>
                <a:gd name="connsiteX5" fmla="*/ 193498 w 1141559"/>
                <a:gd name="connsiteY5" fmla="*/ 347270 h 536828"/>
                <a:gd name="connsiteX6" fmla="*/ 414225 w 1141559"/>
                <a:gd name="connsiteY6" fmla="*/ 536828 h 536828"/>
                <a:gd name="connsiteX7" fmla="*/ 481147 w 1141559"/>
                <a:gd name="connsiteY7" fmla="*/ 247144 h 536828"/>
                <a:gd name="connsiteX8" fmla="*/ 1141558 w 1141559"/>
                <a:gd name="connsiteY8" fmla="*/ 294354 h 536828"/>
                <a:gd name="connsiteX9" fmla="*/ 1141559 w 1141559"/>
                <a:gd name="connsiteY9" fmla="*/ 239980 h 536828"/>
                <a:gd name="connsiteX0" fmla="*/ 1141559 w 1141559"/>
                <a:gd name="connsiteY0" fmla="*/ 254041 h 550889"/>
                <a:gd name="connsiteX1" fmla="*/ 835195 w 1141559"/>
                <a:gd name="connsiteY1" fmla="*/ 154183 h 550889"/>
                <a:gd name="connsiteX2" fmla="*/ 42583 w 1141559"/>
                <a:gd name="connsiteY2" fmla="*/ 0 h 550889"/>
                <a:gd name="connsiteX3" fmla="*/ 0 w 1141559"/>
                <a:gd name="connsiteY3" fmla="*/ 135984 h 550889"/>
                <a:gd name="connsiteX4" fmla="*/ 1674 w 1141559"/>
                <a:gd name="connsiteY4" fmla="*/ 140867 h 550889"/>
                <a:gd name="connsiteX5" fmla="*/ 193498 w 1141559"/>
                <a:gd name="connsiteY5" fmla="*/ 361331 h 550889"/>
                <a:gd name="connsiteX6" fmla="*/ 414225 w 1141559"/>
                <a:gd name="connsiteY6" fmla="*/ 550889 h 550889"/>
                <a:gd name="connsiteX7" fmla="*/ 481147 w 1141559"/>
                <a:gd name="connsiteY7" fmla="*/ 261205 h 550889"/>
                <a:gd name="connsiteX8" fmla="*/ 1141558 w 1141559"/>
                <a:gd name="connsiteY8" fmla="*/ 308415 h 550889"/>
                <a:gd name="connsiteX9" fmla="*/ 1141559 w 1141559"/>
                <a:gd name="connsiteY9" fmla="*/ 254041 h 550889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81147 w 1141559"/>
                <a:gd name="connsiteY7" fmla="*/ 235203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525471 w 1141559"/>
                <a:gd name="connsiteY7" fmla="*/ 24644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61098 w 1141559"/>
                <a:gd name="connsiteY7" fmla="*/ 23556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48071 h 544919"/>
                <a:gd name="connsiteX1" fmla="*/ 835195 w 1141559"/>
                <a:gd name="connsiteY1" fmla="*/ 148213 h 544919"/>
                <a:gd name="connsiteX2" fmla="*/ 67558 w 1141559"/>
                <a:gd name="connsiteY2" fmla="*/ 0 h 544919"/>
                <a:gd name="connsiteX3" fmla="*/ 0 w 1141559"/>
                <a:gd name="connsiteY3" fmla="*/ 130014 h 544919"/>
                <a:gd name="connsiteX4" fmla="*/ 1674 w 1141559"/>
                <a:gd name="connsiteY4" fmla="*/ 134897 h 544919"/>
                <a:gd name="connsiteX5" fmla="*/ 193498 w 1141559"/>
                <a:gd name="connsiteY5" fmla="*/ 355361 h 544919"/>
                <a:gd name="connsiteX6" fmla="*/ 414225 w 1141559"/>
                <a:gd name="connsiteY6" fmla="*/ 544919 h 544919"/>
                <a:gd name="connsiteX7" fmla="*/ 461098 w 1141559"/>
                <a:gd name="connsiteY7" fmla="*/ 255594 h 544919"/>
                <a:gd name="connsiteX8" fmla="*/ 1141558 w 1141559"/>
                <a:gd name="connsiteY8" fmla="*/ 302445 h 544919"/>
                <a:gd name="connsiteX9" fmla="*/ 1141559 w 1141559"/>
                <a:gd name="connsiteY9" fmla="*/ 248071 h 544919"/>
                <a:gd name="connsiteX0" fmla="*/ 1218216 w 1218216"/>
                <a:gd name="connsiteY0" fmla="*/ 183321 h 544919"/>
                <a:gd name="connsiteX1" fmla="*/ 835195 w 1218216"/>
                <a:gd name="connsiteY1" fmla="*/ 148213 h 544919"/>
                <a:gd name="connsiteX2" fmla="*/ 67558 w 1218216"/>
                <a:gd name="connsiteY2" fmla="*/ 0 h 544919"/>
                <a:gd name="connsiteX3" fmla="*/ 0 w 1218216"/>
                <a:gd name="connsiteY3" fmla="*/ 130014 h 544919"/>
                <a:gd name="connsiteX4" fmla="*/ 1674 w 1218216"/>
                <a:gd name="connsiteY4" fmla="*/ 134897 h 544919"/>
                <a:gd name="connsiteX5" fmla="*/ 193498 w 1218216"/>
                <a:gd name="connsiteY5" fmla="*/ 355361 h 544919"/>
                <a:gd name="connsiteX6" fmla="*/ 414225 w 1218216"/>
                <a:gd name="connsiteY6" fmla="*/ 544919 h 544919"/>
                <a:gd name="connsiteX7" fmla="*/ 461098 w 1218216"/>
                <a:gd name="connsiteY7" fmla="*/ 255594 h 544919"/>
                <a:gd name="connsiteX8" fmla="*/ 1141558 w 1218216"/>
                <a:gd name="connsiteY8" fmla="*/ 302445 h 544919"/>
                <a:gd name="connsiteX9" fmla="*/ 1218216 w 1218216"/>
                <a:gd name="connsiteY9" fmla="*/ 183321 h 544919"/>
                <a:gd name="connsiteX0" fmla="*/ 1218216 w 1218216"/>
                <a:gd name="connsiteY0" fmla="*/ 270397 h 631995"/>
                <a:gd name="connsiteX1" fmla="*/ 758776 w 1218216"/>
                <a:gd name="connsiteY1" fmla="*/ 0 h 631995"/>
                <a:gd name="connsiteX2" fmla="*/ 67558 w 1218216"/>
                <a:gd name="connsiteY2" fmla="*/ 87076 h 631995"/>
                <a:gd name="connsiteX3" fmla="*/ 0 w 1218216"/>
                <a:gd name="connsiteY3" fmla="*/ 217090 h 631995"/>
                <a:gd name="connsiteX4" fmla="*/ 1674 w 1218216"/>
                <a:gd name="connsiteY4" fmla="*/ 221973 h 631995"/>
                <a:gd name="connsiteX5" fmla="*/ 193498 w 1218216"/>
                <a:gd name="connsiteY5" fmla="*/ 442437 h 631995"/>
                <a:gd name="connsiteX6" fmla="*/ 414225 w 1218216"/>
                <a:gd name="connsiteY6" fmla="*/ 631995 h 631995"/>
                <a:gd name="connsiteX7" fmla="*/ 461098 w 1218216"/>
                <a:gd name="connsiteY7" fmla="*/ 342670 h 631995"/>
                <a:gd name="connsiteX8" fmla="*/ 1141558 w 1218216"/>
                <a:gd name="connsiteY8" fmla="*/ 389521 h 631995"/>
                <a:gd name="connsiteX9" fmla="*/ 1218216 w 1218216"/>
                <a:gd name="connsiteY9" fmla="*/ 270397 h 631995"/>
                <a:gd name="connsiteX0" fmla="*/ 1218216 w 1218216"/>
                <a:gd name="connsiteY0" fmla="*/ 623451 h 985049"/>
                <a:gd name="connsiteX1" fmla="*/ 758776 w 1218216"/>
                <a:gd name="connsiteY1" fmla="*/ 353054 h 985049"/>
                <a:gd name="connsiteX2" fmla="*/ 319592 w 1218216"/>
                <a:gd name="connsiteY2" fmla="*/ 0 h 985049"/>
                <a:gd name="connsiteX3" fmla="*/ 0 w 1218216"/>
                <a:gd name="connsiteY3" fmla="*/ 570144 h 985049"/>
                <a:gd name="connsiteX4" fmla="*/ 1674 w 1218216"/>
                <a:gd name="connsiteY4" fmla="*/ 575027 h 985049"/>
                <a:gd name="connsiteX5" fmla="*/ 193498 w 1218216"/>
                <a:gd name="connsiteY5" fmla="*/ 795491 h 985049"/>
                <a:gd name="connsiteX6" fmla="*/ 414225 w 1218216"/>
                <a:gd name="connsiteY6" fmla="*/ 985049 h 985049"/>
                <a:gd name="connsiteX7" fmla="*/ 461098 w 1218216"/>
                <a:gd name="connsiteY7" fmla="*/ 695724 h 985049"/>
                <a:gd name="connsiteX8" fmla="*/ 1141558 w 1218216"/>
                <a:gd name="connsiteY8" fmla="*/ 742575 h 985049"/>
                <a:gd name="connsiteX9" fmla="*/ 1218216 w 1218216"/>
                <a:gd name="connsiteY9" fmla="*/ 623451 h 985049"/>
                <a:gd name="connsiteX0" fmla="*/ 1224222 w 1224222"/>
                <a:gd name="connsiteY0" fmla="*/ 623451 h 985049"/>
                <a:gd name="connsiteX1" fmla="*/ 764782 w 1224222"/>
                <a:gd name="connsiteY1" fmla="*/ 353054 h 985049"/>
                <a:gd name="connsiteX2" fmla="*/ 325598 w 1224222"/>
                <a:gd name="connsiteY2" fmla="*/ 0 h 985049"/>
                <a:gd name="connsiteX3" fmla="*/ 6006 w 1224222"/>
                <a:gd name="connsiteY3" fmla="*/ 570144 h 985049"/>
                <a:gd name="connsiteX4" fmla="*/ 0 w 1224222"/>
                <a:gd name="connsiteY4" fmla="*/ 728391 h 985049"/>
                <a:gd name="connsiteX5" fmla="*/ 199504 w 1224222"/>
                <a:gd name="connsiteY5" fmla="*/ 795491 h 985049"/>
                <a:gd name="connsiteX6" fmla="*/ 420231 w 1224222"/>
                <a:gd name="connsiteY6" fmla="*/ 985049 h 985049"/>
                <a:gd name="connsiteX7" fmla="*/ 467104 w 1224222"/>
                <a:gd name="connsiteY7" fmla="*/ 695724 h 985049"/>
                <a:gd name="connsiteX8" fmla="*/ 1147564 w 1224222"/>
                <a:gd name="connsiteY8" fmla="*/ 742575 h 985049"/>
                <a:gd name="connsiteX9" fmla="*/ 1224222 w 1224222"/>
                <a:gd name="connsiteY9" fmla="*/ 623451 h 985049"/>
                <a:gd name="connsiteX0" fmla="*/ 1224222 w 1224222"/>
                <a:gd name="connsiteY0" fmla="*/ 623451 h 985049"/>
                <a:gd name="connsiteX1" fmla="*/ 764782 w 1224222"/>
                <a:gd name="connsiteY1" fmla="*/ 353054 h 985049"/>
                <a:gd name="connsiteX2" fmla="*/ 325598 w 1224222"/>
                <a:gd name="connsiteY2" fmla="*/ 0 h 985049"/>
                <a:gd name="connsiteX3" fmla="*/ 263310 w 1224222"/>
                <a:gd name="connsiteY3" fmla="*/ 110666 h 985049"/>
                <a:gd name="connsiteX4" fmla="*/ 0 w 1224222"/>
                <a:gd name="connsiteY4" fmla="*/ 728391 h 985049"/>
                <a:gd name="connsiteX5" fmla="*/ 199504 w 1224222"/>
                <a:gd name="connsiteY5" fmla="*/ 795491 h 985049"/>
                <a:gd name="connsiteX6" fmla="*/ 420231 w 1224222"/>
                <a:gd name="connsiteY6" fmla="*/ 985049 h 985049"/>
                <a:gd name="connsiteX7" fmla="*/ 467104 w 1224222"/>
                <a:gd name="connsiteY7" fmla="*/ 695724 h 985049"/>
                <a:gd name="connsiteX8" fmla="*/ 1147564 w 1224222"/>
                <a:gd name="connsiteY8" fmla="*/ 742575 h 985049"/>
                <a:gd name="connsiteX9" fmla="*/ 1224222 w 1224222"/>
                <a:gd name="connsiteY9" fmla="*/ 623451 h 985049"/>
                <a:gd name="connsiteX0" fmla="*/ 1024718 w 1024718"/>
                <a:gd name="connsiteY0" fmla="*/ 623451 h 985049"/>
                <a:gd name="connsiteX1" fmla="*/ 565278 w 1024718"/>
                <a:gd name="connsiteY1" fmla="*/ 353054 h 985049"/>
                <a:gd name="connsiteX2" fmla="*/ 126094 w 1024718"/>
                <a:gd name="connsiteY2" fmla="*/ 0 h 985049"/>
                <a:gd name="connsiteX3" fmla="*/ 63806 w 1024718"/>
                <a:gd name="connsiteY3" fmla="*/ 110666 h 985049"/>
                <a:gd name="connsiteX4" fmla="*/ 146825 w 1024718"/>
                <a:gd name="connsiteY4" fmla="*/ 357168 h 985049"/>
                <a:gd name="connsiteX5" fmla="*/ 0 w 1024718"/>
                <a:gd name="connsiteY5" fmla="*/ 795491 h 985049"/>
                <a:gd name="connsiteX6" fmla="*/ 220727 w 1024718"/>
                <a:gd name="connsiteY6" fmla="*/ 985049 h 985049"/>
                <a:gd name="connsiteX7" fmla="*/ 267600 w 1024718"/>
                <a:gd name="connsiteY7" fmla="*/ 695724 h 985049"/>
                <a:gd name="connsiteX8" fmla="*/ 948060 w 1024718"/>
                <a:gd name="connsiteY8" fmla="*/ 742575 h 985049"/>
                <a:gd name="connsiteX9" fmla="*/ 1024718 w 1024718"/>
                <a:gd name="connsiteY9" fmla="*/ 623451 h 985049"/>
                <a:gd name="connsiteX0" fmla="*/ 960912 w 960912"/>
                <a:gd name="connsiteY0" fmla="*/ 623451 h 985049"/>
                <a:gd name="connsiteX1" fmla="*/ 501472 w 960912"/>
                <a:gd name="connsiteY1" fmla="*/ 353054 h 985049"/>
                <a:gd name="connsiteX2" fmla="*/ 62288 w 960912"/>
                <a:gd name="connsiteY2" fmla="*/ 0 h 985049"/>
                <a:gd name="connsiteX3" fmla="*/ 0 w 960912"/>
                <a:gd name="connsiteY3" fmla="*/ 110666 h 985049"/>
                <a:gd name="connsiteX4" fmla="*/ 83019 w 960912"/>
                <a:gd name="connsiteY4" fmla="*/ 357168 h 985049"/>
                <a:gd name="connsiteX5" fmla="*/ 200291 w 960912"/>
                <a:gd name="connsiteY5" fmla="*/ 625498 h 985049"/>
                <a:gd name="connsiteX6" fmla="*/ 156921 w 960912"/>
                <a:gd name="connsiteY6" fmla="*/ 985049 h 985049"/>
                <a:gd name="connsiteX7" fmla="*/ 203794 w 960912"/>
                <a:gd name="connsiteY7" fmla="*/ 695724 h 985049"/>
                <a:gd name="connsiteX8" fmla="*/ 884254 w 960912"/>
                <a:gd name="connsiteY8" fmla="*/ 742575 h 985049"/>
                <a:gd name="connsiteX9" fmla="*/ 960912 w 960912"/>
                <a:gd name="connsiteY9" fmla="*/ 623451 h 985049"/>
                <a:gd name="connsiteX0" fmla="*/ 960912 w 960912"/>
                <a:gd name="connsiteY0" fmla="*/ 623451 h 743722"/>
                <a:gd name="connsiteX1" fmla="*/ 501472 w 960912"/>
                <a:gd name="connsiteY1" fmla="*/ 353054 h 743722"/>
                <a:gd name="connsiteX2" fmla="*/ 62288 w 960912"/>
                <a:gd name="connsiteY2" fmla="*/ 0 h 743722"/>
                <a:gd name="connsiteX3" fmla="*/ 0 w 960912"/>
                <a:gd name="connsiteY3" fmla="*/ 110666 h 743722"/>
                <a:gd name="connsiteX4" fmla="*/ 83019 w 960912"/>
                <a:gd name="connsiteY4" fmla="*/ 357168 h 743722"/>
                <a:gd name="connsiteX5" fmla="*/ 200291 w 960912"/>
                <a:gd name="connsiteY5" fmla="*/ 625498 h 743722"/>
                <a:gd name="connsiteX6" fmla="*/ 203794 w 960912"/>
                <a:gd name="connsiteY6" fmla="*/ 695724 h 743722"/>
                <a:gd name="connsiteX7" fmla="*/ 884254 w 960912"/>
                <a:gd name="connsiteY7" fmla="*/ 742575 h 743722"/>
                <a:gd name="connsiteX8" fmla="*/ 960912 w 960912"/>
                <a:gd name="connsiteY8" fmla="*/ 623451 h 743722"/>
                <a:gd name="connsiteX0" fmla="*/ 960912 w 960912"/>
                <a:gd name="connsiteY0" fmla="*/ 623451 h 743011"/>
                <a:gd name="connsiteX1" fmla="*/ 501472 w 960912"/>
                <a:gd name="connsiteY1" fmla="*/ 353054 h 743011"/>
                <a:gd name="connsiteX2" fmla="*/ 62288 w 960912"/>
                <a:gd name="connsiteY2" fmla="*/ 0 h 743011"/>
                <a:gd name="connsiteX3" fmla="*/ 0 w 960912"/>
                <a:gd name="connsiteY3" fmla="*/ 110666 h 743011"/>
                <a:gd name="connsiteX4" fmla="*/ 83019 w 960912"/>
                <a:gd name="connsiteY4" fmla="*/ 357168 h 743011"/>
                <a:gd name="connsiteX5" fmla="*/ 200291 w 960912"/>
                <a:gd name="connsiteY5" fmla="*/ 625498 h 743011"/>
                <a:gd name="connsiteX6" fmla="*/ 484793 w 960912"/>
                <a:gd name="connsiteY6" fmla="*/ 573561 h 743011"/>
                <a:gd name="connsiteX7" fmla="*/ 884254 w 960912"/>
                <a:gd name="connsiteY7" fmla="*/ 742575 h 743011"/>
                <a:gd name="connsiteX8" fmla="*/ 960912 w 960912"/>
                <a:gd name="connsiteY8" fmla="*/ 623451 h 743011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484793 w 960912"/>
                <a:gd name="connsiteY6" fmla="*/ 573561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529802 w 960912"/>
                <a:gd name="connsiteY6" fmla="*/ 533445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35045 w 960912"/>
                <a:gd name="connsiteY6" fmla="*/ 720887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35045 w 960912"/>
                <a:gd name="connsiteY6" fmla="*/ 720887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15755 w 960912"/>
                <a:gd name="connsiteY5" fmla="*/ 593131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03739 w 960912"/>
                <a:gd name="connsiteY6" fmla="*/ 719845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21684 w 960912"/>
                <a:gd name="connsiteY6" fmla="*/ 736371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28714 w 960912"/>
                <a:gd name="connsiteY6" fmla="*/ 725816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1281130 w 1281130"/>
                <a:gd name="connsiteY0" fmla="*/ 623451 h 725816"/>
                <a:gd name="connsiteX1" fmla="*/ 821690 w 1281130"/>
                <a:gd name="connsiteY1" fmla="*/ 353054 h 725816"/>
                <a:gd name="connsiteX2" fmla="*/ 382506 w 1281130"/>
                <a:gd name="connsiteY2" fmla="*/ 0 h 725816"/>
                <a:gd name="connsiteX3" fmla="*/ 320218 w 1281130"/>
                <a:gd name="connsiteY3" fmla="*/ 110666 h 725816"/>
                <a:gd name="connsiteX4" fmla="*/ 403237 w 1281130"/>
                <a:gd name="connsiteY4" fmla="*/ 357168 h 725816"/>
                <a:gd name="connsiteX5" fmla="*/ 508894 w 1281130"/>
                <a:gd name="connsiteY5" fmla="*/ 604045 h 725816"/>
                <a:gd name="connsiteX6" fmla="*/ 948932 w 1281130"/>
                <a:gd name="connsiteY6" fmla="*/ 725816 h 725816"/>
                <a:gd name="connsiteX7" fmla="*/ 1004786 w 1281130"/>
                <a:gd name="connsiteY7" fmla="*/ 613106 h 725816"/>
                <a:gd name="connsiteX8" fmla="*/ 0 w 1281130"/>
                <a:gd name="connsiteY8" fmla="*/ 501033 h 725816"/>
                <a:gd name="connsiteX9" fmla="*/ 1281130 w 1281130"/>
                <a:gd name="connsiteY9" fmla="*/ 623451 h 725816"/>
                <a:gd name="connsiteX0" fmla="*/ 1517616 w 1517616"/>
                <a:gd name="connsiteY0" fmla="*/ 828035 h 930400"/>
                <a:gd name="connsiteX1" fmla="*/ 1058176 w 1517616"/>
                <a:gd name="connsiteY1" fmla="*/ 557638 h 930400"/>
                <a:gd name="connsiteX2" fmla="*/ 618992 w 1517616"/>
                <a:gd name="connsiteY2" fmla="*/ 204584 h 930400"/>
                <a:gd name="connsiteX3" fmla="*/ 556704 w 1517616"/>
                <a:gd name="connsiteY3" fmla="*/ 315250 h 930400"/>
                <a:gd name="connsiteX4" fmla="*/ 639723 w 1517616"/>
                <a:gd name="connsiteY4" fmla="*/ 561752 h 930400"/>
                <a:gd name="connsiteX5" fmla="*/ 745380 w 1517616"/>
                <a:gd name="connsiteY5" fmla="*/ 808629 h 930400"/>
                <a:gd name="connsiteX6" fmla="*/ 1185418 w 1517616"/>
                <a:gd name="connsiteY6" fmla="*/ 930400 h 930400"/>
                <a:gd name="connsiteX7" fmla="*/ 0 w 1517616"/>
                <a:gd name="connsiteY7" fmla="*/ 0 h 930400"/>
                <a:gd name="connsiteX8" fmla="*/ 236486 w 1517616"/>
                <a:gd name="connsiteY8" fmla="*/ 705617 h 930400"/>
                <a:gd name="connsiteX9" fmla="*/ 1517616 w 1517616"/>
                <a:gd name="connsiteY9" fmla="*/ 828035 h 930400"/>
                <a:gd name="connsiteX0" fmla="*/ 1629225 w 1629225"/>
                <a:gd name="connsiteY0" fmla="*/ 1185237 h 1186682"/>
                <a:gd name="connsiteX1" fmla="*/ 1169785 w 1629225"/>
                <a:gd name="connsiteY1" fmla="*/ 914840 h 1186682"/>
                <a:gd name="connsiteX2" fmla="*/ 730601 w 1629225"/>
                <a:gd name="connsiteY2" fmla="*/ 561786 h 1186682"/>
                <a:gd name="connsiteX3" fmla="*/ 668313 w 1629225"/>
                <a:gd name="connsiteY3" fmla="*/ 672452 h 1186682"/>
                <a:gd name="connsiteX4" fmla="*/ 751332 w 1629225"/>
                <a:gd name="connsiteY4" fmla="*/ 918954 h 1186682"/>
                <a:gd name="connsiteX5" fmla="*/ 856989 w 1629225"/>
                <a:gd name="connsiteY5" fmla="*/ 1165831 h 1186682"/>
                <a:gd name="connsiteX6" fmla="*/ 0 w 1629225"/>
                <a:gd name="connsiteY6" fmla="*/ 0 h 1186682"/>
                <a:gd name="connsiteX7" fmla="*/ 111609 w 1629225"/>
                <a:gd name="connsiteY7" fmla="*/ 357202 h 1186682"/>
                <a:gd name="connsiteX8" fmla="*/ 348095 w 1629225"/>
                <a:gd name="connsiteY8" fmla="*/ 1062819 h 1186682"/>
                <a:gd name="connsiteX9" fmla="*/ 1629225 w 1629225"/>
                <a:gd name="connsiteY9" fmla="*/ 1185237 h 1186682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668313 w 1629225"/>
                <a:gd name="connsiteY3" fmla="*/ 1041046 h 1555276"/>
                <a:gd name="connsiteX4" fmla="*/ 751332 w 1629225"/>
                <a:gd name="connsiteY4" fmla="*/ 1287548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668313 w 1629225"/>
                <a:gd name="connsiteY3" fmla="*/ 1041046 h 1555276"/>
                <a:gd name="connsiteX4" fmla="*/ 314343 w 1629225"/>
                <a:gd name="connsiteY4" fmla="*/ 47104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445133 w 1629225"/>
                <a:gd name="connsiteY3" fmla="*/ 584564 h 1555276"/>
                <a:gd name="connsiteX4" fmla="*/ 314343 w 1629225"/>
                <a:gd name="connsiteY4" fmla="*/ 47104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445133 w 1629225"/>
                <a:gd name="connsiteY2" fmla="*/ 584564 h 1555276"/>
                <a:gd name="connsiteX3" fmla="*/ 314343 w 1629225"/>
                <a:gd name="connsiteY3" fmla="*/ 47104 h 1555276"/>
                <a:gd name="connsiteX4" fmla="*/ 216578 w 1629225"/>
                <a:gd name="connsiteY4" fmla="*/ 0 h 1555276"/>
                <a:gd name="connsiteX5" fmla="*/ 0 w 1629225"/>
                <a:gd name="connsiteY5" fmla="*/ 368594 h 1555276"/>
                <a:gd name="connsiteX6" fmla="*/ 111609 w 1629225"/>
                <a:gd name="connsiteY6" fmla="*/ 725796 h 1555276"/>
                <a:gd name="connsiteX7" fmla="*/ 348095 w 1629225"/>
                <a:gd name="connsiteY7" fmla="*/ 1431413 h 1555276"/>
                <a:gd name="connsiteX8" fmla="*/ 1629225 w 1629225"/>
                <a:gd name="connsiteY8" fmla="*/ 1553831 h 1555276"/>
                <a:gd name="connsiteX0" fmla="*/ 1629225 w 1629225"/>
                <a:gd name="connsiteY0" fmla="*/ 1553831 h 1555276"/>
                <a:gd name="connsiteX1" fmla="*/ 445133 w 1629225"/>
                <a:gd name="connsiteY1" fmla="*/ 584564 h 1555276"/>
                <a:gd name="connsiteX2" fmla="*/ 314343 w 1629225"/>
                <a:gd name="connsiteY2" fmla="*/ 47104 h 1555276"/>
                <a:gd name="connsiteX3" fmla="*/ 216578 w 1629225"/>
                <a:gd name="connsiteY3" fmla="*/ 0 h 1555276"/>
                <a:gd name="connsiteX4" fmla="*/ 0 w 1629225"/>
                <a:gd name="connsiteY4" fmla="*/ 368594 h 1555276"/>
                <a:gd name="connsiteX5" fmla="*/ 111609 w 1629225"/>
                <a:gd name="connsiteY5" fmla="*/ 725796 h 1555276"/>
                <a:gd name="connsiteX6" fmla="*/ 348095 w 1629225"/>
                <a:gd name="connsiteY6" fmla="*/ 1431413 h 1555276"/>
                <a:gd name="connsiteX7" fmla="*/ 1629225 w 1629225"/>
                <a:gd name="connsiteY7" fmla="*/ 1553831 h 1555276"/>
                <a:gd name="connsiteX0" fmla="*/ 411770 w 445133"/>
                <a:gd name="connsiteY0" fmla="*/ 1393546 h 1431413"/>
                <a:gd name="connsiteX1" fmla="*/ 445133 w 445133"/>
                <a:gd name="connsiteY1" fmla="*/ 584564 h 1431413"/>
                <a:gd name="connsiteX2" fmla="*/ 314343 w 445133"/>
                <a:gd name="connsiteY2" fmla="*/ 47104 h 1431413"/>
                <a:gd name="connsiteX3" fmla="*/ 216578 w 445133"/>
                <a:gd name="connsiteY3" fmla="*/ 0 h 1431413"/>
                <a:gd name="connsiteX4" fmla="*/ 0 w 445133"/>
                <a:gd name="connsiteY4" fmla="*/ 368594 h 1431413"/>
                <a:gd name="connsiteX5" fmla="*/ 111609 w 445133"/>
                <a:gd name="connsiteY5" fmla="*/ 725796 h 1431413"/>
                <a:gd name="connsiteX6" fmla="*/ 348095 w 445133"/>
                <a:gd name="connsiteY6" fmla="*/ 1431413 h 1431413"/>
                <a:gd name="connsiteX7" fmla="*/ 411770 w 445133"/>
                <a:gd name="connsiteY7" fmla="*/ 1393546 h 143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133" h="1431413">
                  <a:moveTo>
                    <a:pt x="411770" y="1393546"/>
                  </a:moveTo>
                  <a:lnTo>
                    <a:pt x="445133" y="584564"/>
                  </a:lnTo>
                  <a:lnTo>
                    <a:pt x="314343" y="47104"/>
                  </a:lnTo>
                  <a:lnTo>
                    <a:pt x="216578" y="0"/>
                  </a:lnTo>
                  <a:lnTo>
                    <a:pt x="0" y="368594"/>
                  </a:lnTo>
                  <a:lnTo>
                    <a:pt x="111609" y="725796"/>
                  </a:lnTo>
                  <a:lnTo>
                    <a:pt x="348095" y="1431413"/>
                  </a:lnTo>
                  <a:cubicBezTo>
                    <a:pt x="348095" y="1413288"/>
                    <a:pt x="411770" y="1411671"/>
                    <a:pt x="411770" y="1393546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122D4F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F3CBAB-2775-B74E-A573-0C97F1415EBA}"/>
                </a:ext>
              </a:extLst>
            </p:cNvPr>
            <p:cNvSpPr txBox="1"/>
            <p:nvPr/>
          </p:nvSpPr>
          <p:spPr>
            <a:xfrm>
              <a:off x="5477663" y="5259691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11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3941AE-4B31-4F48-8264-106A35D217BC}"/>
                </a:ext>
              </a:extLst>
            </p:cNvPr>
            <p:cNvSpPr txBox="1"/>
            <p:nvPr/>
          </p:nvSpPr>
          <p:spPr>
            <a:xfrm>
              <a:off x="5868700" y="5124931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9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CF5874-5FC4-3347-BE02-59A4561CBEFC}"/>
                </a:ext>
              </a:extLst>
            </p:cNvPr>
            <p:cNvSpPr txBox="1"/>
            <p:nvPr/>
          </p:nvSpPr>
          <p:spPr>
            <a:xfrm>
              <a:off x="6680809" y="3742000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6281BF-30F3-3E46-9D9C-21F9B69F5277}"/>
                </a:ext>
              </a:extLst>
            </p:cNvPr>
            <p:cNvSpPr txBox="1"/>
            <p:nvPr/>
          </p:nvSpPr>
          <p:spPr>
            <a:xfrm>
              <a:off x="6633499" y="2843662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0735FA-2728-8545-9AE3-B7967ADFF7C0}"/>
                </a:ext>
              </a:extLst>
            </p:cNvPr>
            <p:cNvSpPr txBox="1"/>
            <p:nvPr/>
          </p:nvSpPr>
          <p:spPr>
            <a:xfrm>
              <a:off x="3002983" y="1215969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29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AFCB4A-0BC0-5F43-86E1-63B8C78B5022}"/>
                </a:ext>
              </a:extLst>
            </p:cNvPr>
            <p:cNvSpPr txBox="1"/>
            <p:nvPr/>
          </p:nvSpPr>
          <p:spPr>
            <a:xfrm>
              <a:off x="1748889" y="2641288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24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2D8A63-04D4-4E42-AB0D-4FA1F8C4FBDB}"/>
                </a:ext>
              </a:extLst>
            </p:cNvPr>
            <p:cNvSpPr txBox="1"/>
            <p:nvPr/>
          </p:nvSpPr>
          <p:spPr>
            <a:xfrm>
              <a:off x="1657512" y="3508483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22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0B704EB-105B-3745-9BA4-26A0B9610AC0}"/>
                </a:ext>
              </a:extLst>
            </p:cNvPr>
            <p:cNvSpPr/>
            <p:nvPr/>
          </p:nvSpPr>
          <p:spPr>
            <a:xfrm rot="2273808">
              <a:off x="5012953" y="947107"/>
              <a:ext cx="826211" cy="730723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540753 w 753711"/>
                <a:gd name="connsiteY6" fmla="*/ 887413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57425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1533640"/>
                <a:gd name="connsiteY0" fmla="*/ 0 h 1163086"/>
                <a:gd name="connsiteX1" fmla="*/ 306075 w 1533640"/>
                <a:gd name="connsiteY1" fmla="*/ 313727 h 1163086"/>
                <a:gd name="connsiteX2" fmla="*/ 0 w 1533640"/>
                <a:gd name="connsiteY2" fmla="*/ 1163086 h 1163086"/>
                <a:gd name="connsiteX3" fmla="*/ 202775 w 1533640"/>
                <a:gd name="connsiteY3" fmla="*/ 1059785 h 1163086"/>
                <a:gd name="connsiteX4" fmla="*/ 302250 w 1533640"/>
                <a:gd name="connsiteY4" fmla="*/ 1021527 h 1163086"/>
                <a:gd name="connsiteX5" fmla="*/ 543283 w 1533640"/>
                <a:gd name="connsiteY5" fmla="*/ 887619 h 1163086"/>
                <a:gd name="connsiteX6" fmla="*/ 688671 w 1533640"/>
                <a:gd name="connsiteY6" fmla="*/ 757425 h 1163086"/>
                <a:gd name="connsiteX7" fmla="*/ 1533640 w 1533640"/>
                <a:gd name="connsiteY7" fmla="*/ 627304 h 1163086"/>
                <a:gd name="connsiteX8" fmla="*/ 566240 w 1533640"/>
                <a:gd name="connsiteY8" fmla="*/ 0 h 1163086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688671 w 1533640"/>
                <a:gd name="connsiteY6" fmla="*/ 443698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513860 w 1533640"/>
                <a:gd name="connsiteY6" fmla="*/ 658850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418791 w 1533640"/>
                <a:gd name="connsiteY4" fmla="*/ 689871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313724 w 1330865"/>
                <a:gd name="connsiteY0" fmla="*/ 28863 h 528354"/>
                <a:gd name="connsiteX1" fmla="*/ 439477 w 1330865"/>
                <a:gd name="connsiteY1" fmla="*/ 28825 h 528354"/>
                <a:gd name="connsiteX2" fmla="*/ 133401 w 1330865"/>
                <a:gd name="connsiteY2" fmla="*/ 93773 h 528354"/>
                <a:gd name="connsiteX3" fmla="*/ 0 w 1330865"/>
                <a:gd name="connsiteY3" fmla="*/ 528354 h 528354"/>
                <a:gd name="connsiteX4" fmla="*/ 216016 w 1330865"/>
                <a:gd name="connsiteY4" fmla="*/ 472167 h 528354"/>
                <a:gd name="connsiteX5" fmla="*/ 311085 w 1330865"/>
                <a:gd name="connsiteY5" fmla="*/ 441146 h 528354"/>
                <a:gd name="connsiteX6" fmla="*/ 1330865 w 1330865"/>
                <a:gd name="connsiteY6" fmla="*/ 95873 h 528354"/>
                <a:gd name="connsiteX7" fmla="*/ 1313724 w 1330865"/>
                <a:gd name="connsiteY7" fmla="*/ 28863 h 528354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133401 w 1330865"/>
                <a:gd name="connsiteY2" fmla="*/ 64948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70686 w 1330865"/>
                <a:gd name="connsiteY3" fmla="*/ 75553 h 499529"/>
                <a:gd name="connsiteX4" fmla="*/ 0 w 1330865"/>
                <a:gd name="connsiteY4" fmla="*/ 499529 h 499529"/>
                <a:gd name="connsiteX5" fmla="*/ 216016 w 1330865"/>
                <a:gd name="connsiteY5" fmla="*/ 443342 h 499529"/>
                <a:gd name="connsiteX6" fmla="*/ 311085 w 1330865"/>
                <a:gd name="connsiteY6" fmla="*/ 412321 h 499529"/>
                <a:gd name="connsiteX7" fmla="*/ 1330865 w 1330865"/>
                <a:gd name="connsiteY7" fmla="*/ 67048 h 499529"/>
                <a:gd name="connsiteX8" fmla="*/ 1313724 w 1330865"/>
                <a:gd name="connsiteY8" fmla="*/ 38 h 499529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59225 w 1447407"/>
                <a:gd name="connsiteY2" fmla="*/ 78395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74060 w 1362242"/>
                <a:gd name="connsiteY2" fmla="*/ 78395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15510 w 1362242"/>
                <a:gd name="connsiteY3" fmla="*/ 48659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2500"/>
                <a:gd name="connsiteX1" fmla="*/ 470854 w 1362242"/>
                <a:gd name="connsiteY1" fmla="*/ 0 h 442500"/>
                <a:gd name="connsiteX2" fmla="*/ 469577 w 1362242"/>
                <a:gd name="connsiteY2" fmla="*/ 42536 h 442500"/>
                <a:gd name="connsiteX3" fmla="*/ 115510 w 1362242"/>
                <a:gd name="connsiteY3" fmla="*/ 48659 h 442500"/>
                <a:gd name="connsiteX4" fmla="*/ 0 w 1362242"/>
                <a:gd name="connsiteY4" fmla="*/ 297823 h 442500"/>
                <a:gd name="connsiteX5" fmla="*/ 394422 w 1362242"/>
                <a:gd name="connsiteY5" fmla="*/ 442500 h 442500"/>
                <a:gd name="connsiteX6" fmla="*/ 342462 w 1362242"/>
                <a:gd name="connsiteY6" fmla="*/ 412321 h 442500"/>
                <a:gd name="connsiteX7" fmla="*/ 1362242 w 1362242"/>
                <a:gd name="connsiteY7" fmla="*/ 67048 h 442500"/>
                <a:gd name="connsiteX8" fmla="*/ 1345101 w 1362242"/>
                <a:gd name="connsiteY8" fmla="*/ 38 h 442500"/>
                <a:gd name="connsiteX0" fmla="*/ 1452821 w 1469962"/>
                <a:gd name="connsiteY0" fmla="*/ 38 h 442500"/>
                <a:gd name="connsiteX1" fmla="*/ 578574 w 1469962"/>
                <a:gd name="connsiteY1" fmla="*/ 0 h 442500"/>
                <a:gd name="connsiteX2" fmla="*/ 577297 w 1469962"/>
                <a:gd name="connsiteY2" fmla="*/ 42536 h 442500"/>
                <a:gd name="connsiteX3" fmla="*/ 223230 w 1469962"/>
                <a:gd name="connsiteY3" fmla="*/ 48659 h 442500"/>
                <a:gd name="connsiteX4" fmla="*/ 0 w 1469962"/>
                <a:gd name="connsiteY4" fmla="*/ 290786 h 442500"/>
                <a:gd name="connsiteX5" fmla="*/ 502142 w 1469962"/>
                <a:gd name="connsiteY5" fmla="*/ 442500 h 442500"/>
                <a:gd name="connsiteX6" fmla="*/ 450182 w 1469962"/>
                <a:gd name="connsiteY6" fmla="*/ 412321 h 442500"/>
                <a:gd name="connsiteX7" fmla="*/ 1469962 w 1469962"/>
                <a:gd name="connsiteY7" fmla="*/ 67048 h 442500"/>
                <a:gd name="connsiteX8" fmla="*/ 1452821 w 1469962"/>
                <a:gd name="connsiteY8" fmla="*/ 38 h 442500"/>
                <a:gd name="connsiteX0" fmla="*/ 1354184 w 1371325"/>
                <a:gd name="connsiteY0" fmla="*/ 38 h 442500"/>
                <a:gd name="connsiteX1" fmla="*/ 479937 w 1371325"/>
                <a:gd name="connsiteY1" fmla="*/ 0 h 442500"/>
                <a:gd name="connsiteX2" fmla="*/ 478660 w 1371325"/>
                <a:gd name="connsiteY2" fmla="*/ 42536 h 442500"/>
                <a:gd name="connsiteX3" fmla="*/ 124593 w 1371325"/>
                <a:gd name="connsiteY3" fmla="*/ 48659 h 442500"/>
                <a:gd name="connsiteX4" fmla="*/ 0 w 1371325"/>
                <a:gd name="connsiteY4" fmla="*/ 191287 h 442500"/>
                <a:gd name="connsiteX5" fmla="*/ 403505 w 1371325"/>
                <a:gd name="connsiteY5" fmla="*/ 442500 h 442500"/>
                <a:gd name="connsiteX6" fmla="*/ 351545 w 1371325"/>
                <a:gd name="connsiteY6" fmla="*/ 412321 h 442500"/>
                <a:gd name="connsiteX7" fmla="*/ 1371325 w 1371325"/>
                <a:gd name="connsiteY7" fmla="*/ 67048 h 442500"/>
                <a:gd name="connsiteX8" fmla="*/ 1354184 w 1371325"/>
                <a:gd name="connsiteY8" fmla="*/ 38 h 442500"/>
                <a:gd name="connsiteX0" fmla="*/ 1354184 w 1371325"/>
                <a:gd name="connsiteY0" fmla="*/ 31107 h 473569"/>
                <a:gd name="connsiteX1" fmla="*/ 512556 w 1371325"/>
                <a:gd name="connsiteY1" fmla="*/ 0 h 473569"/>
                <a:gd name="connsiteX2" fmla="*/ 478660 w 1371325"/>
                <a:gd name="connsiteY2" fmla="*/ 73605 h 473569"/>
                <a:gd name="connsiteX3" fmla="*/ 124593 w 1371325"/>
                <a:gd name="connsiteY3" fmla="*/ 79728 h 473569"/>
                <a:gd name="connsiteX4" fmla="*/ 0 w 1371325"/>
                <a:gd name="connsiteY4" fmla="*/ 222356 h 473569"/>
                <a:gd name="connsiteX5" fmla="*/ 403505 w 1371325"/>
                <a:gd name="connsiteY5" fmla="*/ 473569 h 473569"/>
                <a:gd name="connsiteX6" fmla="*/ 351545 w 1371325"/>
                <a:gd name="connsiteY6" fmla="*/ 443390 h 473569"/>
                <a:gd name="connsiteX7" fmla="*/ 1371325 w 1371325"/>
                <a:gd name="connsiteY7" fmla="*/ 98117 h 473569"/>
                <a:gd name="connsiteX8" fmla="*/ 1354184 w 1371325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92545 w 1285210"/>
                <a:gd name="connsiteY2" fmla="*/ 73605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423997 w 1285210"/>
                <a:gd name="connsiteY2" fmla="*/ 77524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8478 w 1285210"/>
                <a:gd name="connsiteY2" fmla="*/ 79728 h 473569"/>
                <a:gd name="connsiteX3" fmla="*/ 0 w 1285210"/>
                <a:gd name="connsiteY3" fmla="*/ 274609 h 473569"/>
                <a:gd name="connsiteX4" fmla="*/ 317390 w 1285210"/>
                <a:gd name="connsiteY4" fmla="*/ 473569 h 473569"/>
                <a:gd name="connsiteX5" fmla="*/ 265430 w 1285210"/>
                <a:gd name="connsiteY5" fmla="*/ 443390 h 473569"/>
                <a:gd name="connsiteX6" fmla="*/ 1285210 w 1285210"/>
                <a:gd name="connsiteY6" fmla="*/ 98117 h 473569"/>
                <a:gd name="connsiteX7" fmla="*/ 1268069 w 1285210"/>
                <a:gd name="connsiteY7" fmla="*/ 31107 h 473569"/>
                <a:gd name="connsiteX0" fmla="*/ 1268069 w 1285210"/>
                <a:gd name="connsiteY0" fmla="*/ 50749 h 493211"/>
                <a:gd name="connsiteX1" fmla="*/ 426441 w 1285210"/>
                <a:gd name="connsiteY1" fmla="*/ 19642 h 493211"/>
                <a:gd name="connsiteX2" fmla="*/ 54958 w 1285210"/>
                <a:gd name="connsiteY2" fmla="*/ 18379 h 493211"/>
                <a:gd name="connsiteX3" fmla="*/ 0 w 1285210"/>
                <a:gd name="connsiteY3" fmla="*/ 294251 h 493211"/>
                <a:gd name="connsiteX4" fmla="*/ 317390 w 1285210"/>
                <a:gd name="connsiteY4" fmla="*/ 493211 h 493211"/>
                <a:gd name="connsiteX5" fmla="*/ 265430 w 1285210"/>
                <a:gd name="connsiteY5" fmla="*/ 463032 h 493211"/>
                <a:gd name="connsiteX6" fmla="*/ 1285210 w 1285210"/>
                <a:gd name="connsiteY6" fmla="*/ 117759 h 493211"/>
                <a:gd name="connsiteX7" fmla="*/ 1268069 w 1285210"/>
                <a:gd name="connsiteY7" fmla="*/ 50749 h 493211"/>
                <a:gd name="connsiteX0" fmla="*/ 1268069 w 1285210"/>
                <a:gd name="connsiteY0" fmla="*/ 32370 h 474832"/>
                <a:gd name="connsiteX1" fmla="*/ 426441 w 1285210"/>
                <a:gd name="connsiteY1" fmla="*/ 1263 h 474832"/>
                <a:gd name="connsiteX2" fmla="*/ 54958 w 1285210"/>
                <a:gd name="connsiteY2" fmla="*/ 0 h 474832"/>
                <a:gd name="connsiteX3" fmla="*/ 0 w 1285210"/>
                <a:gd name="connsiteY3" fmla="*/ 275872 h 474832"/>
                <a:gd name="connsiteX4" fmla="*/ 317390 w 1285210"/>
                <a:gd name="connsiteY4" fmla="*/ 474832 h 474832"/>
                <a:gd name="connsiteX5" fmla="*/ 265430 w 1285210"/>
                <a:gd name="connsiteY5" fmla="*/ 444653 h 474832"/>
                <a:gd name="connsiteX6" fmla="*/ 1285210 w 1285210"/>
                <a:gd name="connsiteY6" fmla="*/ 99380 h 474832"/>
                <a:gd name="connsiteX7" fmla="*/ 1268069 w 1285210"/>
                <a:gd name="connsiteY7" fmla="*/ 32370 h 474832"/>
                <a:gd name="connsiteX0" fmla="*/ 1268069 w 1285210"/>
                <a:gd name="connsiteY0" fmla="*/ 51241 h 493703"/>
                <a:gd name="connsiteX1" fmla="*/ 426441 w 1285210"/>
                <a:gd name="connsiteY1" fmla="*/ 20134 h 493703"/>
                <a:gd name="connsiteX2" fmla="*/ 57309 w 1285210"/>
                <a:gd name="connsiteY2" fmla="*/ 0 h 493703"/>
                <a:gd name="connsiteX3" fmla="*/ 0 w 1285210"/>
                <a:gd name="connsiteY3" fmla="*/ 294743 h 493703"/>
                <a:gd name="connsiteX4" fmla="*/ 317390 w 1285210"/>
                <a:gd name="connsiteY4" fmla="*/ 493703 h 493703"/>
                <a:gd name="connsiteX5" fmla="*/ 265430 w 1285210"/>
                <a:gd name="connsiteY5" fmla="*/ 463524 h 493703"/>
                <a:gd name="connsiteX6" fmla="*/ 1285210 w 1285210"/>
                <a:gd name="connsiteY6" fmla="*/ 118251 h 493703"/>
                <a:gd name="connsiteX7" fmla="*/ 1268069 w 1285210"/>
                <a:gd name="connsiteY7" fmla="*/ 51241 h 493703"/>
                <a:gd name="connsiteX0" fmla="*/ 2187601 w 2187601"/>
                <a:gd name="connsiteY0" fmla="*/ 49792 h 493703"/>
                <a:gd name="connsiteX1" fmla="*/ 426441 w 2187601"/>
                <a:gd name="connsiteY1" fmla="*/ 20134 h 493703"/>
                <a:gd name="connsiteX2" fmla="*/ 57309 w 2187601"/>
                <a:gd name="connsiteY2" fmla="*/ 0 h 493703"/>
                <a:gd name="connsiteX3" fmla="*/ 0 w 2187601"/>
                <a:gd name="connsiteY3" fmla="*/ 294743 h 493703"/>
                <a:gd name="connsiteX4" fmla="*/ 317390 w 2187601"/>
                <a:gd name="connsiteY4" fmla="*/ 493703 h 493703"/>
                <a:gd name="connsiteX5" fmla="*/ 265430 w 2187601"/>
                <a:gd name="connsiteY5" fmla="*/ 463524 h 493703"/>
                <a:gd name="connsiteX6" fmla="*/ 1285210 w 2187601"/>
                <a:gd name="connsiteY6" fmla="*/ 118251 h 493703"/>
                <a:gd name="connsiteX7" fmla="*/ 2187601 w 2187601"/>
                <a:gd name="connsiteY7" fmla="*/ 49792 h 493703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34602 h 576391"/>
                <a:gd name="connsiteX1" fmla="*/ 426441 w 2158759"/>
                <a:gd name="connsiteY1" fmla="*/ 102822 h 576391"/>
                <a:gd name="connsiteX2" fmla="*/ 57309 w 2158759"/>
                <a:gd name="connsiteY2" fmla="*/ 82688 h 576391"/>
                <a:gd name="connsiteX3" fmla="*/ 0 w 2158759"/>
                <a:gd name="connsiteY3" fmla="*/ 377431 h 576391"/>
                <a:gd name="connsiteX4" fmla="*/ 317390 w 2158759"/>
                <a:gd name="connsiteY4" fmla="*/ 576391 h 576391"/>
                <a:gd name="connsiteX5" fmla="*/ 265430 w 2158759"/>
                <a:gd name="connsiteY5" fmla="*/ 546212 h 576391"/>
                <a:gd name="connsiteX6" fmla="*/ 1285210 w 2158759"/>
                <a:gd name="connsiteY6" fmla="*/ 200939 h 576391"/>
                <a:gd name="connsiteX7" fmla="*/ 2158759 w 2158759"/>
                <a:gd name="connsiteY7" fmla="*/ 134602 h 576391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13578 h 555367"/>
                <a:gd name="connsiteX1" fmla="*/ 1856963 w 2158759"/>
                <a:gd name="connsiteY1" fmla="*/ 0 h 555367"/>
                <a:gd name="connsiteX2" fmla="*/ 57309 w 2158759"/>
                <a:gd name="connsiteY2" fmla="*/ 61664 h 555367"/>
                <a:gd name="connsiteX3" fmla="*/ 0 w 2158759"/>
                <a:gd name="connsiteY3" fmla="*/ 356407 h 555367"/>
                <a:gd name="connsiteX4" fmla="*/ 317390 w 2158759"/>
                <a:gd name="connsiteY4" fmla="*/ 555367 h 555367"/>
                <a:gd name="connsiteX5" fmla="*/ 265430 w 2158759"/>
                <a:gd name="connsiteY5" fmla="*/ 525188 h 555367"/>
                <a:gd name="connsiteX6" fmla="*/ 1285210 w 2158759"/>
                <a:gd name="connsiteY6" fmla="*/ 179915 h 555367"/>
                <a:gd name="connsiteX7" fmla="*/ 2158759 w 2158759"/>
                <a:gd name="connsiteY7" fmla="*/ 113578 h 555367"/>
                <a:gd name="connsiteX0" fmla="*/ 2158759 w 2158759"/>
                <a:gd name="connsiteY0" fmla="*/ 131777 h 573566"/>
                <a:gd name="connsiteX1" fmla="*/ 1856963 w 2158759"/>
                <a:gd name="connsiteY1" fmla="*/ 18199 h 573566"/>
                <a:gd name="connsiteX2" fmla="*/ 1021768 w 2158759"/>
                <a:gd name="connsiteY2" fmla="*/ 0 h 573566"/>
                <a:gd name="connsiteX3" fmla="*/ 0 w 2158759"/>
                <a:gd name="connsiteY3" fmla="*/ 374606 h 573566"/>
                <a:gd name="connsiteX4" fmla="*/ 317390 w 2158759"/>
                <a:gd name="connsiteY4" fmla="*/ 573566 h 573566"/>
                <a:gd name="connsiteX5" fmla="*/ 265430 w 2158759"/>
                <a:gd name="connsiteY5" fmla="*/ 543387 h 573566"/>
                <a:gd name="connsiteX6" fmla="*/ 1285210 w 2158759"/>
                <a:gd name="connsiteY6" fmla="*/ 198114 h 573566"/>
                <a:gd name="connsiteX7" fmla="*/ 2158759 w 2158759"/>
                <a:gd name="connsiteY7" fmla="*/ 131777 h 573566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285210 w 2158759"/>
                <a:gd name="connsiteY7" fmla="*/ 263158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475851 w 2158759"/>
                <a:gd name="connsiteY7" fmla="*/ 246905 h 638610"/>
                <a:gd name="connsiteX8" fmla="*/ 2158759 w 2158759"/>
                <a:gd name="connsiteY8" fmla="*/ 196821 h 638610"/>
                <a:gd name="connsiteX0" fmla="*/ 2158759 w 2163326"/>
                <a:gd name="connsiteY0" fmla="*/ 196821 h 638610"/>
                <a:gd name="connsiteX1" fmla="*/ 1856963 w 2163326"/>
                <a:gd name="connsiteY1" fmla="*/ 83243 h 638610"/>
                <a:gd name="connsiteX2" fmla="*/ 1358439 w 2163326"/>
                <a:gd name="connsiteY2" fmla="*/ 0 h 638610"/>
                <a:gd name="connsiteX3" fmla="*/ 1021768 w 2163326"/>
                <a:gd name="connsiteY3" fmla="*/ 65044 h 638610"/>
                <a:gd name="connsiteX4" fmla="*/ 0 w 2163326"/>
                <a:gd name="connsiteY4" fmla="*/ 439650 h 638610"/>
                <a:gd name="connsiteX5" fmla="*/ 317390 w 2163326"/>
                <a:gd name="connsiteY5" fmla="*/ 638610 h 638610"/>
                <a:gd name="connsiteX6" fmla="*/ 1435993 w 2163326"/>
                <a:gd name="connsiteY6" fmla="*/ 479949 h 638610"/>
                <a:gd name="connsiteX7" fmla="*/ 1475851 w 2163326"/>
                <a:gd name="connsiteY7" fmla="*/ 246905 h 638610"/>
                <a:gd name="connsiteX8" fmla="*/ 2163326 w 2163326"/>
                <a:gd name="connsiteY8" fmla="*/ 237475 h 638610"/>
                <a:gd name="connsiteX9" fmla="*/ 2158759 w 2163326"/>
                <a:gd name="connsiteY9" fmla="*/ 19682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475851 w 2163327"/>
                <a:gd name="connsiteY7" fmla="*/ 24690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479949"/>
                <a:gd name="connsiteX1" fmla="*/ 1856963 w 2163327"/>
                <a:gd name="connsiteY1" fmla="*/ 83243 h 479949"/>
                <a:gd name="connsiteX2" fmla="*/ 1358439 w 2163327"/>
                <a:gd name="connsiteY2" fmla="*/ 0 h 479949"/>
                <a:gd name="connsiteX3" fmla="*/ 1021768 w 2163327"/>
                <a:gd name="connsiteY3" fmla="*/ 65044 h 479949"/>
                <a:gd name="connsiteX4" fmla="*/ 0 w 2163327"/>
                <a:gd name="connsiteY4" fmla="*/ 439650 h 479949"/>
                <a:gd name="connsiteX5" fmla="*/ 1215266 w 2163327"/>
                <a:gd name="connsiteY5" fmla="*/ 290391 h 479949"/>
                <a:gd name="connsiteX6" fmla="*/ 1435993 w 2163327"/>
                <a:gd name="connsiteY6" fmla="*/ 479949 h 479949"/>
                <a:gd name="connsiteX7" fmla="*/ 1502915 w 2163327"/>
                <a:gd name="connsiteY7" fmla="*/ 190265 h 479949"/>
                <a:gd name="connsiteX8" fmla="*/ 2163326 w 2163327"/>
                <a:gd name="connsiteY8" fmla="*/ 237475 h 479949"/>
                <a:gd name="connsiteX9" fmla="*/ 2163327 w 2163327"/>
                <a:gd name="connsiteY9" fmla="*/ 183101 h 479949"/>
                <a:gd name="connsiteX0" fmla="*/ 1141559 w 1141559"/>
                <a:gd name="connsiteY0" fmla="*/ 183101 h 479949"/>
                <a:gd name="connsiteX1" fmla="*/ 835195 w 1141559"/>
                <a:gd name="connsiteY1" fmla="*/ 83243 h 479949"/>
                <a:gd name="connsiteX2" fmla="*/ 336671 w 1141559"/>
                <a:gd name="connsiteY2" fmla="*/ 0 h 479949"/>
                <a:gd name="connsiteX3" fmla="*/ 0 w 1141559"/>
                <a:gd name="connsiteY3" fmla="*/ 65044 h 479949"/>
                <a:gd name="connsiteX4" fmla="*/ 1674 w 1141559"/>
                <a:gd name="connsiteY4" fmla="*/ 69927 h 479949"/>
                <a:gd name="connsiteX5" fmla="*/ 193498 w 1141559"/>
                <a:gd name="connsiteY5" fmla="*/ 290391 h 479949"/>
                <a:gd name="connsiteX6" fmla="*/ 414225 w 1141559"/>
                <a:gd name="connsiteY6" fmla="*/ 479949 h 479949"/>
                <a:gd name="connsiteX7" fmla="*/ 481147 w 1141559"/>
                <a:gd name="connsiteY7" fmla="*/ 190265 h 479949"/>
                <a:gd name="connsiteX8" fmla="*/ 1141558 w 1141559"/>
                <a:gd name="connsiteY8" fmla="*/ 237475 h 479949"/>
                <a:gd name="connsiteX9" fmla="*/ 1141559 w 1141559"/>
                <a:gd name="connsiteY9" fmla="*/ 183101 h 479949"/>
                <a:gd name="connsiteX0" fmla="*/ 1141559 w 1141559"/>
                <a:gd name="connsiteY0" fmla="*/ 239980 h 536828"/>
                <a:gd name="connsiteX1" fmla="*/ 835195 w 1141559"/>
                <a:gd name="connsiteY1" fmla="*/ 140122 h 536828"/>
                <a:gd name="connsiteX2" fmla="*/ 63693 w 1141559"/>
                <a:gd name="connsiteY2" fmla="*/ 0 h 536828"/>
                <a:gd name="connsiteX3" fmla="*/ 0 w 1141559"/>
                <a:gd name="connsiteY3" fmla="*/ 121923 h 536828"/>
                <a:gd name="connsiteX4" fmla="*/ 1674 w 1141559"/>
                <a:gd name="connsiteY4" fmla="*/ 126806 h 536828"/>
                <a:gd name="connsiteX5" fmla="*/ 193498 w 1141559"/>
                <a:gd name="connsiteY5" fmla="*/ 347270 h 536828"/>
                <a:gd name="connsiteX6" fmla="*/ 414225 w 1141559"/>
                <a:gd name="connsiteY6" fmla="*/ 536828 h 536828"/>
                <a:gd name="connsiteX7" fmla="*/ 481147 w 1141559"/>
                <a:gd name="connsiteY7" fmla="*/ 247144 h 536828"/>
                <a:gd name="connsiteX8" fmla="*/ 1141558 w 1141559"/>
                <a:gd name="connsiteY8" fmla="*/ 294354 h 536828"/>
                <a:gd name="connsiteX9" fmla="*/ 1141559 w 1141559"/>
                <a:gd name="connsiteY9" fmla="*/ 239980 h 536828"/>
                <a:gd name="connsiteX0" fmla="*/ 1141559 w 1141559"/>
                <a:gd name="connsiteY0" fmla="*/ 254041 h 550889"/>
                <a:gd name="connsiteX1" fmla="*/ 835195 w 1141559"/>
                <a:gd name="connsiteY1" fmla="*/ 154183 h 550889"/>
                <a:gd name="connsiteX2" fmla="*/ 42583 w 1141559"/>
                <a:gd name="connsiteY2" fmla="*/ 0 h 550889"/>
                <a:gd name="connsiteX3" fmla="*/ 0 w 1141559"/>
                <a:gd name="connsiteY3" fmla="*/ 135984 h 550889"/>
                <a:gd name="connsiteX4" fmla="*/ 1674 w 1141559"/>
                <a:gd name="connsiteY4" fmla="*/ 140867 h 550889"/>
                <a:gd name="connsiteX5" fmla="*/ 193498 w 1141559"/>
                <a:gd name="connsiteY5" fmla="*/ 361331 h 550889"/>
                <a:gd name="connsiteX6" fmla="*/ 414225 w 1141559"/>
                <a:gd name="connsiteY6" fmla="*/ 550889 h 550889"/>
                <a:gd name="connsiteX7" fmla="*/ 481147 w 1141559"/>
                <a:gd name="connsiteY7" fmla="*/ 261205 h 550889"/>
                <a:gd name="connsiteX8" fmla="*/ 1141558 w 1141559"/>
                <a:gd name="connsiteY8" fmla="*/ 308415 h 550889"/>
                <a:gd name="connsiteX9" fmla="*/ 1141559 w 1141559"/>
                <a:gd name="connsiteY9" fmla="*/ 254041 h 550889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81147 w 1141559"/>
                <a:gd name="connsiteY7" fmla="*/ 235203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525471 w 1141559"/>
                <a:gd name="connsiteY7" fmla="*/ 24644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61098 w 1141559"/>
                <a:gd name="connsiteY7" fmla="*/ 23556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48071 h 544919"/>
                <a:gd name="connsiteX1" fmla="*/ 835195 w 1141559"/>
                <a:gd name="connsiteY1" fmla="*/ 148213 h 544919"/>
                <a:gd name="connsiteX2" fmla="*/ 67558 w 1141559"/>
                <a:gd name="connsiteY2" fmla="*/ 0 h 544919"/>
                <a:gd name="connsiteX3" fmla="*/ 0 w 1141559"/>
                <a:gd name="connsiteY3" fmla="*/ 130014 h 544919"/>
                <a:gd name="connsiteX4" fmla="*/ 1674 w 1141559"/>
                <a:gd name="connsiteY4" fmla="*/ 134897 h 544919"/>
                <a:gd name="connsiteX5" fmla="*/ 193498 w 1141559"/>
                <a:gd name="connsiteY5" fmla="*/ 355361 h 544919"/>
                <a:gd name="connsiteX6" fmla="*/ 414225 w 1141559"/>
                <a:gd name="connsiteY6" fmla="*/ 544919 h 544919"/>
                <a:gd name="connsiteX7" fmla="*/ 461098 w 1141559"/>
                <a:gd name="connsiteY7" fmla="*/ 255594 h 544919"/>
                <a:gd name="connsiteX8" fmla="*/ 1141558 w 1141559"/>
                <a:gd name="connsiteY8" fmla="*/ 302445 h 544919"/>
                <a:gd name="connsiteX9" fmla="*/ 1141559 w 1141559"/>
                <a:gd name="connsiteY9" fmla="*/ 248071 h 544919"/>
                <a:gd name="connsiteX0" fmla="*/ 1218216 w 1218216"/>
                <a:gd name="connsiteY0" fmla="*/ 183321 h 544919"/>
                <a:gd name="connsiteX1" fmla="*/ 835195 w 1218216"/>
                <a:gd name="connsiteY1" fmla="*/ 148213 h 544919"/>
                <a:gd name="connsiteX2" fmla="*/ 67558 w 1218216"/>
                <a:gd name="connsiteY2" fmla="*/ 0 h 544919"/>
                <a:gd name="connsiteX3" fmla="*/ 0 w 1218216"/>
                <a:gd name="connsiteY3" fmla="*/ 130014 h 544919"/>
                <a:gd name="connsiteX4" fmla="*/ 1674 w 1218216"/>
                <a:gd name="connsiteY4" fmla="*/ 134897 h 544919"/>
                <a:gd name="connsiteX5" fmla="*/ 193498 w 1218216"/>
                <a:gd name="connsiteY5" fmla="*/ 355361 h 544919"/>
                <a:gd name="connsiteX6" fmla="*/ 414225 w 1218216"/>
                <a:gd name="connsiteY6" fmla="*/ 544919 h 544919"/>
                <a:gd name="connsiteX7" fmla="*/ 461098 w 1218216"/>
                <a:gd name="connsiteY7" fmla="*/ 255594 h 544919"/>
                <a:gd name="connsiteX8" fmla="*/ 1141558 w 1218216"/>
                <a:gd name="connsiteY8" fmla="*/ 302445 h 544919"/>
                <a:gd name="connsiteX9" fmla="*/ 1218216 w 1218216"/>
                <a:gd name="connsiteY9" fmla="*/ 183321 h 544919"/>
                <a:gd name="connsiteX0" fmla="*/ 1218216 w 1218216"/>
                <a:gd name="connsiteY0" fmla="*/ 270397 h 631995"/>
                <a:gd name="connsiteX1" fmla="*/ 758776 w 1218216"/>
                <a:gd name="connsiteY1" fmla="*/ 0 h 631995"/>
                <a:gd name="connsiteX2" fmla="*/ 67558 w 1218216"/>
                <a:gd name="connsiteY2" fmla="*/ 87076 h 631995"/>
                <a:gd name="connsiteX3" fmla="*/ 0 w 1218216"/>
                <a:gd name="connsiteY3" fmla="*/ 217090 h 631995"/>
                <a:gd name="connsiteX4" fmla="*/ 1674 w 1218216"/>
                <a:gd name="connsiteY4" fmla="*/ 221973 h 631995"/>
                <a:gd name="connsiteX5" fmla="*/ 193498 w 1218216"/>
                <a:gd name="connsiteY5" fmla="*/ 442437 h 631995"/>
                <a:gd name="connsiteX6" fmla="*/ 414225 w 1218216"/>
                <a:gd name="connsiteY6" fmla="*/ 631995 h 631995"/>
                <a:gd name="connsiteX7" fmla="*/ 461098 w 1218216"/>
                <a:gd name="connsiteY7" fmla="*/ 342670 h 631995"/>
                <a:gd name="connsiteX8" fmla="*/ 1141558 w 1218216"/>
                <a:gd name="connsiteY8" fmla="*/ 389521 h 631995"/>
                <a:gd name="connsiteX9" fmla="*/ 1218216 w 1218216"/>
                <a:gd name="connsiteY9" fmla="*/ 270397 h 631995"/>
                <a:gd name="connsiteX0" fmla="*/ 1218216 w 1218216"/>
                <a:gd name="connsiteY0" fmla="*/ 623451 h 985049"/>
                <a:gd name="connsiteX1" fmla="*/ 758776 w 1218216"/>
                <a:gd name="connsiteY1" fmla="*/ 353054 h 985049"/>
                <a:gd name="connsiteX2" fmla="*/ 319592 w 1218216"/>
                <a:gd name="connsiteY2" fmla="*/ 0 h 985049"/>
                <a:gd name="connsiteX3" fmla="*/ 0 w 1218216"/>
                <a:gd name="connsiteY3" fmla="*/ 570144 h 985049"/>
                <a:gd name="connsiteX4" fmla="*/ 1674 w 1218216"/>
                <a:gd name="connsiteY4" fmla="*/ 575027 h 985049"/>
                <a:gd name="connsiteX5" fmla="*/ 193498 w 1218216"/>
                <a:gd name="connsiteY5" fmla="*/ 795491 h 985049"/>
                <a:gd name="connsiteX6" fmla="*/ 414225 w 1218216"/>
                <a:gd name="connsiteY6" fmla="*/ 985049 h 985049"/>
                <a:gd name="connsiteX7" fmla="*/ 461098 w 1218216"/>
                <a:gd name="connsiteY7" fmla="*/ 695724 h 985049"/>
                <a:gd name="connsiteX8" fmla="*/ 1141558 w 1218216"/>
                <a:gd name="connsiteY8" fmla="*/ 742575 h 985049"/>
                <a:gd name="connsiteX9" fmla="*/ 1218216 w 1218216"/>
                <a:gd name="connsiteY9" fmla="*/ 623451 h 985049"/>
                <a:gd name="connsiteX0" fmla="*/ 1224222 w 1224222"/>
                <a:gd name="connsiteY0" fmla="*/ 623451 h 985049"/>
                <a:gd name="connsiteX1" fmla="*/ 764782 w 1224222"/>
                <a:gd name="connsiteY1" fmla="*/ 353054 h 985049"/>
                <a:gd name="connsiteX2" fmla="*/ 325598 w 1224222"/>
                <a:gd name="connsiteY2" fmla="*/ 0 h 985049"/>
                <a:gd name="connsiteX3" fmla="*/ 6006 w 1224222"/>
                <a:gd name="connsiteY3" fmla="*/ 570144 h 985049"/>
                <a:gd name="connsiteX4" fmla="*/ 0 w 1224222"/>
                <a:gd name="connsiteY4" fmla="*/ 728391 h 985049"/>
                <a:gd name="connsiteX5" fmla="*/ 199504 w 1224222"/>
                <a:gd name="connsiteY5" fmla="*/ 795491 h 985049"/>
                <a:gd name="connsiteX6" fmla="*/ 420231 w 1224222"/>
                <a:gd name="connsiteY6" fmla="*/ 985049 h 985049"/>
                <a:gd name="connsiteX7" fmla="*/ 467104 w 1224222"/>
                <a:gd name="connsiteY7" fmla="*/ 695724 h 985049"/>
                <a:gd name="connsiteX8" fmla="*/ 1147564 w 1224222"/>
                <a:gd name="connsiteY8" fmla="*/ 742575 h 985049"/>
                <a:gd name="connsiteX9" fmla="*/ 1224222 w 1224222"/>
                <a:gd name="connsiteY9" fmla="*/ 623451 h 985049"/>
                <a:gd name="connsiteX0" fmla="*/ 1224222 w 1224222"/>
                <a:gd name="connsiteY0" fmla="*/ 623451 h 985049"/>
                <a:gd name="connsiteX1" fmla="*/ 764782 w 1224222"/>
                <a:gd name="connsiteY1" fmla="*/ 353054 h 985049"/>
                <a:gd name="connsiteX2" fmla="*/ 325598 w 1224222"/>
                <a:gd name="connsiteY2" fmla="*/ 0 h 985049"/>
                <a:gd name="connsiteX3" fmla="*/ 263310 w 1224222"/>
                <a:gd name="connsiteY3" fmla="*/ 110666 h 985049"/>
                <a:gd name="connsiteX4" fmla="*/ 0 w 1224222"/>
                <a:gd name="connsiteY4" fmla="*/ 728391 h 985049"/>
                <a:gd name="connsiteX5" fmla="*/ 199504 w 1224222"/>
                <a:gd name="connsiteY5" fmla="*/ 795491 h 985049"/>
                <a:gd name="connsiteX6" fmla="*/ 420231 w 1224222"/>
                <a:gd name="connsiteY6" fmla="*/ 985049 h 985049"/>
                <a:gd name="connsiteX7" fmla="*/ 467104 w 1224222"/>
                <a:gd name="connsiteY7" fmla="*/ 695724 h 985049"/>
                <a:gd name="connsiteX8" fmla="*/ 1147564 w 1224222"/>
                <a:gd name="connsiteY8" fmla="*/ 742575 h 985049"/>
                <a:gd name="connsiteX9" fmla="*/ 1224222 w 1224222"/>
                <a:gd name="connsiteY9" fmla="*/ 623451 h 985049"/>
                <a:gd name="connsiteX0" fmla="*/ 1024718 w 1024718"/>
                <a:gd name="connsiteY0" fmla="*/ 623451 h 985049"/>
                <a:gd name="connsiteX1" fmla="*/ 565278 w 1024718"/>
                <a:gd name="connsiteY1" fmla="*/ 353054 h 985049"/>
                <a:gd name="connsiteX2" fmla="*/ 126094 w 1024718"/>
                <a:gd name="connsiteY2" fmla="*/ 0 h 985049"/>
                <a:gd name="connsiteX3" fmla="*/ 63806 w 1024718"/>
                <a:gd name="connsiteY3" fmla="*/ 110666 h 985049"/>
                <a:gd name="connsiteX4" fmla="*/ 146825 w 1024718"/>
                <a:gd name="connsiteY4" fmla="*/ 357168 h 985049"/>
                <a:gd name="connsiteX5" fmla="*/ 0 w 1024718"/>
                <a:gd name="connsiteY5" fmla="*/ 795491 h 985049"/>
                <a:gd name="connsiteX6" fmla="*/ 220727 w 1024718"/>
                <a:gd name="connsiteY6" fmla="*/ 985049 h 985049"/>
                <a:gd name="connsiteX7" fmla="*/ 267600 w 1024718"/>
                <a:gd name="connsiteY7" fmla="*/ 695724 h 985049"/>
                <a:gd name="connsiteX8" fmla="*/ 948060 w 1024718"/>
                <a:gd name="connsiteY8" fmla="*/ 742575 h 985049"/>
                <a:gd name="connsiteX9" fmla="*/ 1024718 w 1024718"/>
                <a:gd name="connsiteY9" fmla="*/ 623451 h 985049"/>
                <a:gd name="connsiteX0" fmla="*/ 960912 w 960912"/>
                <a:gd name="connsiteY0" fmla="*/ 623451 h 985049"/>
                <a:gd name="connsiteX1" fmla="*/ 501472 w 960912"/>
                <a:gd name="connsiteY1" fmla="*/ 353054 h 985049"/>
                <a:gd name="connsiteX2" fmla="*/ 62288 w 960912"/>
                <a:gd name="connsiteY2" fmla="*/ 0 h 985049"/>
                <a:gd name="connsiteX3" fmla="*/ 0 w 960912"/>
                <a:gd name="connsiteY3" fmla="*/ 110666 h 985049"/>
                <a:gd name="connsiteX4" fmla="*/ 83019 w 960912"/>
                <a:gd name="connsiteY4" fmla="*/ 357168 h 985049"/>
                <a:gd name="connsiteX5" fmla="*/ 200291 w 960912"/>
                <a:gd name="connsiteY5" fmla="*/ 625498 h 985049"/>
                <a:gd name="connsiteX6" fmla="*/ 156921 w 960912"/>
                <a:gd name="connsiteY6" fmla="*/ 985049 h 985049"/>
                <a:gd name="connsiteX7" fmla="*/ 203794 w 960912"/>
                <a:gd name="connsiteY7" fmla="*/ 695724 h 985049"/>
                <a:gd name="connsiteX8" fmla="*/ 884254 w 960912"/>
                <a:gd name="connsiteY8" fmla="*/ 742575 h 985049"/>
                <a:gd name="connsiteX9" fmla="*/ 960912 w 960912"/>
                <a:gd name="connsiteY9" fmla="*/ 623451 h 985049"/>
                <a:gd name="connsiteX0" fmla="*/ 960912 w 960912"/>
                <a:gd name="connsiteY0" fmla="*/ 623451 h 743722"/>
                <a:gd name="connsiteX1" fmla="*/ 501472 w 960912"/>
                <a:gd name="connsiteY1" fmla="*/ 353054 h 743722"/>
                <a:gd name="connsiteX2" fmla="*/ 62288 w 960912"/>
                <a:gd name="connsiteY2" fmla="*/ 0 h 743722"/>
                <a:gd name="connsiteX3" fmla="*/ 0 w 960912"/>
                <a:gd name="connsiteY3" fmla="*/ 110666 h 743722"/>
                <a:gd name="connsiteX4" fmla="*/ 83019 w 960912"/>
                <a:gd name="connsiteY4" fmla="*/ 357168 h 743722"/>
                <a:gd name="connsiteX5" fmla="*/ 200291 w 960912"/>
                <a:gd name="connsiteY5" fmla="*/ 625498 h 743722"/>
                <a:gd name="connsiteX6" fmla="*/ 203794 w 960912"/>
                <a:gd name="connsiteY6" fmla="*/ 695724 h 743722"/>
                <a:gd name="connsiteX7" fmla="*/ 884254 w 960912"/>
                <a:gd name="connsiteY7" fmla="*/ 742575 h 743722"/>
                <a:gd name="connsiteX8" fmla="*/ 960912 w 960912"/>
                <a:gd name="connsiteY8" fmla="*/ 623451 h 743722"/>
                <a:gd name="connsiteX0" fmla="*/ 960912 w 960912"/>
                <a:gd name="connsiteY0" fmla="*/ 623451 h 743011"/>
                <a:gd name="connsiteX1" fmla="*/ 501472 w 960912"/>
                <a:gd name="connsiteY1" fmla="*/ 353054 h 743011"/>
                <a:gd name="connsiteX2" fmla="*/ 62288 w 960912"/>
                <a:gd name="connsiteY2" fmla="*/ 0 h 743011"/>
                <a:gd name="connsiteX3" fmla="*/ 0 w 960912"/>
                <a:gd name="connsiteY3" fmla="*/ 110666 h 743011"/>
                <a:gd name="connsiteX4" fmla="*/ 83019 w 960912"/>
                <a:gd name="connsiteY4" fmla="*/ 357168 h 743011"/>
                <a:gd name="connsiteX5" fmla="*/ 200291 w 960912"/>
                <a:gd name="connsiteY5" fmla="*/ 625498 h 743011"/>
                <a:gd name="connsiteX6" fmla="*/ 484793 w 960912"/>
                <a:gd name="connsiteY6" fmla="*/ 573561 h 743011"/>
                <a:gd name="connsiteX7" fmla="*/ 884254 w 960912"/>
                <a:gd name="connsiteY7" fmla="*/ 742575 h 743011"/>
                <a:gd name="connsiteX8" fmla="*/ 960912 w 960912"/>
                <a:gd name="connsiteY8" fmla="*/ 623451 h 743011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484793 w 960912"/>
                <a:gd name="connsiteY6" fmla="*/ 573561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529802 w 960912"/>
                <a:gd name="connsiteY6" fmla="*/ 533445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35045 w 960912"/>
                <a:gd name="connsiteY6" fmla="*/ 720887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35045 w 960912"/>
                <a:gd name="connsiteY6" fmla="*/ 720887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15755 w 960912"/>
                <a:gd name="connsiteY5" fmla="*/ 593131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03739 w 960912"/>
                <a:gd name="connsiteY6" fmla="*/ 719845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21684 w 960912"/>
                <a:gd name="connsiteY6" fmla="*/ 736371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28714 w 960912"/>
                <a:gd name="connsiteY6" fmla="*/ 725816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1281130 w 1281130"/>
                <a:gd name="connsiteY0" fmla="*/ 623451 h 725816"/>
                <a:gd name="connsiteX1" fmla="*/ 821690 w 1281130"/>
                <a:gd name="connsiteY1" fmla="*/ 353054 h 725816"/>
                <a:gd name="connsiteX2" fmla="*/ 382506 w 1281130"/>
                <a:gd name="connsiteY2" fmla="*/ 0 h 725816"/>
                <a:gd name="connsiteX3" fmla="*/ 320218 w 1281130"/>
                <a:gd name="connsiteY3" fmla="*/ 110666 h 725816"/>
                <a:gd name="connsiteX4" fmla="*/ 403237 w 1281130"/>
                <a:gd name="connsiteY4" fmla="*/ 357168 h 725816"/>
                <a:gd name="connsiteX5" fmla="*/ 508894 w 1281130"/>
                <a:gd name="connsiteY5" fmla="*/ 604045 h 725816"/>
                <a:gd name="connsiteX6" fmla="*/ 948932 w 1281130"/>
                <a:gd name="connsiteY6" fmla="*/ 725816 h 725816"/>
                <a:gd name="connsiteX7" fmla="*/ 1004786 w 1281130"/>
                <a:gd name="connsiteY7" fmla="*/ 613106 h 725816"/>
                <a:gd name="connsiteX8" fmla="*/ 0 w 1281130"/>
                <a:gd name="connsiteY8" fmla="*/ 501033 h 725816"/>
                <a:gd name="connsiteX9" fmla="*/ 1281130 w 1281130"/>
                <a:gd name="connsiteY9" fmla="*/ 623451 h 725816"/>
                <a:gd name="connsiteX0" fmla="*/ 1517616 w 1517616"/>
                <a:gd name="connsiteY0" fmla="*/ 828035 h 930400"/>
                <a:gd name="connsiteX1" fmla="*/ 1058176 w 1517616"/>
                <a:gd name="connsiteY1" fmla="*/ 557638 h 930400"/>
                <a:gd name="connsiteX2" fmla="*/ 618992 w 1517616"/>
                <a:gd name="connsiteY2" fmla="*/ 204584 h 930400"/>
                <a:gd name="connsiteX3" fmla="*/ 556704 w 1517616"/>
                <a:gd name="connsiteY3" fmla="*/ 315250 h 930400"/>
                <a:gd name="connsiteX4" fmla="*/ 639723 w 1517616"/>
                <a:gd name="connsiteY4" fmla="*/ 561752 h 930400"/>
                <a:gd name="connsiteX5" fmla="*/ 745380 w 1517616"/>
                <a:gd name="connsiteY5" fmla="*/ 808629 h 930400"/>
                <a:gd name="connsiteX6" fmla="*/ 1185418 w 1517616"/>
                <a:gd name="connsiteY6" fmla="*/ 930400 h 930400"/>
                <a:gd name="connsiteX7" fmla="*/ 0 w 1517616"/>
                <a:gd name="connsiteY7" fmla="*/ 0 h 930400"/>
                <a:gd name="connsiteX8" fmla="*/ 236486 w 1517616"/>
                <a:gd name="connsiteY8" fmla="*/ 705617 h 930400"/>
                <a:gd name="connsiteX9" fmla="*/ 1517616 w 1517616"/>
                <a:gd name="connsiteY9" fmla="*/ 828035 h 930400"/>
                <a:gd name="connsiteX0" fmla="*/ 1629225 w 1629225"/>
                <a:gd name="connsiteY0" fmla="*/ 1185237 h 1186682"/>
                <a:gd name="connsiteX1" fmla="*/ 1169785 w 1629225"/>
                <a:gd name="connsiteY1" fmla="*/ 914840 h 1186682"/>
                <a:gd name="connsiteX2" fmla="*/ 730601 w 1629225"/>
                <a:gd name="connsiteY2" fmla="*/ 561786 h 1186682"/>
                <a:gd name="connsiteX3" fmla="*/ 668313 w 1629225"/>
                <a:gd name="connsiteY3" fmla="*/ 672452 h 1186682"/>
                <a:gd name="connsiteX4" fmla="*/ 751332 w 1629225"/>
                <a:gd name="connsiteY4" fmla="*/ 918954 h 1186682"/>
                <a:gd name="connsiteX5" fmla="*/ 856989 w 1629225"/>
                <a:gd name="connsiteY5" fmla="*/ 1165831 h 1186682"/>
                <a:gd name="connsiteX6" fmla="*/ 0 w 1629225"/>
                <a:gd name="connsiteY6" fmla="*/ 0 h 1186682"/>
                <a:gd name="connsiteX7" fmla="*/ 111609 w 1629225"/>
                <a:gd name="connsiteY7" fmla="*/ 357202 h 1186682"/>
                <a:gd name="connsiteX8" fmla="*/ 348095 w 1629225"/>
                <a:gd name="connsiteY8" fmla="*/ 1062819 h 1186682"/>
                <a:gd name="connsiteX9" fmla="*/ 1629225 w 1629225"/>
                <a:gd name="connsiteY9" fmla="*/ 1185237 h 1186682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668313 w 1629225"/>
                <a:gd name="connsiteY3" fmla="*/ 1041046 h 1555276"/>
                <a:gd name="connsiteX4" fmla="*/ 751332 w 1629225"/>
                <a:gd name="connsiteY4" fmla="*/ 1287548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668313 w 1629225"/>
                <a:gd name="connsiteY3" fmla="*/ 1041046 h 1555276"/>
                <a:gd name="connsiteX4" fmla="*/ 314343 w 1629225"/>
                <a:gd name="connsiteY4" fmla="*/ 47104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445133 w 1629225"/>
                <a:gd name="connsiteY3" fmla="*/ 584564 h 1555276"/>
                <a:gd name="connsiteX4" fmla="*/ 314343 w 1629225"/>
                <a:gd name="connsiteY4" fmla="*/ 47104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445133 w 1629225"/>
                <a:gd name="connsiteY2" fmla="*/ 584564 h 1555276"/>
                <a:gd name="connsiteX3" fmla="*/ 314343 w 1629225"/>
                <a:gd name="connsiteY3" fmla="*/ 47104 h 1555276"/>
                <a:gd name="connsiteX4" fmla="*/ 216578 w 1629225"/>
                <a:gd name="connsiteY4" fmla="*/ 0 h 1555276"/>
                <a:gd name="connsiteX5" fmla="*/ 0 w 1629225"/>
                <a:gd name="connsiteY5" fmla="*/ 368594 h 1555276"/>
                <a:gd name="connsiteX6" fmla="*/ 111609 w 1629225"/>
                <a:gd name="connsiteY6" fmla="*/ 725796 h 1555276"/>
                <a:gd name="connsiteX7" fmla="*/ 348095 w 1629225"/>
                <a:gd name="connsiteY7" fmla="*/ 1431413 h 1555276"/>
                <a:gd name="connsiteX8" fmla="*/ 1629225 w 1629225"/>
                <a:gd name="connsiteY8" fmla="*/ 1553831 h 1555276"/>
                <a:gd name="connsiteX0" fmla="*/ 1629225 w 1629225"/>
                <a:gd name="connsiteY0" fmla="*/ 1553831 h 1555276"/>
                <a:gd name="connsiteX1" fmla="*/ 445133 w 1629225"/>
                <a:gd name="connsiteY1" fmla="*/ 584564 h 1555276"/>
                <a:gd name="connsiteX2" fmla="*/ 314343 w 1629225"/>
                <a:gd name="connsiteY2" fmla="*/ 47104 h 1555276"/>
                <a:gd name="connsiteX3" fmla="*/ 216578 w 1629225"/>
                <a:gd name="connsiteY3" fmla="*/ 0 h 1555276"/>
                <a:gd name="connsiteX4" fmla="*/ 0 w 1629225"/>
                <a:gd name="connsiteY4" fmla="*/ 368594 h 1555276"/>
                <a:gd name="connsiteX5" fmla="*/ 111609 w 1629225"/>
                <a:gd name="connsiteY5" fmla="*/ 725796 h 1555276"/>
                <a:gd name="connsiteX6" fmla="*/ 348095 w 1629225"/>
                <a:gd name="connsiteY6" fmla="*/ 1431413 h 1555276"/>
                <a:gd name="connsiteX7" fmla="*/ 1629225 w 1629225"/>
                <a:gd name="connsiteY7" fmla="*/ 1553831 h 1555276"/>
                <a:gd name="connsiteX0" fmla="*/ 411770 w 445133"/>
                <a:gd name="connsiteY0" fmla="*/ 1393546 h 1431413"/>
                <a:gd name="connsiteX1" fmla="*/ 445133 w 445133"/>
                <a:gd name="connsiteY1" fmla="*/ 584564 h 1431413"/>
                <a:gd name="connsiteX2" fmla="*/ 314343 w 445133"/>
                <a:gd name="connsiteY2" fmla="*/ 47104 h 1431413"/>
                <a:gd name="connsiteX3" fmla="*/ 216578 w 445133"/>
                <a:gd name="connsiteY3" fmla="*/ 0 h 1431413"/>
                <a:gd name="connsiteX4" fmla="*/ 0 w 445133"/>
                <a:gd name="connsiteY4" fmla="*/ 368594 h 1431413"/>
                <a:gd name="connsiteX5" fmla="*/ 111609 w 445133"/>
                <a:gd name="connsiteY5" fmla="*/ 725796 h 1431413"/>
                <a:gd name="connsiteX6" fmla="*/ 348095 w 445133"/>
                <a:gd name="connsiteY6" fmla="*/ 1431413 h 1431413"/>
                <a:gd name="connsiteX7" fmla="*/ 411770 w 445133"/>
                <a:gd name="connsiteY7" fmla="*/ 1393546 h 1431413"/>
                <a:gd name="connsiteX0" fmla="*/ 1758678 w 1792041"/>
                <a:gd name="connsiteY0" fmla="*/ 1393546 h 1394445"/>
                <a:gd name="connsiteX1" fmla="*/ 1792041 w 1792041"/>
                <a:gd name="connsiteY1" fmla="*/ 584564 h 1394445"/>
                <a:gd name="connsiteX2" fmla="*/ 1661251 w 1792041"/>
                <a:gd name="connsiteY2" fmla="*/ 47104 h 1394445"/>
                <a:gd name="connsiteX3" fmla="*/ 1563486 w 1792041"/>
                <a:gd name="connsiteY3" fmla="*/ 0 h 1394445"/>
                <a:gd name="connsiteX4" fmla="*/ 1346908 w 1792041"/>
                <a:gd name="connsiteY4" fmla="*/ 368594 h 1394445"/>
                <a:gd name="connsiteX5" fmla="*/ 1458517 w 1792041"/>
                <a:gd name="connsiteY5" fmla="*/ 725796 h 1394445"/>
                <a:gd name="connsiteX6" fmla="*/ 0 w 1792041"/>
                <a:gd name="connsiteY6" fmla="*/ 1167834 h 1394445"/>
                <a:gd name="connsiteX7" fmla="*/ 1758678 w 1792041"/>
                <a:gd name="connsiteY7" fmla="*/ 1393546 h 1394445"/>
                <a:gd name="connsiteX0" fmla="*/ 1758678 w 1792041"/>
                <a:gd name="connsiteY0" fmla="*/ 1393546 h 1394445"/>
                <a:gd name="connsiteX1" fmla="*/ 1792041 w 1792041"/>
                <a:gd name="connsiteY1" fmla="*/ 584564 h 1394445"/>
                <a:gd name="connsiteX2" fmla="*/ 1661251 w 1792041"/>
                <a:gd name="connsiteY2" fmla="*/ 47104 h 1394445"/>
                <a:gd name="connsiteX3" fmla="*/ 1563486 w 1792041"/>
                <a:gd name="connsiteY3" fmla="*/ 0 h 1394445"/>
                <a:gd name="connsiteX4" fmla="*/ 1346908 w 1792041"/>
                <a:gd name="connsiteY4" fmla="*/ 368594 h 1394445"/>
                <a:gd name="connsiteX5" fmla="*/ 604921 w 1792041"/>
                <a:gd name="connsiteY5" fmla="*/ 572885 h 1394445"/>
                <a:gd name="connsiteX6" fmla="*/ 0 w 1792041"/>
                <a:gd name="connsiteY6" fmla="*/ 1167834 h 1394445"/>
                <a:gd name="connsiteX7" fmla="*/ 1758678 w 1792041"/>
                <a:gd name="connsiteY7" fmla="*/ 1393546 h 1394445"/>
                <a:gd name="connsiteX0" fmla="*/ 1775151 w 1808514"/>
                <a:gd name="connsiteY0" fmla="*/ 1393546 h 1394420"/>
                <a:gd name="connsiteX1" fmla="*/ 1808514 w 1808514"/>
                <a:gd name="connsiteY1" fmla="*/ 584564 h 1394420"/>
                <a:gd name="connsiteX2" fmla="*/ 1677724 w 1808514"/>
                <a:gd name="connsiteY2" fmla="*/ 47104 h 1394420"/>
                <a:gd name="connsiteX3" fmla="*/ 1579959 w 1808514"/>
                <a:gd name="connsiteY3" fmla="*/ 0 h 1394420"/>
                <a:gd name="connsiteX4" fmla="*/ 1363381 w 1808514"/>
                <a:gd name="connsiteY4" fmla="*/ 368594 h 1394420"/>
                <a:gd name="connsiteX5" fmla="*/ 621394 w 1808514"/>
                <a:gd name="connsiteY5" fmla="*/ 572885 h 1394420"/>
                <a:gd name="connsiteX6" fmla="*/ 0 w 1808514"/>
                <a:gd name="connsiteY6" fmla="*/ 1159963 h 1394420"/>
                <a:gd name="connsiteX7" fmla="*/ 1775151 w 1808514"/>
                <a:gd name="connsiteY7" fmla="*/ 1393546 h 1394420"/>
                <a:gd name="connsiteX0" fmla="*/ 111701 w 1808514"/>
                <a:gd name="connsiteY0" fmla="*/ 1250252 h 1252033"/>
                <a:gd name="connsiteX1" fmla="*/ 1808514 w 1808514"/>
                <a:gd name="connsiteY1" fmla="*/ 584564 h 1252033"/>
                <a:gd name="connsiteX2" fmla="*/ 1677724 w 1808514"/>
                <a:gd name="connsiteY2" fmla="*/ 47104 h 1252033"/>
                <a:gd name="connsiteX3" fmla="*/ 1579959 w 1808514"/>
                <a:gd name="connsiteY3" fmla="*/ 0 h 1252033"/>
                <a:gd name="connsiteX4" fmla="*/ 1363381 w 1808514"/>
                <a:gd name="connsiteY4" fmla="*/ 368594 h 1252033"/>
                <a:gd name="connsiteX5" fmla="*/ 621394 w 1808514"/>
                <a:gd name="connsiteY5" fmla="*/ 572885 h 1252033"/>
                <a:gd name="connsiteX6" fmla="*/ 0 w 1808514"/>
                <a:gd name="connsiteY6" fmla="*/ 1159963 h 1252033"/>
                <a:gd name="connsiteX7" fmla="*/ 111701 w 1808514"/>
                <a:gd name="connsiteY7" fmla="*/ 1250252 h 1252033"/>
                <a:gd name="connsiteX0" fmla="*/ 111701 w 1677724"/>
                <a:gd name="connsiteY0" fmla="*/ 1250252 h 1252033"/>
                <a:gd name="connsiteX1" fmla="*/ 391629 w 1677724"/>
                <a:gd name="connsiteY1" fmla="*/ 1077035 h 1252033"/>
                <a:gd name="connsiteX2" fmla="*/ 1677724 w 1677724"/>
                <a:gd name="connsiteY2" fmla="*/ 47104 h 1252033"/>
                <a:gd name="connsiteX3" fmla="*/ 1579959 w 1677724"/>
                <a:gd name="connsiteY3" fmla="*/ 0 h 1252033"/>
                <a:gd name="connsiteX4" fmla="*/ 1363381 w 1677724"/>
                <a:gd name="connsiteY4" fmla="*/ 368594 h 1252033"/>
                <a:gd name="connsiteX5" fmla="*/ 621394 w 1677724"/>
                <a:gd name="connsiteY5" fmla="*/ 572885 h 1252033"/>
                <a:gd name="connsiteX6" fmla="*/ 0 w 1677724"/>
                <a:gd name="connsiteY6" fmla="*/ 1159963 h 1252033"/>
                <a:gd name="connsiteX7" fmla="*/ 111701 w 1677724"/>
                <a:gd name="connsiteY7" fmla="*/ 1250252 h 1252033"/>
                <a:gd name="connsiteX0" fmla="*/ 111701 w 1677724"/>
                <a:gd name="connsiteY0" fmla="*/ 1250252 h 1252033"/>
                <a:gd name="connsiteX1" fmla="*/ 391629 w 1677724"/>
                <a:gd name="connsiteY1" fmla="*/ 1077035 h 1252033"/>
                <a:gd name="connsiteX2" fmla="*/ 1677724 w 1677724"/>
                <a:gd name="connsiteY2" fmla="*/ 47104 h 1252033"/>
                <a:gd name="connsiteX3" fmla="*/ 1579959 w 1677724"/>
                <a:gd name="connsiteY3" fmla="*/ 0 h 1252033"/>
                <a:gd name="connsiteX4" fmla="*/ 621394 w 1677724"/>
                <a:gd name="connsiteY4" fmla="*/ 572885 h 1252033"/>
                <a:gd name="connsiteX5" fmla="*/ 0 w 1677724"/>
                <a:gd name="connsiteY5" fmla="*/ 1159963 h 1252033"/>
                <a:gd name="connsiteX6" fmla="*/ 111701 w 1677724"/>
                <a:gd name="connsiteY6" fmla="*/ 1250252 h 1252033"/>
                <a:gd name="connsiteX0" fmla="*/ 111701 w 1677724"/>
                <a:gd name="connsiteY0" fmla="*/ 1203148 h 1204929"/>
                <a:gd name="connsiteX1" fmla="*/ 391629 w 1677724"/>
                <a:gd name="connsiteY1" fmla="*/ 1029931 h 1204929"/>
                <a:gd name="connsiteX2" fmla="*/ 1677724 w 1677724"/>
                <a:gd name="connsiteY2" fmla="*/ 0 h 1204929"/>
                <a:gd name="connsiteX3" fmla="*/ 825481 w 1677724"/>
                <a:gd name="connsiteY3" fmla="*/ 591905 h 1204929"/>
                <a:gd name="connsiteX4" fmla="*/ 621394 w 1677724"/>
                <a:gd name="connsiteY4" fmla="*/ 525781 h 1204929"/>
                <a:gd name="connsiteX5" fmla="*/ 0 w 1677724"/>
                <a:gd name="connsiteY5" fmla="*/ 1112859 h 1204929"/>
                <a:gd name="connsiteX6" fmla="*/ 111701 w 1677724"/>
                <a:gd name="connsiteY6" fmla="*/ 1203148 h 1204929"/>
                <a:gd name="connsiteX0" fmla="*/ 111701 w 825481"/>
                <a:gd name="connsiteY0" fmla="*/ 677367 h 679148"/>
                <a:gd name="connsiteX1" fmla="*/ 391629 w 825481"/>
                <a:gd name="connsiteY1" fmla="*/ 504150 h 679148"/>
                <a:gd name="connsiteX2" fmla="*/ 825481 w 825481"/>
                <a:gd name="connsiteY2" fmla="*/ 66124 h 679148"/>
                <a:gd name="connsiteX3" fmla="*/ 621394 w 825481"/>
                <a:gd name="connsiteY3" fmla="*/ 0 h 679148"/>
                <a:gd name="connsiteX4" fmla="*/ 0 w 825481"/>
                <a:gd name="connsiteY4" fmla="*/ 587078 h 679148"/>
                <a:gd name="connsiteX5" fmla="*/ 111701 w 825481"/>
                <a:gd name="connsiteY5" fmla="*/ 677367 h 679148"/>
                <a:gd name="connsiteX0" fmla="*/ 111701 w 842685"/>
                <a:gd name="connsiteY0" fmla="*/ 677367 h 679148"/>
                <a:gd name="connsiteX1" fmla="*/ 391629 w 842685"/>
                <a:gd name="connsiteY1" fmla="*/ 504150 h 679148"/>
                <a:gd name="connsiteX2" fmla="*/ 842685 w 842685"/>
                <a:gd name="connsiteY2" fmla="*/ 114810 h 679148"/>
                <a:gd name="connsiteX3" fmla="*/ 621394 w 842685"/>
                <a:gd name="connsiteY3" fmla="*/ 0 h 679148"/>
                <a:gd name="connsiteX4" fmla="*/ 0 w 842685"/>
                <a:gd name="connsiteY4" fmla="*/ 587078 h 679148"/>
                <a:gd name="connsiteX5" fmla="*/ 111701 w 842685"/>
                <a:gd name="connsiteY5" fmla="*/ 677367 h 679148"/>
                <a:gd name="connsiteX0" fmla="*/ 111701 w 813327"/>
                <a:gd name="connsiteY0" fmla="*/ 677367 h 679148"/>
                <a:gd name="connsiteX1" fmla="*/ 391629 w 813327"/>
                <a:gd name="connsiteY1" fmla="*/ 504150 h 679148"/>
                <a:gd name="connsiteX2" fmla="*/ 813327 w 813327"/>
                <a:gd name="connsiteY2" fmla="*/ 116970 h 679148"/>
                <a:gd name="connsiteX3" fmla="*/ 621394 w 813327"/>
                <a:gd name="connsiteY3" fmla="*/ 0 h 679148"/>
                <a:gd name="connsiteX4" fmla="*/ 0 w 813327"/>
                <a:gd name="connsiteY4" fmla="*/ 587078 h 679148"/>
                <a:gd name="connsiteX5" fmla="*/ 111701 w 813327"/>
                <a:gd name="connsiteY5" fmla="*/ 677367 h 679148"/>
                <a:gd name="connsiteX0" fmla="*/ 111701 w 813327"/>
                <a:gd name="connsiteY0" fmla="*/ 728942 h 730723"/>
                <a:gd name="connsiteX1" fmla="*/ 391629 w 813327"/>
                <a:gd name="connsiteY1" fmla="*/ 555725 h 730723"/>
                <a:gd name="connsiteX2" fmla="*/ 813327 w 813327"/>
                <a:gd name="connsiteY2" fmla="*/ 168545 h 730723"/>
                <a:gd name="connsiteX3" fmla="*/ 674362 w 813327"/>
                <a:gd name="connsiteY3" fmla="*/ 0 h 730723"/>
                <a:gd name="connsiteX4" fmla="*/ 0 w 813327"/>
                <a:gd name="connsiteY4" fmla="*/ 638653 h 730723"/>
                <a:gd name="connsiteX5" fmla="*/ 111701 w 813327"/>
                <a:gd name="connsiteY5" fmla="*/ 728942 h 730723"/>
                <a:gd name="connsiteX0" fmla="*/ 111701 w 853409"/>
                <a:gd name="connsiteY0" fmla="*/ 728942 h 730723"/>
                <a:gd name="connsiteX1" fmla="*/ 391629 w 853409"/>
                <a:gd name="connsiteY1" fmla="*/ 555725 h 730723"/>
                <a:gd name="connsiteX2" fmla="*/ 853409 w 853409"/>
                <a:gd name="connsiteY2" fmla="*/ 126999 h 730723"/>
                <a:gd name="connsiteX3" fmla="*/ 674362 w 853409"/>
                <a:gd name="connsiteY3" fmla="*/ 0 h 730723"/>
                <a:gd name="connsiteX4" fmla="*/ 0 w 853409"/>
                <a:gd name="connsiteY4" fmla="*/ 638653 h 730723"/>
                <a:gd name="connsiteX5" fmla="*/ 111701 w 853409"/>
                <a:gd name="connsiteY5" fmla="*/ 728942 h 730723"/>
                <a:gd name="connsiteX0" fmla="*/ 111701 w 826211"/>
                <a:gd name="connsiteY0" fmla="*/ 728942 h 730723"/>
                <a:gd name="connsiteX1" fmla="*/ 391629 w 826211"/>
                <a:gd name="connsiteY1" fmla="*/ 555725 h 730723"/>
                <a:gd name="connsiteX2" fmla="*/ 826211 w 826211"/>
                <a:gd name="connsiteY2" fmla="*/ 158516 h 730723"/>
                <a:gd name="connsiteX3" fmla="*/ 674362 w 826211"/>
                <a:gd name="connsiteY3" fmla="*/ 0 h 730723"/>
                <a:gd name="connsiteX4" fmla="*/ 0 w 826211"/>
                <a:gd name="connsiteY4" fmla="*/ 638653 h 730723"/>
                <a:gd name="connsiteX5" fmla="*/ 111701 w 826211"/>
                <a:gd name="connsiteY5" fmla="*/ 728942 h 73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211" h="730723">
                  <a:moveTo>
                    <a:pt x="111701" y="728942"/>
                  </a:moveTo>
                  <a:lnTo>
                    <a:pt x="391629" y="555725"/>
                  </a:lnTo>
                  <a:lnTo>
                    <a:pt x="826211" y="158516"/>
                  </a:lnTo>
                  <a:lnTo>
                    <a:pt x="674362" y="0"/>
                  </a:lnTo>
                  <a:lnTo>
                    <a:pt x="0" y="638653"/>
                  </a:lnTo>
                  <a:cubicBezTo>
                    <a:pt x="0" y="620528"/>
                    <a:pt x="111701" y="747067"/>
                    <a:pt x="111701" y="728942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122D4F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DA5688-D85B-674D-A549-78AFD93A4E6B}"/>
                </a:ext>
              </a:extLst>
            </p:cNvPr>
            <p:cNvSpPr txBox="1"/>
            <p:nvPr/>
          </p:nvSpPr>
          <p:spPr>
            <a:xfrm>
              <a:off x="5143301" y="1181464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122D4F"/>
                  </a:solidFill>
                </a:rPr>
                <a:t>34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EC33135-023C-F74D-A6C4-0C03DC541C5B}"/>
                </a:ext>
              </a:extLst>
            </p:cNvPr>
            <p:cNvSpPr/>
            <p:nvPr/>
          </p:nvSpPr>
          <p:spPr>
            <a:xfrm rot="2273808">
              <a:off x="5416519" y="1254056"/>
              <a:ext cx="879453" cy="668086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540753 w 753711"/>
                <a:gd name="connsiteY6" fmla="*/ 887413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57425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1533640"/>
                <a:gd name="connsiteY0" fmla="*/ 0 h 1163086"/>
                <a:gd name="connsiteX1" fmla="*/ 306075 w 1533640"/>
                <a:gd name="connsiteY1" fmla="*/ 313727 h 1163086"/>
                <a:gd name="connsiteX2" fmla="*/ 0 w 1533640"/>
                <a:gd name="connsiteY2" fmla="*/ 1163086 h 1163086"/>
                <a:gd name="connsiteX3" fmla="*/ 202775 w 1533640"/>
                <a:gd name="connsiteY3" fmla="*/ 1059785 h 1163086"/>
                <a:gd name="connsiteX4" fmla="*/ 302250 w 1533640"/>
                <a:gd name="connsiteY4" fmla="*/ 1021527 h 1163086"/>
                <a:gd name="connsiteX5" fmla="*/ 543283 w 1533640"/>
                <a:gd name="connsiteY5" fmla="*/ 887619 h 1163086"/>
                <a:gd name="connsiteX6" fmla="*/ 688671 w 1533640"/>
                <a:gd name="connsiteY6" fmla="*/ 757425 h 1163086"/>
                <a:gd name="connsiteX7" fmla="*/ 1533640 w 1533640"/>
                <a:gd name="connsiteY7" fmla="*/ 627304 h 1163086"/>
                <a:gd name="connsiteX8" fmla="*/ 566240 w 1533640"/>
                <a:gd name="connsiteY8" fmla="*/ 0 h 1163086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688671 w 1533640"/>
                <a:gd name="connsiteY6" fmla="*/ 443698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513860 w 1533640"/>
                <a:gd name="connsiteY6" fmla="*/ 658850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418791 w 1533640"/>
                <a:gd name="connsiteY4" fmla="*/ 689871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313724 w 1330865"/>
                <a:gd name="connsiteY0" fmla="*/ 28863 h 528354"/>
                <a:gd name="connsiteX1" fmla="*/ 439477 w 1330865"/>
                <a:gd name="connsiteY1" fmla="*/ 28825 h 528354"/>
                <a:gd name="connsiteX2" fmla="*/ 133401 w 1330865"/>
                <a:gd name="connsiteY2" fmla="*/ 93773 h 528354"/>
                <a:gd name="connsiteX3" fmla="*/ 0 w 1330865"/>
                <a:gd name="connsiteY3" fmla="*/ 528354 h 528354"/>
                <a:gd name="connsiteX4" fmla="*/ 216016 w 1330865"/>
                <a:gd name="connsiteY4" fmla="*/ 472167 h 528354"/>
                <a:gd name="connsiteX5" fmla="*/ 311085 w 1330865"/>
                <a:gd name="connsiteY5" fmla="*/ 441146 h 528354"/>
                <a:gd name="connsiteX6" fmla="*/ 1330865 w 1330865"/>
                <a:gd name="connsiteY6" fmla="*/ 95873 h 528354"/>
                <a:gd name="connsiteX7" fmla="*/ 1313724 w 1330865"/>
                <a:gd name="connsiteY7" fmla="*/ 28863 h 528354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133401 w 1330865"/>
                <a:gd name="connsiteY2" fmla="*/ 64948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70686 w 1330865"/>
                <a:gd name="connsiteY3" fmla="*/ 75553 h 499529"/>
                <a:gd name="connsiteX4" fmla="*/ 0 w 1330865"/>
                <a:gd name="connsiteY4" fmla="*/ 499529 h 499529"/>
                <a:gd name="connsiteX5" fmla="*/ 216016 w 1330865"/>
                <a:gd name="connsiteY5" fmla="*/ 443342 h 499529"/>
                <a:gd name="connsiteX6" fmla="*/ 311085 w 1330865"/>
                <a:gd name="connsiteY6" fmla="*/ 412321 h 499529"/>
                <a:gd name="connsiteX7" fmla="*/ 1330865 w 1330865"/>
                <a:gd name="connsiteY7" fmla="*/ 67048 h 499529"/>
                <a:gd name="connsiteX8" fmla="*/ 1313724 w 1330865"/>
                <a:gd name="connsiteY8" fmla="*/ 38 h 499529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59225 w 1447407"/>
                <a:gd name="connsiteY2" fmla="*/ 78395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74060 w 1362242"/>
                <a:gd name="connsiteY2" fmla="*/ 78395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15510 w 1362242"/>
                <a:gd name="connsiteY3" fmla="*/ 48659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2500"/>
                <a:gd name="connsiteX1" fmla="*/ 470854 w 1362242"/>
                <a:gd name="connsiteY1" fmla="*/ 0 h 442500"/>
                <a:gd name="connsiteX2" fmla="*/ 469577 w 1362242"/>
                <a:gd name="connsiteY2" fmla="*/ 42536 h 442500"/>
                <a:gd name="connsiteX3" fmla="*/ 115510 w 1362242"/>
                <a:gd name="connsiteY3" fmla="*/ 48659 h 442500"/>
                <a:gd name="connsiteX4" fmla="*/ 0 w 1362242"/>
                <a:gd name="connsiteY4" fmla="*/ 297823 h 442500"/>
                <a:gd name="connsiteX5" fmla="*/ 394422 w 1362242"/>
                <a:gd name="connsiteY5" fmla="*/ 442500 h 442500"/>
                <a:gd name="connsiteX6" fmla="*/ 342462 w 1362242"/>
                <a:gd name="connsiteY6" fmla="*/ 412321 h 442500"/>
                <a:gd name="connsiteX7" fmla="*/ 1362242 w 1362242"/>
                <a:gd name="connsiteY7" fmla="*/ 67048 h 442500"/>
                <a:gd name="connsiteX8" fmla="*/ 1345101 w 1362242"/>
                <a:gd name="connsiteY8" fmla="*/ 38 h 442500"/>
                <a:gd name="connsiteX0" fmla="*/ 1452821 w 1469962"/>
                <a:gd name="connsiteY0" fmla="*/ 38 h 442500"/>
                <a:gd name="connsiteX1" fmla="*/ 578574 w 1469962"/>
                <a:gd name="connsiteY1" fmla="*/ 0 h 442500"/>
                <a:gd name="connsiteX2" fmla="*/ 577297 w 1469962"/>
                <a:gd name="connsiteY2" fmla="*/ 42536 h 442500"/>
                <a:gd name="connsiteX3" fmla="*/ 223230 w 1469962"/>
                <a:gd name="connsiteY3" fmla="*/ 48659 h 442500"/>
                <a:gd name="connsiteX4" fmla="*/ 0 w 1469962"/>
                <a:gd name="connsiteY4" fmla="*/ 290786 h 442500"/>
                <a:gd name="connsiteX5" fmla="*/ 502142 w 1469962"/>
                <a:gd name="connsiteY5" fmla="*/ 442500 h 442500"/>
                <a:gd name="connsiteX6" fmla="*/ 450182 w 1469962"/>
                <a:gd name="connsiteY6" fmla="*/ 412321 h 442500"/>
                <a:gd name="connsiteX7" fmla="*/ 1469962 w 1469962"/>
                <a:gd name="connsiteY7" fmla="*/ 67048 h 442500"/>
                <a:gd name="connsiteX8" fmla="*/ 1452821 w 1469962"/>
                <a:gd name="connsiteY8" fmla="*/ 38 h 442500"/>
                <a:gd name="connsiteX0" fmla="*/ 1354184 w 1371325"/>
                <a:gd name="connsiteY0" fmla="*/ 38 h 442500"/>
                <a:gd name="connsiteX1" fmla="*/ 479937 w 1371325"/>
                <a:gd name="connsiteY1" fmla="*/ 0 h 442500"/>
                <a:gd name="connsiteX2" fmla="*/ 478660 w 1371325"/>
                <a:gd name="connsiteY2" fmla="*/ 42536 h 442500"/>
                <a:gd name="connsiteX3" fmla="*/ 124593 w 1371325"/>
                <a:gd name="connsiteY3" fmla="*/ 48659 h 442500"/>
                <a:gd name="connsiteX4" fmla="*/ 0 w 1371325"/>
                <a:gd name="connsiteY4" fmla="*/ 191287 h 442500"/>
                <a:gd name="connsiteX5" fmla="*/ 403505 w 1371325"/>
                <a:gd name="connsiteY5" fmla="*/ 442500 h 442500"/>
                <a:gd name="connsiteX6" fmla="*/ 351545 w 1371325"/>
                <a:gd name="connsiteY6" fmla="*/ 412321 h 442500"/>
                <a:gd name="connsiteX7" fmla="*/ 1371325 w 1371325"/>
                <a:gd name="connsiteY7" fmla="*/ 67048 h 442500"/>
                <a:gd name="connsiteX8" fmla="*/ 1354184 w 1371325"/>
                <a:gd name="connsiteY8" fmla="*/ 38 h 442500"/>
                <a:gd name="connsiteX0" fmla="*/ 1354184 w 1371325"/>
                <a:gd name="connsiteY0" fmla="*/ 31107 h 473569"/>
                <a:gd name="connsiteX1" fmla="*/ 512556 w 1371325"/>
                <a:gd name="connsiteY1" fmla="*/ 0 h 473569"/>
                <a:gd name="connsiteX2" fmla="*/ 478660 w 1371325"/>
                <a:gd name="connsiteY2" fmla="*/ 73605 h 473569"/>
                <a:gd name="connsiteX3" fmla="*/ 124593 w 1371325"/>
                <a:gd name="connsiteY3" fmla="*/ 79728 h 473569"/>
                <a:gd name="connsiteX4" fmla="*/ 0 w 1371325"/>
                <a:gd name="connsiteY4" fmla="*/ 222356 h 473569"/>
                <a:gd name="connsiteX5" fmla="*/ 403505 w 1371325"/>
                <a:gd name="connsiteY5" fmla="*/ 473569 h 473569"/>
                <a:gd name="connsiteX6" fmla="*/ 351545 w 1371325"/>
                <a:gd name="connsiteY6" fmla="*/ 443390 h 473569"/>
                <a:gd name="connsiteX7" fmla="*/ 1371325 w 1371325"/>
                <a:gd name="connsiteY7" fmla="*/ 98117 h 473569"/>
                <a:gd name="connsiteX8" fmla="*/ 1354184 w 1371325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92545 w 1285210"/>
                <a:gd name="connsiteY2" fmla="*/ 73605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423997 w 1285210"/>
                <a:gd name="connsiteY2" fmla="*/ 77524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8478 w 1285210"/>
                <a:gd name="connsiteY2" fmla="*/ 79728 h 473569"/>
                <a:gd name="connsiteX3" fmla="*/ 0 w 1285210"/>
                <a:gd name="connsiteY3" fmla="*/ 274609 h 473569"/>
                <a:gd name="connsiteX4" fmla="*/ 317390 w 1285210"/>
                <a:gd name="connsiteY4" fmla="*/ 473569 h 473569"/>
                <a:gd name="connsiteX5" fmla="*/ 265430 w 1285210"/>
                <a:gd name="connsiteY5" fmla="*/ 443390 h 473569"/>
                <a:gd name="connsiteX6" fmla="*/ 1285210 w 1285210"/>
                <a:gd name="connsiteY6" fmla="*/ 98117 h 473569"/>
                <a:gd name="connsiteX7" fmla="*/ 1268069 w 1285210"/>
                <a:gd name="connsiteY7" fmla="*/ 31107 h 473569"/>
                <a:gd name="connsiteX0" fmla="*/ 1268069 w 1285210"/>
                <a:gd name="connsiteY0" fmla="*/ 50749 h 493211"/>
                <a:gd name="connsiteX1" fmla="*/ 426441 w 1285210"/>
                <a:gd name="connsiteY1" fmla="*/ 19642 h 493211"/>
                <a:gd name="connsiteX2" fmla="*/ 54958 w 1285210"/>
                <a:gd name="connsiteY2" fmla="*/ 18379 h 493211"/>
                <a:gd name="connsiteX3" fmla="*/ 0 w 1285210"/>
                <a:gd name="connsiteY3" fmla="*/ 294251 h 493211"/>
                <a:gd name="connsiteX4" fmla="*/ 317390 w 1285210"/>
                <a:gd name="connsiteY4" fmla="*/ 493211 h 493211"/>
                <a:gd name="connsiteX5" fmla="*/ 265430 w 1285210"/>
                <a:gd name="connsiteY5" fmla="*/ 463032 h 493211"/>
                <a:gd name="connsiteX6" fmla="*/ 1285210 w 1285210"/>
                <a:gd name="connsiteY6" fmla="*/ 117759 h 493211"/>
                <a:gd name="connsiteX7" fmla="*/ 1268069 w 1285210"/>
                <a:gd name="connsiteY7" fmla="*/ 50749 h 493211"/>
                <a:gd name="connsiteX0" fmla="*/ 1268069 w 1285210"/>
                <a:gd name="connsiteY0" fmla="*/ 32370 h 474832"/>
                <a:gd name="connsiteX1" fmla="*/ 426441 w 1285210"/>
                <a:gd name="connsiteY1" fmla="*/ 1263 h 474832"/>
                <a:gd name="connsiteX2" fmla="*/ 54958 w 1285210"/>
                <a:gd name="connsiteY2" fmla="*/ 0 h 474832"/>
                <a:gd name="connsiteX3" fmla="*/ 0 w 1285210"/>
                <a:gd name="connsiteY3" fmla="*/ 275872 h 474832"/>
                <a:gd name="connsiteX4" fmla="*/ 317390 w 1285210"/>
                <a:gd name="connsiteY4" fmla="*/ 474832 h 474832"/>
                <a:gd name="connsiteX5" fmla="*/ 265430 w 1285210"/>
                <a:gd name="connsiteY5" fmla="*/ 444653 h 474832"/>
                <a:gd name="connsiteX6" fmla="*/ 1285210 w 1285210"/>
                <a:gd name="connsiteY6" fmla="*/ 99380 h 474832"/>
                <a:gd name="connsiteX7" fmla="*/ 1268069 w 1285210"/>
                <a:gd name="connsiteY7" fmla="*/ 32370 h 474832"/>
                <a:gd name="connsiteX0" fmla="*/ 1268069 w 1285210"/>
                <a:gd name="connsiteY0" fmla="*/ 51241 h 493703"/>
                <a:gd name="connsiteX1" fmla="*/ 426441 w 1285210"/>
                <a:gd name="connsiteY1" fmla="*/ 20134 h 493703"/>
                <a:gd name="connsiteX2" fmla="*/ 57309 w 1285210"/>
                <a:gd name="connsiteY2" fmla="*/ 0 h 493703"/>
                <a:gd name="connsiteX3" fmla="*/ 0 w 1285210"/>
                <a:gd name="connsiteY3" fmla="*/ 294743 h 493703"/>
                <a:gd name="connsiteX4" fmla="*/ 317390 w 1285210"/>
                <a:gd name="connsiteY4" fmla="*/ 493703 h 493703"/>
                <a:gd name="connsiteX5" fmla="*/ 265430 w 1285210"/>
                <a:gd name="connsiteY5" fmla="*/ 463524 h 493703"/>
                <a:gd name="connsiteX6" fmla="*/ 1285210 w 1285210"/>
                <a:gd name="connsiteY6" fmla="*/ 118251 h 493703"/>
                <a:gd name="connsiteX7" fmla="*/ 1268069 w 1285210"/>
                <a:gd name="connsiteY7" fmla="*/ 51241 h 493703"/>
                <a:gd name="connsiteX0" fmla="*/ 2187601 w 2187601"/>
                <a:gd name="connsiteY0" fmla="*/ 49792 h 493703"/>
                <a:gd name="connsiteX1" fmla="*/ 426441 w 2187601"/>
                <a:gd name="connsiteY1" fmla="*/ 20134 h 493703"/>
                <a:gd name="connsiteX2" fmla="*/ 57309 w 2187601"/>
                <a:gd name="connsiteY2" fmla="*/ 0 h 493703"/>
                <a:gd name="connsiteX3" fmla="*/ 0 w 2187601"/>
                <a:gd name="connsiteY3" fmla="*/ 294743 h 493703"/>
                <a:gd name="connsiteX4" fmla="*/ 317390 w 2187601"/>
                <a:gd name="connsiteY4" fmla="*/ 493703 h 493703"/>
                <a:gd name="connsiteX5" fmla="*/ 265430 w 2187601"/>
                <a:gd name="connsiteY5" fmla="*/ 463524 h 493703"/>
                <a:gd name="connsiteX6" fmla="*/ 1285210 w 2187601"/>
                <a:gd name="connsiteY6" fmla="*/ 118251 h 493703"/>
                <a:gd name="connsiteX7" fmla="*/ 2187601 w 2187601"/>
                <a:gd name="connsiteY7" fmla="*/ 49792 h 493703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34602 h 576391"/>
                <a:gd name="connsiteX1" fmla="*/ 426441 w 2158759"/>
                <a:gd name="connsiteY1" fmla="*/ 102822 h 576391"/>
                <a:gd name="connsiteX2" fmla="*/ 57309 w 2158759"/>
                <a:gd name="connsiteY2" fmla="*/ 82688 h 576391"/>
                <a:gd name="connsiteX3" fmla="*/ 0 w 2158759"/>
                <a:gd name="connsiteY3" fmla="*/ 377431 h 576391"/>
                <a:gd name="connsiteX4" fmla="*/ 317390 w 2158759"/>
                <a:gd name="connsiteY4" fmla="*/ 576391 h 576391"/>
                <a:gd name="connsiteX5" fmla="*/ 265430 w 2158759"/>
                <a:gd name="connsiteY5" fmla="*/ 546212 h 576391"/>
                <a:gd name="connsiteX6" fmla="*/ 1285210 w 2158759"/>
                <a:gd name="connsiteY6" fmla="*/ 200939 h 576391"/>
                <a:gd name="connsiteX7" fmla="*/ 2158759 w 2158759"/>
                <a:gd name="connsiteY7" fmla="*/ 134602 h 576391"/>
                <a:gd name="connsiteX0" fmla="*/ 2158759 w 2158759"/>
                <a:gd name="connsiteY0" fmla="*/ 51914 h 493703"/>
                <a:gd name="connsiteX1" fmla="*/ 426441 w 2158759"/>
                <a:gd name="connsiteY1" fmla="*/ 20134 h 493703"/>
                <a:gd name="connsiteX2" fmla="*/ 57309 w 2158759"/>
                <a:gd name="connsiteY2" fmla="*/ 0 h 493703"/>
                <a:gd name="connsiteX3" fmla="*/ 0 w 2158759"/>
                <a:gd name="connsiteY3" fmla="*/ 294743 h 493703"/>
                <a:gd name="connsiteX4" fmla="*/ 317390 w 2158759"/>
                <a:gd name="connsiteY4" fmla="*/ 493703 h 493703"/>
                <a:gd name="connsiteX5" fmla="*/ 265430 w 2158759"/>
                <a:gd name="connsiteY5" fmla="*/ 463524 h 493703"/>
                <a:gd name="connsiteX6" fmla="*/ 1285210 w 2158759"/>
                <a:gd name="connsiteY6" fmla="*/ 118251 h 493703"/>
                <a:gd name="connsiteX7" fmla="*/ 2158759 w 2158759"/>
                <a:gd name="connsiteY7" fmla="*/ 51914 h 493703"/>
                <a:gd name="connsiteX0" fmla="*/ 2158759 w 2158759"/>
                <a:gd name="connsiteY0" fmla="*/ 113578 h 555367"/>
                <a:gd name="connsiteX1" fmla="*/ 1856963 w 2158759"/>
                <a:gd name="connsiteY1" fmla="*/ 0 h 555367"/>
                <a:gd name="connsiteX2" fmla="*/ 57309 w 2158759"/>
                <a:gd name="connsiteY2" fmla="*/ 61664 h 555367"/>
                <a:gd name="connsiteX3" fmla="*/ 0 w 2158759"/>
                <a:gd name="connsiteY3" fmla="*/ 356407 h 555367"/>
                <a:gd name="connsiteX4" fmla="*/ 317390 w 2158759"/>
                <a:gd name="connsiteY4" fmla="*/ 555367 h 555367"/>
                <a:gd name="connsiteX5" fmla="*/ 265430 w 2158759"/>
                <a:gd name="connsiteY5" fmla="*/ 525188 h 555367"/>
                <a:gd name="connsiteX6" fmla="*/ 1285210 w 2158759"/>
                <a:gd name="connsiteY6" fmla="*/ 179915 h 555367"/>
                <a:gd name="connsiteX7" fmla="*/ 2158759 w 2158759"/>
                <a:gd name="connsiteY7" fmla="*/ 113578 h 555367"/>
                <a:gd name="connsiteX0" fmla="*/ 2158759 w 2158759"/>
                <a:gd name="connsiteY0" fmla="*/ 131777 h 573566"/>
                <a:gd name="connsiteX1" fmla="*/ 1856963 w 2158759"/>
                <a:gd name="connsiteY1" fmla="*/ 18199 h 573566"/>
                <a:gd name="connsiteX2" fmla="*/ 1021768 w 2158759"/>
                <a:gd name="connsiteY2" fmla="*/ 0 h 573566"/>
                <a:gd name="connsiteX3" fmla="*/ 0 w 2158759"/>
                <a:gd name="connsiteY3" fmla="*/ 374606 h 573566"/>
                <a:gd name="connsiteX4" fmla="*/ 317390 w 2158759"/>
                <a:gd name="connsiteY4" fmla="*/ 573566 h 573566"/>
                <a:gd name="connsiteX5" fmla="*/ 265430 w 2158759"/>
                <a:gd name="connsiteY5" fmla="*/ 543387 h 573566"/>
                <a:gd name="connsiteX6" fmla="*/ 1285210 w 2158759"/>
                <a:gd name="connsiteY6" fmla="*/ 198114 h 573566"/>
                <a:gd name="connsiteX7" fmla="*/ 2158759 w 2158759"/>
                <a:gd name="connsiteY7" fmla="*/ 131777 h 573566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285210 w 2158759"/>
                <a:gd name="connsiteY7" fmla="*/ 263158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265430 w 2158759"/>
                <a:gd name="connsiteY6" fmla="*/ 608431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523340 w 2158759"/>
                <a:gd name="connsiteY7" fmla="*/ 255681 h 638610"/>
                <a:gd name="connsiteX8" fmla="*/ 2158759 w 2158759"/>
                <a:gd name="connsiteY8" fmla="*/ 196821 h 638610"/>
                <a:gd name="connsiteX0" fmla="*/ 2158759 w 2158759"/>
                <a:gd name="connsiteY0" fmla="*/ 196821 h 638610"/>
                <a:gd name="connsiteX1" fmla="*/ 1856963 w 2158759"/>
                <a:gd name="connsiteY1" fmla="*/ 83243 h 638610"/>
                <a:gd name="connsiteX2" fmla="*/ 1358439 w 2158759"/>
                <a:gd name="connsiteY2" fmla="*/ 0 h 638610"/>
                <a:gd name="connsiteX3" fmla="*/ 1021768 w 2158759"/>
                <a:gd name="connsiteY3" fmla="*/ 65044 h 638610"/>
                <a:gd name="connsiteX4" fmla="*/ 0 w 2158759"/>
                <a:gd name="connsiteY4" fmla="*/ 439650 h 638610"/>
                <a:gd name="connsiteX5" fmla="*/ 317390 w 2158759"/>
                <a:gd name="connsiteY5" fmla="*/ 638610 h 638610"/>
                <a:gd name="connsiteX6" fmla="*/ 1435993 w 2158759"/>
                <a:gd name="connsiteY6" fmla="*/ 479949 h 638610"/>
                <a:gd name="connsiteX7" fmla="*/ 1475851 w 2158759"/>
                <a:gd name="connsiteY7" fmla="*/ 246905 h 638610"/>
                <a:gd name="connsiteX8" fmla="*/ 2158759 w 2158759"/>
                <a:gd name="connsiteY8" fmla="*/ 196821 h 638610"/>
                <a:gd name="connsiteX0" fmla="*/ 2158759 w 2163326"/>
                <a:gd name="connsiteY0" fmla="*/ 196821 h 638610"/>
                <a:gd name="connsiteX1" fmla="*/ 1856963 w 2163326"/>
                <a:gd name="connsiteY1" fmla="*/ 83243 h 638610"/>
                <a:gd name="connsiteX2" fmla="*/ 1358439 w 2163326"/>
                <a:gd name="connsiteY2" fmla="*/ 0 h 638610"/>
                <a:gd name="connsiteX3" fmla="*/ 1021768 w 2163326"/>
                <a:gd name="connsiteY3" fmla="*/ 65044 h 638610"/>
                <a:gd name="connsiteX4" fmla="*/ 0 w 2163326"/>
                <a:gd name="connsiteY4" fmla="*/ 439650 h 638610"/>
                <a:gd name="connsiteX5" fmla="*/ 317390 w 2163326"/>
                <a:gd name="connsiteY5" fmla="*/ 638610 h 638610"/>
                <a:gd name="connsiteX6" fmla="*/ 1435993 w 2163326"/>
                <a:gd name="connsiteY6" fmla="*/ 479949 h 638610"/>
                <a:gd name="connsiteX7" fmla="*/ 1475851 w 2163326"/>
                <a:gd name="connsiteY7" fmla="*/ 246905 h 638610"/>
                <a:gd name="connsiteX8" fmla="*/ 2163326 w 2163326"/>
                <a:gd name="connsiteY8" fmla="*/ 237475 h 638610"/>
                <a:gd name="connsiteX9" fmla="*/ 2158759 w 2163326"/>
                <a:gd name="connsiteY9" fmla="*/ 19682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475851 w 2163327"/>
                <a:gd name="connsiteY7" fmla="*/ 24690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638610"/>
                <a:gd name="connsiteX1" fmla="*/ 1856963 w 2163327"/>
                <a:gd name="connsiteY1" fmla="*/ 83243 h 638610"/>
                <a:gd name="connsiteX2" fmla="*/ 1358439 w 2163327"/>
                <a:gd name="connsiteY2" fmla="*/ 0 h 638610"/>
                <a:gd name="connsiteX3" fmla="*/ 1021768 w 2163327"/>
                <a:gd name="connsiteY3" fmla="*/ 65044 h 638610"/>
                <a:gd name="connsiteX4" fmla="*/ 0 w 2163327"/>
                <a:gd name="connsiteY4" fmla="*/ 439650 h 638610"/>
                <a:gd name="connsiteX5" fmla="*/ 317390 w 2163327"/>
                <a:gd name="connsiteY5" fmla="*/ 638610 h 638610"/>
                <a:gd name="connsiteX6" fmla="*/ 1435993 w 2163327"/>
                <a:gd name="connsiteY6" fmla="*/ 479949 h 638610"/>
                <a:gd name="connsiteX7" fmla="*/ 1502915 w 2163327"/>
                <a:gd name="connsiteY7" fmla="*/ 190265 h 638610"/>
                <a:gd name="connsiteX8" fmla="*/ 2163326 w 2163327"/>
                <a:gd name="connsiteY8" fmla="*/ 237475 h 638610"/>
                <a:gd name="connsiteX9" fmla="*/ 2163327 w 2163327"/>
                <a:gd name="connsiteY9" fmla="*/ 183101 h 638610"/>
                <a:gd name="connsiteX0" fmla="*/ 2163327 w 2163327"/>
                <a:gd name="connsiteY0" fmla="*/ 183101 h 479949"/>
                <a:gd name="connsiteX1" fmla="*/ 1856963 w 2163327"/>
                <a:gd name="connsiteY1" fmla="*/ 83243 h 479949"/>
                <a:gd name="connsiteX2" fmla="*/ 1358439 w 2163327"/>
                <a:gd name="connsiteY2" fmla="*/ 0 h 479949"/>
                <a:gd name="connsiteX3" fmla="*/ 1021768 w 2163327"/>
                <a:gd name="connsiteY3" fmla="*/ 65044 h 479949"/>
                <a:gd name="connsiteX4" fmla="*/ 0 w 2163327"/>
                <a:gd name="connsiteY4" fmla="*/ 439650 h 479949"/>
                <a:gd name="connsiteX5" fmla="*/ 1215266 w 2163327"/>
                <a:gd name="connsiteY5" fmla="*/ 290391 h 479949"/>
                <a:gd name="connsiteX6" fmla="*/ 1435993 w 2163327"/>
                <a:gd name="connsiteY6" fmla="*/ 479949 h 479949"/>
                <a:gd name="connsiteX7" fmla="*/ 1502915 w 2163327"/>
                <a:gd name="connsiteY7" fmla="*/ 190265 h 479949"/>
                <a:gd name="connsiteX8" fmla="*/ 2163326 w 2163327"/>
                <a:gd name="connsiteY8" fmla="*/ 237475 h 479949"/>
                <a:gd name="connsiteX9" fmla="*/ 2163327 w 2163327"/>
                <a:gd name="connsiteY9" fmla="*/ 183101 h 479949"/>
                <a:gd name="connsiteX0" fmla="*/ 1141559 w 1141559"/>
                <a:gd name="connsiteY0" fmla="*/ 183101 h 479949"/>
                <a:gd name="connsiteX1" fmla="*/ 835195 w 1141559"/>
                <a:gd name="connsiteY1" fmla="*/ 83243 h 479949"/>
                <a:gd name="connsiteX2" fmla="*/ 336671 w 1141559"/>
                <a:gd name="connsiteY2" fmla="*/ 0 h 479949"/>
                <a:gd name="connsiteX3" fmla="*/ 0 w 1141559"/>
                <a:gd name="connsiteY3" fmla="*/ 65044 h 479949"/>
                <a:gd name="connsiteX4" fmla="*/ 1674 w 1141559"/>
                <a:gd name="connsiteY4" fmla="*/ 69927 h 479949"/>
                <a:gd name="connsiteX5" fmla="*/ 193498 w 1141559"/>
                <a:gd name="connsiteY5" fmla="*/ 290391 h 479949"/>
                <a:gd name="connsiteX6" fmla="*/ 414225 w 1141559"/>
                <a:gd name="connsiteY6" fmla="*/ 479949 h 479949"/>
                <a:gd name="connsiteX7" fmla="*/ 481147 w 1141559"/>
                <a:gd name="connsiteY7" fmla="*/ 190265 h 479949"/>
                <a:gd name="connsiteX8" fmla="*/ 1141558 w 1141559"/>
                <a:gd name="connsiteY8" fmla="*/ 237475 h 479949"/>
                <a:gd name="connsiteX9" fmla="*/ 1141559 w 1141559"/>
                <a:gd name="connsiteY9" fmla="*/ 183101 h 479949"/>
                <a:gd name="connsiteX0" fmla="*/ 1141559 w 1141559"/>
                <a:gd name="connsiteY0" fmla="*/ 239980 h 536828"/>
                <a:gd name="connsiteX1" fmla="*/ 835195 w 1141559"/>
                <a:gd name="connsiteY1" fmla="*/ 140122 h 536828"/>
                <a:gd name="connsiteX2" fmla="*/ 63693 w 1141559"/>
                <a:gd name="connsiteY2" fmla="*/ 0 h 536828"/>
                <a:gd name="connsiteX3" fmla="*/ 0 w 1141559"/>
                <a:gd name="connsiteY3" fmla="*/ 121923 h 536828"/>
                <a:gd name="connsiteX4" fmla="*/ 1674 w 1141559"/>
                <a:gd name="connsiteY4" fmla="*/ 126806 h 536828"/>
                <a:gd name="connsiteX5" fmla="*/ 193498 w 1141559"/>
                <a:gd name="connsiteY5" fmla="*/ 347270 h 536828"/>
                <a:gd name="connsiteX6" fmla="*/ 414225 w 1141559"/>
                <a:gd name="connsiteY6" fmla="*/ 536828 h 536828"/>
                <a:gd name="connsiteX7" fmla="*/ 481147 w 1141559"/>
                <a:gd name="connsiteY7" fmla="*/ 247144 h 536828"/>
                <a:gd name="connsiteX8" fmla="*/ 1141558 w 1141559"/>
                <a:gd name="connsiteY8" fmla="*/ 294354 h 536828"/>
                <a:gd name="connsiteX9" fmla="*/ 1141559 w 1141559"/>
                <a:gd name="connsiteY9" fmla="*/ 239980 h 536828"/>
                <a:gd name="connsiteX0" fmla="*/ 1141559 w 1141559"/>
                <a:gd name="connsiteY0" fmla="*/ 254041 h 550889"/>
                <a:gd name="connsiteX1" fmla="*/ 835195 w 1141559"/>
                <a:gd name="connsiteY1" fmla="*/ 154183 h 550889"/>
                <a:gd name="connsiteX2" fmla="*/ 42583 w 1141559"/>
                <a:gd name="connsiteY2" fmla="*/ 0 h 550889"/>
                <a:gd name="connsiteX3" fmla="*/ 0 w 1141559"/>
                <a:gd name="connsiteY3" fmla="*/ 135984 h 550889"/>
                <a:gd name="connsiteX4" fmla="*/ 1674 w 1141559"/>
                <a:gd name="connsiteY4" fmla="*/ 140867 h 550889"/>
                <a:gd name="connsiteX5" fmla="*/ 193498 w 1141559"/>
                <a:gd name="connsiteY5" fmla="*/ 361331 h 550889"/>
                <a:gd name="connsiteX6" fmla="*/ 414225 w 1141559"/>
                <a:gd name="connsiteY6" fmla="*/ 550889 h 550889"/>
                <a:gd name="connsiteX7" fmla="*/ 481147 w 1141559"/>
                <a:gd name="connsiteY7" fmla="*/ 261205 h 550889"/>
                <a:gd name="connsiteX8" fmla="*/ 1141558 w 1141559"/>
                <a:gd name="connsiteY8" fmla="*/ 308415 h 550889"/>
                <a:gd name="connsiteX9" fmla="*/ 1141559 w 1141559"/>
                <a:gd name="connsiteY9" fmla="*/ 254041 h 550889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81147 w 1141559"/>
                <a:gd name="connsiteY7" fmla="*/ 235203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525471 w 1141559"/>
                <a:gd name="connsiteY7" fmla="*/ 24644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28039 h 524887"/>
                <a:gd name="connsiteX1" fmla="*/ 835195 w 1141559"/>
                <a:gd name="connsiteY1" fmla="*/ 128181 h 524887"/>
                <a:gd name="connsiteX2" fmla="*/ 113645 w 1141559"/>
                <a:gd name="connsiteY2" fmla="*/ 0 h 524887"/>
                <a:gd name="connsiteX3" fmla="*/ 0 w 1141559"/>
                <a:gd name="connsiteY3" fmla="*/ 109982 h 524887"/>
                <a:gd name="connsiteX4" fmla="*/ 1674 w 1141559"/>
                <a:gd name="connsiteY4" fmla="*/ 114865 h 524887"/>
                <a:gd name="connsiteX5" fmla="*/ 193498 w 1141559"/>
                <a:gd name="connsiteY5" fmla="*/ 335329 h 524887"/>
                <a:gd name="connsiteX6" fmla="*/ 414225 w 1141559"/>
                <a:gd name="connsiteY6" fmla="*/ 524887 h 524887"/>
                <a:gd name="connsiteX7" fmla="*/ 461098 w 1141559"/>
                <a:gd name="connsiteY7" fmla="*/ 235562 h 524887"/>
                <a:gd name="connsiteX8" fmla="*/ 1141558 w 1141559"/>
                <a:gd name="connsiteY8" fmla="*/ 282413 h 524887"/>
                <a:gd name="connsiteX9" fmla="*/ 1141559 w 1141559"/>
                <a:gd name="connsiteY9" fmla="*/ 228039 h 524887"/>
                <a:gd name="connsiteX0" fmla="*/ 1141559 w 1141559"/>
                <a:gd name="connsiteY0" fmla="*/ 248071 h 544919"/>
                <a:gd name="connsiteX1" fmla="*/ 835195 w 1141559"/>
                <a:gd name="connsiteY1" fmla="*/ 148213 h 544919"/>
                <a:gd name="connsiteX2" fmla="*/ 67558 w 1141559"/>
                <a:gd name="connsiteY2" fmla="*/ 0 h 544919"/>
                <a:gd name="connsiteX3" fmla="*/ 0 w 1141559"/>
                <a:gd name="connsiteY3" fmla="*/ 130014 h 544919"/>
                <a:gd name="connsiteX4" fmla="*/ 1674 w 1141559"/>
                <a:gd name="connsiteY4" fmla="*/ 134897 h 544919"/>
                <a:gd name="connsiteX5" fmla="*/ 193498 w 1141559"/>
                <a:gd name="connsiteY5" fmla="*/ 355361 h 544919"/>
                <a:gd name="connsiteX6" fmla="*/ 414225 w 1141559"/>
                <a:gd name="connsiteY6" fmla="*/ 544919 h 544919"/>
                <a:gd name="connsiteX7" fmla="*/ 461098 w 1141559"/>
                <a:gd name="connsiteY7" fmla="*/ 255594 h 544919"/>
                <a:gd name="connsiteX8" fmla="*/ 1141558 w 1141559"/>
                <a:gd name="connsiteY8" fmla="*/ 302445 h 544919"/>
                <a:gd name="connsiteX9" fmla="*/ 1141559 w 1141559"/>
                <a:gd name="connsiteY9" fmla="*/ 248071 h 544919"/>
                <a:gd name="connsiteX0" fmla="*/ 1218216 w 1218216"/>
                <a:gd name="connsiteY0" fmla="*/ 183321 h 544919"/>
                <a:gd name="connsiteX1" fmla="*/ 835195 w 1218216"/>
                <a:gd name="connsiteY1" fmla="*/ 148213 h 544919"/>
                <a:gd name="connsiteX2" fmla="*/ 67558 w 1218216"/>
                <a:gd name="connsiteY2" fmla="*/ 0 h 544919"/>
                <a:gd name="connsiteX3" fmla="*/ 0 w 1218216"/>
                <a:gd name="connsiteY3" fmla="*/ 130014 h 544919"/>
                <a:gd name="connsiteX4" fmla="*/ 1674 w 1218216"/>
                <a:gd name="connsiteY4" fmla="*/ 134897 h 544919"/>
                <a:gd name="connsiteX5" fmla="*/ 193498 w 1218216"/>
                <a:gd name="connsiteY5" fmla="*/ 355361 h 544919"/>
                <a:gd name="connsiteX6" fmla="*/ 414225 w 1218216"/>
                <a:gd name="connsiteY6" fmla="*/ 544919 h 544919"/>
                <a:gd name="connsiteX7" fmla="*/ 461098 w 1218216"/>
                <a:gd name="connsiteY7" fmla="*/ 255594 h 544919"/>
                <a:gd name="connsiteX8" fmla="*/ 1141558 w 1218216"/>
                <a:gd name="connsiteY8" fmla="*/ 302445 h 544919"/>
                <a:gd name="connsiteX9" fmla="*/ 1218216 w 1218216"/>
                <a:gd name="connsiteY9" fmla="*/ 183321 h 544919"/>
                <a:gd name="connsiteX0" fmla="*/ 1218216 w 1218216"/>
                <a:gd name="connsiteY0" fmla="*/ 270397 h 631995"/>
                <a:gd name="connsiteX1" fmla="*/ 758776 w 1218216"/>
                <a:gd name="connsiteY1" fmla="*/ 0 h 631995"/>
                <a:gd name="connsiteX2" fmla="*/ 67558 w 1218216"/>
                <a:gd name="connsiteY2" fmla="*/ 87076 h 631995"/>
                <a:gd name="connsiteX3" fmla="*/ 0 w 1218216"/>
                <a:gd name="connsiteY3" fmla="*/ 217090 h 631995"/>
                <a:gd name="connsiteX4" fmla="*/ 1674 w 1218216"/>
                <a:gd name="connsiteY4" fmla="*/ 221973 h 631995"/>
                <a:gd name="connsiteX5" fmla="*/ 193498 w 1218216"/>
                <a:gd name="connsiteY5" fmla="*/ 442437 h 631995"/>
                <a:gd name="connsiteX6" fmla="*/ 414225 w 1218216"/>
                <a:gd name="connsiteY6" fmla="*/ 631995 h 631995"/>
                <a:gd name="connsiteX7" fmla="*/ 461098 w 1218216"/>
                <a:gd name="connsiteY7" fmla="*/ 342670 h 631995"/>
                <a:gd name="connsiteX8" fmla="*/ 1141558 w 1218216"/>
                <a:gd name="connsiteY8" fmla="*/ 389521 h 631995"/>
                <a:gd name="connsiteX9" fmla="*/ 1218216 w 1218216"/>
                <a:gd name="connsiteY9" fmla="*/ 270397 h 631995"/>
                <a:gd name="connsiteX0" fmla="*/ 1218216 w 1218216"/>
                <a:gd name="connsiteY0" fmla="*/ 623451 h 985049"/>
                <a:gd name="connsiteX1" fmla="*/ 758776 w 1218216"/>
                <a:gd name="connsiteY1" fmla="*/ 353054 h 985049"/>
                <a:gd name="connsiteX2" fmla="*/ 319592 w 1218216"/>
                <a:gd name="connsiteY2" fmla="*/ 0 h 985049"/>
                <a:gd name="connsiteX3" fmla="*/ 0 w 1218216"/>
                <a:gd name="connsiteY3" fmla="*/ 570144 h 985049"/>
                <a:gd name="connsiteX4" fmla="*/ 1674 w 1218216"/>
                <a:gd name="connsiteY4" fmla="*/ 575027 h 985049"/>
                <a:gd name="connsiteX5" fmla="*/ 193498 w 1218216"/>
                <a:gd name="connsiteY5" fmla="*/ 795491 h 985049"/>
                <a:gd name="connsiteX6" fmla="*/ 414225 w 1218216"/>
                <a:gd name="connsiteY6" fmla="*/ 985049 h 985049"/>
                <a:gd name="connsiteX7" fmla="*/ 461098 w 1218216"/>
                <a:gd name="connsiteY7" fmla="*/ 695724 h 985049"/>
                <a:gd name="connsiteX8" fmla="*/ 1141558 w 1218216"/>
                <a:gd name="connsiteY8" fmla="*/ 742575 h 985049"/>
                <a:gd name="connsiteX9" fmla="*/ 1218216 w 1218216"/>
                <a:gd name="connsiteY9" fmla="*/ 623451 h 985049"/>
                <a:gd name="connsiteX0" fmla="*/ 1224222 w 1224222"/>
                <a:gd name="connsiteY0" fmla="*/ 623451 h 985049"/>
                <a:gd name="connsiteX1" fmla="*/ 764782 w 1224222"/>
                <a:gd name="connsiteY1" fmla="*/ 353054 h 985049"/>
                <a:gd name="connsiteX2" fmla="*/ 325598 w 1224222"/>
                <a:gd name="connsiteY2" fmla="*/ 0 h 985049"/>
                <a:gd name="connsiteX3" fmla="*/ 6006 w 1224222"/>
                <a:gd name="connsiteY3" fmla="*/ 570144 h 985049"/>
                <a:gd name="connsiteX4" fmla="*/ 0 w 1224222"/>
                <a:gd name="connsiteY4" fmla="*/ 728391 h 985049"/>
                <a:gd name="connsiteX5" fmla="*/ 199504 w 1224222"/>
                <a:gd name="connsiteY5" fmla="*/ 795491 h 985049"/>
                <a:gd name="connsiteX6" fmla="*/ 420231 w 1224222"/>
                <a:gd name="connsiteY6" fmla="*/ 985049 h 985049"/>
                <a:gd name="connsiteX7" fmla="*/ 467104 w 1224222"/>
                <a:gd name="connsiteY7" fmla="*/ 695724 h 985049"/>
                <a:gd name="connsiteX8" fmla="*/ 1147564 w 1224222"/>
                <a:gd name="connsiteY8" fmla="*/ 742575 h 985049"/>
                <a:gd name="connsiteX9" fmla="*/ 1224222 w 1224222"/>
                <a:gd name="connsiteY9" fmla="*/ 623451 h 985049"/>
                <a:gd name="connsiteX0" fmla="*/ 1224222 w 1224222"/>
                <a:gd name="connsiteY0" fmla="*/ 623451 h 985049"/>
                <a:gd name="connsiteX1" fmla="*/ 764782 w 1224222"/>
                <a:gd name="connsiteY1" fmla="*/ 353054 h 985049"/>
                <a:gd name="connsiteX2" fmla="*/ 325598 w 1224222"/>
                <a:gd name="connsiteY2" fmla="*/ 0 h 985049"/>
                <a:gd name="connsiteX3" fmla="*/ 263310 w 1224222"/>
                <a:gd name="connsiteY3" fmla="*/ 110666 h 985049"/>
                <a:gd name="connsiteX4" fmla="*/ 0 w 1224222"/>
                <a:gd name="connsiteY4" fmla="*/ 728391 h 985049"/>
                <a:gd name="connsiteX5" fmla="*/ 199504 w 1224222"/>
                <a:gd name="connsiteY5" fmla="*/ 795491 h 985049"/>
                <a:gd name="connsiteX6" fmla="*/ 420231 w 1224222"/>
                <a:gd name="connsiteY6" fmla="*/ 985049 h 985049"/>
                <a:gd name="connsiteX7" fmla="*/ 467104 w 1224222"/>
                <a:gd name="connsiteY7" fmla="*/ 695724 h 985049"/>
                <a:gd name="connsiteX8" fmla="*/ 1147564 w 1224222"/>
                <a:gd name="connsiteY8" fmla="*/ 742575 h 985049"/>
                <a:gd name="connsiteX9" fmla="*/ 1224222 w 1224222"/>
                <a:gd name="connsiteY9" fmla="*/ 623451 h 985049"/>
                <a:gd name="connsiteX0" fmla="*/ 1024718 w 1024718"/>
                <a:gd name="connsiteY0" fmla="*/ 623451 h 985049"/>
                <a:gd name="connsiteX1" fmla="*/ 565278 w 1024718"/>
                <a:gd name="connsiteY1" fmla="*/ 353054 h 985049"/>
                <a:gd name="connsiteX2" fmla="*/ 126094 w 1024718"/>
                <a:gd name="connsiteY2" fmla="*/ 0 h 985049"/>
                <a:gd name="connsiteX3" fmla="*/ 63806 w 1024718"/>
                <a:gd name="connsiteY3" fmla="*/ 110666 h 985049"/>
                <a:gd name="connsiteX4" fmla="*/ 146825 w 1024718"/>
                <a:gd name="connsiteY4" fmla="*/ 357168 h 985049"/>
                <a:gd name="connsiteX5" fmla="*/ 0 w 1024718"/>
                <a:gd name="connsiteY5" fmla="*/ 795491 h 985049"/>
                <a:gd name="connsiteX6" fmla="*/ 220727 w 1024718"/>
                <a:gd name="connsiteY6" fmla="*/ 985049 h 985049"/>
                <a:gd name="connsiteX7" fmla="*/ 267600 w 1024718"/>
                <a:gd name="connsiteY7" fmla="*/ 695724 h 985049"/>
                <a:gd name="connsiteX8" fmla="*/ 948060 w 1024718"/>
                <a:gd name="connsiteY8" fmla="*/ 742575 h 985049"/>
                <a:gd name="connsiteX9" fmla="*/ 1024718 w 1024718"/>
                <a:gd name="connsiteY9" fmla="*/ 623451 h 985049"/>
                <a:gd name="connsiteX0" fmla="*/ 960912 w 960912"/>
                <a:gd name="connsiteY0" fmla="*/ 623451 h 985049"/>
                <a:gd name="connsiteX1" fmla="*/ 501472 w 960912"/>
                <a:gd name="connsiteY1" fmla="*/ 353054 h 985049"/>
                <a:gd name="connsiteX2" fmla="*/ 62288 w 960912"/>
                <a:gd name="connsiteY2" fmla="*/ 0 h 985049"/>
                <a:gd name="connsiteX3" fmla="*/ 0 w 960912"/>
                <a:gd name="connsiteY3" fmla="*/ 110666 h 985049"/>
                <a:gd name="connsiteX4" fmla="*/ 83019 w 960912"/>
                <a:gd name="connsiteY4" fmla="*/ 357168 h 985049"/>
                <a:gd name="connsiteX5" fmla="*/ 200291 w 960912"/>
                <a:gd name="connsiteY5" fmla="*/ 625498 h 985049"/>
                <a:gd name="connsiteX6" fmla="*/ 156921 w 960912"/>
                <a:gd name="connsiteY6" fmla="*/ 985049 h 985049"/>
                <a:gd name="connsiteX7" fmla="*/ 203794 w 960912"/>
                <a:gd name="connsiteY7" fmla="*/ 695724 h 985049"/>
                <a:gd name="connsiteX8" fmla="*/ 884254 w 960912"/>
                <a:gd name="connsiteY8" fmla="*/ 742575 h 985049"/>
                <a:gd name="connsiteX9" fmla="*/ 960912 w 960912"/>
                <a:gd name="connsiteY9" fmla="*/ 623451 h 985049"/>
                <a:gd name="connsiteX0" fmla="*/ 960912 w 960912"/>
                <a:gd name="connsiteY0" fmla="*/ 623451 h 743722"/>
                <a:gd name="connsiteX1" fmla="*/ 501472 w 960912"/>
                <a:gd name="connsiteY1" fmla="*/ 353054 h 743722"/>
                <a:gd name="connsiteX2" fmla="*/ 62288 w 960912"/>
                <a:gd name="connsiteY2" fmla="*/ 0 h 743722"/>
                <a:gd name="connsiteX3" fmla="*/ 0 w 960912"/>
                <a:gd name="connsiteY3" fmla="*/ 110666 h 743722"/>
                <a:gd name="connsiteX4" fmla="*/ 83019 w 960912"/>
                <a:gd name="connsiteY4" fmla="*/ 357168 h 743722"/>
                <a:gd name="connsiteX5" fmla="*/ 200291 w 960912"/>
                <a:gd name="connsiteY5" fmla="*/ 625498 h 743722"/>
                <a:gd name="connsiteX6" fmla="*/ 203794 w 960912"/>
                <a:gd name="connsiteY6" fmla="*/ 695724 h 743722"/>
                <a:gd name="connsiteX7" fmla="*/ 884254 w 960912"/>
                <a:gd name="connsiteY7" fmla="*/ 742575 h 743722"/>
                <a:gd name="connsiteX8" fmla="*/ 960912 w 960912"/>
                <a:gd name="connsiteY8" fmla="*/ 623451 h 743722"/>
                <a:gd name="connsiteX0" fmla="*/ 960912 w 960912"/>
                <a:gd name="connsiteY0" fmla="*/ 623451 h 743011"/>
                <a:gd name="connsiteX1" fmla="*/ 501472 w 960912"/>
                <a:gd name="connsiteY1" fmla="*/ 353054 h 743011"/>
                <a:gd name="connsiteX2" fmla="*/ 62288 w 960912"/>
                <a:gd name="connsiteY2" fmla="*/ 0 h 743011"/>
                <a:gd name="connsiteX3" fmla="*/ 0 w 960912"/>
                <a:gd name="connsiteY3" fmla="*/ 110666 h 743011"/>
                <a:gd name="connsiteX4" fmla="*/ 83019 w 960912"/>
                <a:gd name="connsiteY4" fmla="*/ 357168 h 743011"/>
                <a:gd name="connsiteX5" fmla="*/ 200291 w 960912"/>
                <a:gd name="connsiteY5" fmla="*/ 625498 h 743011"/>
                <a:gd name="connsiteX6" fmla="*/ 484793 w 960912"/>
                <a:gd name="connsiteY6" fmla="*/ 573561 h 743011"/>
                <a:gd name="connsiteX7" fmla="*/ 884254 w 960912"/>
                <a:gd name="connsiteY7" fmla="*/ 742575 h 743011"/>
                <a:gd name="connsiteX8" fmla="*/ 960912 w 960912"/>
                <a:gd name="connsiteY8" fmla="*/ 623451 h 743011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484793 w 960912"/>
                <a:gd name="connsiteY6" fmla="*/ 573561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529802 w 960912"/>
                <a:gd name="connsiteY6" fmla="*/ 533445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35045 w 960912"/>
                <a:gd name="connsiteY6" fmla="*/ 720887 h 742575"/>
                <a:gd name="connsiteX7" fmla="*/ 884254 w 960912"/>
                <a:gd name="connsiteY7" fmla="*/ 742575 h 742575"/>
                <a:gd name="connsiteX8" fmla="*/ 960912 w 960912"/>
                <a:gd name="connsiteY8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35045 w 960912"/>
                <a:gd name="connsiteY6" fmla="*/ 720887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00291 w 960912"/>
                <a:gd name="connsiteY5" fmla="*/ 625498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215755 w 960912"/>
                <a:gd name="connsiteY5" fmla="*/ 593131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03739 w 960912"/>
                <a:gd name="connsiteY6" fmla="*/ 719845 h 742575"/>
                <a:gd name="connsiteX7" fmla="*/ 694421 w 960912"/>
                <a:gd name="connsiteY7" fmla="*/ 62576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03739 w 960912"/>
                <a:gd name="connsiteY6" fmla="*/ 719845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21684 w 960912"/>
                <a:gd name="connsiteY6" fmla="*/ 736371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960912 w 960912"/>
                <a:gd name="connsiteY0" fmla="*/ 623451 h 742575"/>
                <a:gd name="connsiteX1" fmla="*/ 501472 w 960912"/>
                <a:gd name="connsiteY1" fmla="*/ 353054 h 742575"/>
                <a:gd name="connsiteX2" fmla="*/ 62288 w 960912"/>
                <a:gd name="connsiteY2" fmla="*/ 0 h 742575"/>
                <a:gd name="connsiteX3" fmla="*/ 0 w 960912"/>
                <a:gd name="connsiteY3" fmla="*/ 110666 h 742575"/>
                <a:gd name="connsiteX4" fmla="*/ 83019 w 960912"/>
                <a:gd name="connsiteY4" fmla="*/ 357168 h 742575"/>
                <a:gd name="connsiteX5" fmla="*/ 188676 w 960912"/>
                <a:gd name="connsiteY5" fmla="*/ 604045 h 742575"/>
                <a:gd name="connsiteX6" fmla="*/ 628714 w 960912"/>
                <a:gd name="connsiteY6" fmla="*/ 725816 h 742575"/>
                <a:gd name="connsiteX7" fmla="*/ 684568 w 960912"/>
                <a:gd name="connsiteY7" fmla="*/ 613106 h 742575"/>
                <a:gd name="connsiteX8" fmla="*/ 884254 w 960912"/>
                <a:gd name="connsiteY8" fmla="*/ 742575 h 742575"/>
                <a:gd name="connsiteX9" fmla="*/ 960912 w 960912"/>
                <a:gd name="connsiteY9" fmla="*/ 623451 h 742575"/>
                <a:gd name="connsiteX0" fmla="*/ 1281130 w 1281130"/>
                <a:gd name="connsiteY0" fmla="*/ 623451 h 725816"/>
                <a:gd name="connsiteX1" fmla="*/ 821690 w 1281130"/>
                <a:gd name="connsiteY1" fmla="*/ 353054 h 725816"/>
                <a:gd name="connsiteX2" fmla="*/ 382506 w 1281130"/>
                <a:gd name="connsiteY2" fmla="*/ 0 h 725816"/>
                <a:gd name="connsiteX3" fmla="*/ 320218 w 1281130"/>
                <a:gd name="connsiteY3" fmla="*/ 110666 h 725816"/>
                <a:gd name="connsiteX4" fmla="*/ 403237 w 1281130"/>
                <a:gd name="connsiteY4" fmla="*/ 357168 h 725816"/>
                <a:gd name="connsiteX5" fmla="*/ 508894 w 1281130"/>
                <a:gd name="connsiteY5" fmla="*/ 604045 h 725816"/>
                <a:gd name="connsiteX6" fmla="*/ 948932 w 1281130"/>
                <a:gd name="connsiteY6" fmla="*/ 725816 h 725816"/>
                <a:gd name="connsiteX7" fmla="*/ 1004786 w 1281130"/>
                <a:gd name="connsiteY7" fmla="*/ 613106 h 725816"/>
                <a:gd name="connsiteX8" fmla="*/ 0 w 1281130"/>
                <a:gd name="connsiteY8" fmla="*/ 501033 h 725816"/>
                <a:gd name="connsiteX9" fmla="*/ 1281130 w 1281130"/>
                <a:gd name="connsiteY9" fmla="*/ 623451 h 725816"/>
                <a:gd name="connsiteX0" fmla="*/ 1517616 w 1517616"/>
                <a:gd name="connsiteY0" fmla="*/ 828035 h 930400"/>
                <a:gd name="connsiteX1" fmla="*/ 1058176 w 1517616"/>
                <a:gd name="connsiteY1" fmla="*/ 557638 h 930400"/>
                <a:gd name="connsiteX2" fmla="*/ 618992 w 1517616"/>
                <a:gd name="connsiteY2" fmla="*/ 204584 h 930400"/>
                <a:gd name="connsiteX3" fmla="*/ 556704 w 1517616"/>
                <a:gd name="connsiteY3" fmla="*/ 315250 h 930400"/>
                <a:gd name="connsiteX4" fmla="*/ 639723 w 1517616"/>
                <a:gd name="connsiteY4" fmla="*/ 561752 h 930400"/>
                <a:gd name="connsiteX5" fmla="*/ 745380 w 1517616"/>
                <a:gd name="connsiteY5" fmla="*/ 808629 h 930400"/>
                <a:gd name="connsiteX6" fmla="*/ 1185418 w 1517616"/>
                <a:gd name="connsiteY6" fmla="*/ 930400 h 930400"/>
                <a:gd name="connsiteX7" fmla="*/ 0 w 1517616"/>
                <a:gd name="connsiteY7" fmla="*/ 0 h 930400"/>
                <a:gd name="connsiteX8" fmla="*/ 236486 w 1517616"/>
                <a:gd name="connsiteY8" fmla="*/ 705617 h 930400"/>
                <a:gd name="connsiteX9" fmla="*/ 1517616 w 1517616"/>
                <a:gd name="connsiteY9" fmla="*/ 828035 h 930400"/>
                <a:gd name="connsiteX0" fmla="*/ 1629225 w 1629225"/>
                <a:gd name="connsiteY0" fmla="*/ 1185237 h 1186682"/>
                <a:gd name="connsiteX1" fmla="*/ 1169785 w 1629225"/>
                <a:gd name="connsiteY1" fmla="*/ 914840 h 1186682"/>
                <a:gd name="connsiteX2" fmla="*/ 730601 w 1629225"/>
                <a:gd name="connsiteY2" fmla="*/ 561786 h 1186682"/>
                <a:gd name="connsiteX3" fmla="*/ 668313 w 1629225"/>
                <a:gd name="connsiteY3" fmla="*/ 672452 h 1186682"/>
                <a:gd name="connsiteX4" fmla="*/ 751332 w 1629225"/>
                <a:gd name="connsiteY4" fmla="*/ 918954 h 1186682"/>
                <a:gd name="connsiteX5" fmla="*/ 856989 w 1629225"/>
                <a:gd name="connsiteY5" fmla="*/ 1165831 h 1186682"/>
                <a:gd name="connsiteX6" fmla="*/ 0 w 1629225"/>
                <a:gd name="connsiteY6" fmla="*/ 0 h 1186682"/>
                <a:gd name="connsiteX7" fmla="*/ 111609 w 1629225"/>
                <a:gd name="connsiteY7" fmla="*/ 357202 h 1186682"/>
                <a:gd name="connsiteX8" fmla="*/ 348095 w 1629225"/>
                <a:gd name="connsiteY8" fmla="*/ 1062819 h 1186682"/>
                <a:gd name="connsiteX9" fmla="*/ 1629225 w 1629225"/>
                <a:gd name="connsiteY9" fmla="*/ 1185237 h 1186682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668313 w 1629225"/>
                <a:gd name="connsiteY3" fmla="*/ 1041046 h 1555276"/>
                <a:gd name="connsiteX4" fmla="*/ 751332 w 1629225"/>
                <a:gd name="connsiteY4" fmla="*/ 1287548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668313 w 1629225"/>
                <a:gd name="connsiteY3" fmla="*/ 1041046 h 1555276"/>
                <a:gd name="connsiteX4" fmla="*/ 314343 w 1629225"/>
                <a:gd name="connsiteY4" fmla="*/ 47104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730601 w 1629225"/>
                <a:gd name="connsiteY2" fmla="*/ 930380 h 1555276"/>
                <a:gd name="connsiteX3" fmla="*/ 445133 w 1629225"/>
                <a:gd name="connsiteY3" fmla="*/ 584564 h 1555276"/>
                <a:gd name="connsiteX4" fmla="*/ 314343 w 1629225"/>
                <a:gd name="connsiteY4" fmla="*/ 47104 h 1555276"/>
                <a:gd name="connsiteX5" fmla="*/ 216578 w 1629225"/>
                <a:gd name="connsiteY5" fmla="*/ 0 h 1555276"/>
                <a:gd name="connsiteX6" fmla="*/ 0 w 1629225"/>
                <a:gd name="connsiteY6" fmla="*/ 368594 h 1555276"/>
                <a:gd name="connsiteX7" fmla="*/ 111609 w 1629225"/>
                <a:gd name="connsiteY7" fmla="*/ 725796 h 1555276"/>
                <a:gd name="connsiteX8" fmla="*/ 348095 w 1629225"/>
                <a:gd name="connsiteY8" fmla="*/ 1431413 h 1555276"/>
                <a:gd name="connsiteX9" fmla="*/ 1629225 w 1629225"/>
                <a:gd name="connsiteY9" fmla="*/ 1553831 h 1555276"/>
                <a:gd name="connsiteX0" fmla="*/ 1629225 w 1629225"/>
                <a:gd name="connsiteY0" fmla="*/ 1553831 h 1555276"/>
                <a:gd name="connsiteX1" fmla="*/ 1169785 w 1629225"/>
                <a:gd name="connsiteY1" fmla="*/ 1283434 h 1555276"/>
                <a:gd name="connsiteX2" fmla="*/ 445133 w 1629225"/>
                <a:gd name="connsiteY2" fmla="*/ 584564 h 1555276"/>
                <a:gd name="connsiteX3" fmla="*/ 314343 w 1629225"/>
                <a:gd name="connsiteY3" fmla="*/ 47104 h 1555276"/>
                <a:gd name="connsiteX4" fmla="*/ 216578 w 1629225"/>
                <a:gd name="connsiteY4" fmla="*/ 0 h 1555276"/>
                <a:gd name="connsiteX5" fmla="*/ 0 w 1629225"/>
                <a:gd name="connsiteY5" fmla="*/ 368594 h 1555276"/>
                <a:gd name="connsiteX6" fmla="*/ 111609 w 1629225"/>
                <a:gd name="connsiteY6" fmla="*/ 725796 h 1555276"/>
                <a:gd name="connsiteX7" fmla="*/ 348095 w 1629225"/>
                <a:gd name="connsiteY7" fmla="*/ 1431413 h 1555276"/>
                <a:gd name="connsiteX8" fmla="*/ 1629225 w 1629225"/>
                <a:gd name="connsiteY8" fmla="*/ 1553831 h 1555276"/>
                <a:gd name="connsiteX0" fmla="*/ 1629225 w 1629225"/>
                <a:gd name="connsiteY0" fmla="*/ 1553831 h 1555276"/>
                <a:gd name="connsiteX1" fmla="*/ 445133 w 1629225"/>
                <a:gd name="connsiteY1" fmla="*/ 584564 h 1555276"/>
                <a:gd name="connsiteX2" fmla="*/ 314343 w 1629225"/>
                <a:gd name="connsiteY2" fmla="*/ 47104 h 1555276"/>
                <a:gd name="connsiteX3" fmla="*/ 216578 w 1629225"/>
                <a:gd name="connsiteY3" fmla="*/ 0 h 1555276"/>
                <a:gd name="connsiteX4" fmla="*/ 0 w 1629225"/>
                <a:gd name="connsiteY4" fmla="*/ 368594 h 1555276"/>
                <a:gd name="connsiteX5" fmla="*/ 111609 w 1629225"/>
                <a:gd name="connsiteY5" fmla="*/ 725796 h 1555276"/>
                <a:gd name="connsiteX6" fmla="*/ 348095 w 1629225"/>
                <a:gd name="connsiteY6" fmla="*/ 1431413 h 1555276"/>
                <a:gd name="connsiteX7" fmla="*/ 1629225 w 1629225"/>
                <a:gd name="connsiteY7" fmla="*/ 1553831 h 1555276"/>
                <a:gd name="connsiteX0" fmla="*/ 411770 w 445133"/>
                <a:gd name="connsiteY0" fmla="*/ 1393546 h 1431413"/>
                <a:gd name="connsiteX1" fmla="*/ 445133 w 445133"/>
                <a:gd name="connsiteY1" fmla="*/ 584564 h 1431413"/>
                <a:gd name="connsiteX2" fmla="*/ 314343 w 445133"/>
                <a:gd name="connsiteY2" fmla="*/ 47104 h 1431413"/>
                <a:gd name="connsiteX3" fmla="*/ 216578 w 445133"/>
                <a:gd name="connsiteY3" fmla="*/ 0 h 1431413"/>
                <a:gd name="connsiteX4" fmla="*/ 0 w 445133"/>
                <a:gd name="connsiteY4" fmla="*/ 368594 h 1431413"/>
                <a:gd name="connsiteX5" fmla="*/ 111609 w 445133"/>
                <a:gd name="connsiteY5" fmla="*/ 725796 h 1431413"/>
                <a:gd name="connsiteX6" fmla="*/ 348095 w 445133"/>
                <a:gd name="connsiteY6" fmla="*/ 1431413 h 1431413"/>
                <a:gd name="connsiteX7" fmla="*/ 411770 w 445133"/>
                <a:gd name="connsiteY7" fmla="*/ 1393546 h 1431413"/>
                <a:gd name="connsiteX0" fmla="*/ 1758678 w 1792041"/>
                <a:gd name="connsiteY0" fmla="*/ 1393546 h 1394445"/>
                <a:gd name="connsiteX1" fmla="*/ 1792041 w 1792041"/>
                <a:gd name="connsiteY1" fmla="*/ 584564 h 1394445"/>
                <a:gd name="connsiteX2" fmla="*/ 1661251 w 1792041"/>
                <a:gd name="connsiteY2" fmla="*/ 47104 h 1394445"/>
                <a:gd name="connsiteX3" fmla="*/ 1563486 w 1792041"/>
                <a:gd name="connsiteY3" fmla="*/ 0 h 1394445"/>
                <a:gd name="connsiteX4" fmla="*/ 1346908 w 1792041"/>
                <a:gd name="connsiteY4" fmla="*/ 368594 h 1394445"/>
                <a:gd name="connsiteX5" fmla="*/ 1458517 w 1792041"/>
                <a:gd name="connsiteY5" fmla="*/ 725796 h 1394445"/>
                <a:gd name="connsiteX6" fmla="*/ 0 w 1792041"/>
                <a:gd name="connsiteY6" fmla="*/ 1167834 h 1394445"/>
                <a:gd name="connsiteX7" fmla="*/ 1758678 w 1792041"/>
                <a:gd name="connsiteY7" fmla="*/ 1393546 h 1394445"/>
                <a:gd name="connsiteX0" fmla="*/ 1758678 w 1792041"/>
                <a:gd name="connsiteY0" fmla="*/ 1393546 h 1394445"/>
                <a:gd name="connsiteX1" fmla="*/ 1792041 w 1792041"/>
                <a:gd name="connsiteY1" fmla="*/ 584564 h 1394445"/>
                <a:gd name="connsiteX2" fmla="*/ 1661251 w 1792041"/>
                <a:gd name="connsiteY2" fmla="*/ 47104 h 1394445"/>
                <a:gd name="connsiteX3" fmla="*/ 1563486 w 1792041"/>
                <a:gd name="connsiteY3" fmla="*/ 0 h 1394445"/>
                <a:gd name="connsiteX4" fmla="*/ 1346908 w 1792041"/>
                <a:gd name="connsiteY4" fmla="*/ 368594 h 1394445"/>
                <a:gd name="connsiteX5" fmla="*/ 604921 w 1792041"/>
                <a:gd name="connsiteY5" fmla="*/ 572885 h 1394445"/>
                <a:gd name="connsiteX6" fmla="*/ 0 w 1792041"/>
                <a:gd name="connsiteY6" fmla="*/ 1167834 h 1394445"/>
                <a:gd name="connsiteX7" fmla="*/ 1758678 w 1792041"/>
                <a:gd name="connsiteY7" fmla="*/ 1393546 h 1394445"/>
                <a:gd name="connsiteX0" fmla="*/ 1775151 w 1808514"/>
                <a:gd name="connsiteY0" fmla="*/ 1393546 h 1394420"/>
                <a:gd name="connsiteX1" fmla="*/ 1808514 w 1808514"/>
                <a:gd name="connsiteY1" fmla="*/ 584564 h 1394420"/>
                <a:gd name="connsiteX2" fmla="*/ 1677724 w 1808514"/>
                <a:gd name="connsiteY2" fmla="*/ 47104 h 1394420"/>
                <a:gd name="connsiteX3" fmla="*/ 1579959 w 1808514"/>
                <a:gd name="connsiteY3" fmla="*/ 0 h 1394420"/>
                <a:gd name="connsiteX4" fmla="*/ 1363381 w 1808514"/>
                <a:gd name="connsiteY4" fmla="*/ 368594 h 1394420"/>
                <a:gd name="connsiteX5" fmla="*/ 621394 w 1808514"/>
                <a:gd name="connsiteY5" fmla="*/ 572885 h 1394420"/>
                <a:gd name="connsiteX6" fmla="*/ 0 w 1808514"/>
                <a:gd name="connsiteY6" fmla="*/ 1159963 h 1394420"/>
                <a:gd name="connsiteX7" fmla="*/ 1775151 w 1808514"/>
                <a:gd name="connsiteY7" fmla="*/ 1393546 h 1394420"/>
                <a:gd name="connsiteX0" fmla="*/ 111701 w 1808514"/>
                <a:gd name="connsiteY0" fmla="*/ 1250252 h 1252033"/>
                <a:gd name="connsiteX1" fmla="*/ 1808514 w 1808514"/>
                <a:gd name="connsiteY1" fmla="*/ 584564 h 1252033"/>
                <a:gd name="connsiteX2" fmla="*/ 1677724 w 1808514"/>
                <a:gd name="connsiteY2" fmla="*/ 47104 h 1252033"/>
                <a:gd name="connsiteX3" fmla="*/ 1579959 w 1808514"/>
                <a:gd name="connsiteY3" fmla="*/ 0 h 1252033"/>
                <a:gd name="connsiteX4" fmla="*/ 1363381 w 1808514"/>
                <a:gd name="connsiteY4" fmla="*/ 368594 h 1252033"/>
                <a:gd name="connsiteX5" fmla="*/ 621394 w 1808514"/>
                <a:gd name="connsiteY5" fmla="*/ 572885 h 1252033"/>
                <a:gd name="connsiteX6" fmla="*/ 0 w 1808514"/>
                <a:gd name="connsiteY6" fmla="*/ 1159963 h 1252033"/>
                <a:gd name="connsiteX7" fmla="*/ 111701 w 1808514"/>
                <a:gd name="connsiteY7" fmla="*/ 1250252 h 1252033"/>
                <a:gd name="connsiteX0" fmla="*/ 111701 w 1677724"/>
                <a:gd name="connsiteY0" fmla="*/ 1250252 h 1252033"/>
                <a:gd name="connsiteX1" fmla="*/ 391629 w 1677724"/>
                <a:gd name="connsiteY1" fmla="*/ 1077035 h 1252033"/>
                <a:gd name="connsiteX2" fmla="*/ 1677724 w 1677724"/>
                <a:gd name="connsiteY2" fmla="*/ 47104 h 1252033"/>
                <a:gd name="connsiteX3" fmla="*/ 1579959 w 1677724"/>
                <a:gd name="connsiteY3" fmla="*/ 0 h 1252033"/>
                <a:gd name="connsiteX4" fmla="*/ 1363381 w 1677724"/>
                <a:gd name="connsiteY4" fmla="*/ 368594 h 1252033"/>
                <a:gd name="connsiteX5" fmla="*/ 621394 w 1677724"/>
                <a:gd name="connsiteY5" fmla="*/ 572885 h 1252033"/>
                <a:gd name="connsiteX6" fmla="*/ 0 w 1677724"/>
                <a:gd name="connsiteY6" fmla="*/ 1159963 h 1252033"/>
                <a:gd name="connsiteX7" fmla="*/ 111701 w 1677724"/>
                <a:gd name="connsiteY7" fmla="*/ 1250252 h 1252033"/>
                <a:gd name="connsiteX0" fmla="*/ 111701 w 1677724"/>
                <a:gd name="connsiteY0" fmla="*/ 1250252 h 1252033"/>
                <a:gd name="connsiteX1" fmla="*/ 391629 w 1677724"/>
                <a:gd name="connsiteY1" fmla="*/ 1077035 h 1252033"/>
                <a:gd name="connsiteX2" fmla="*/ 1677724 w 1677724"/>
                <a:gd name="connsiteY2" fmla="*/ 47104 h 1252033"/>
                <a:gd name="connsiteX3" fmla="*/ 1579959 w 1677724"/>
                <a:gd name="connsiteY3" fmla="*/ 0 h 1252033"/>
                <a:gd name="connsiteX4" fmla="*/ 621394 w 1677724"/>
                <a:gd name="connsiteY4" fmla="*/ 572885 h 1252033"/>
                <a:gd name="connsiteX5" fmla="*/ 0 w 1677724"/>
                <a:gd name="connsiteY5" fmla="*/ 1159963 h 1252033"/>
                <a:gd name="connsiteX6" fmla="*/ 111701 w 1677724"/>
                <a:gd name="connsiteY6" fmla="*/ 1250252 h 1252033"/>
                <a:gd name="connsiteX0" fmla="*/ 111701 w 1677724"/>
                <a:gd name="connsiteY0" fmla="*/ 1203148 h 1204929"/>
                <a:gd name="connsiteX1" fmla="*/ 391629 w 1677724"/>
                <a:gd name="connsiteY1" fmla="*/ 1029931 h 1204929"/>
                <a:gd name="connsiteX2" fmla="*/ 1677724 w 1677724"/>
                <a:gd name="connsiteY2" fmla="*/ 0 h 1204929"/>
                <a:gd name="connsiteX3" fmla="*/ 825481 w 1677724"/>
                <a:gd name="connsiteY3" fmla="*/ 591905 h 1204929"/>
                <a:gd name="connsiteX4" fmla="*/ 621394 w 1677724"/>
                <a:gd name="connsiteY4" fmla="*/ 525781 h 1204929"/>
                <a:gd name="connsiteX5" fmla="*/ 0 w 1677724"/>
                <a:gd name="connsiteY5" fmla="*/ 1112859 h 1204929"/>
                <a:gd name="connsiteX6" fmla="*/ 111701 w 1677724"/>
                <a:gd name="connsiteY6" fmla="*/ 1203148 h 1204929"/>
                <a:gd name="connsiteX0" fmla="*/ 111701 w 825481"/>
                <a:gd name="connsiteY0" fmla="*/ 677367 h 679148"/>
                <a:gd name="connsiteX1" fmla="*/ 391629 w 825481"/>
                <a:gd name="connsiteY1" fmla="*/ 504150 h 679148"/>
                <a:gd name="connsiteX2" fmla="*/ 825481 w 825481"/>
                <a:gd name="connsiteY2" fmla="*/ 66124 h 679148"/>
                <a:gd name="connsiteX3" fmla="*/ 621394 w 825481"/>
                <a:gd name="connsiteY3" fmla="*/ 0 h 679148"/>
                <a:gd name="connsiteX4" fmla="*/ 0 w 825481"/>
                <a:gd name="connsiteY4" fmla="*/ 587078 h 679148"/>
                <a:gd name="connsiteX5" fmla="*/ 111701 w 825481"/>
                <a:gd name="connsiteY5" fmla="*/ 677367 h 679148"/>
                <a:gd name="connsiteX0" fmla="*/ 111701 w 842685"/>
                <a:gd name="connsiteY0" fmla="*/ 677367 h 679148"/>
                <a:gd name="connsiteX1" fmla="*/ 391629 w 842685"/>
                <a:gd name="connsiteY1" fmla="*/ 504150 h 679148"/>
                <a:gd name="connsiteX2" fmla="*/ 842685 w 842685"/>
                <a:gd name="connsiteY2" fmla="*/ 114810 h 679148"/>
                <a:gd name="connsiteX3" fmla="*/ 621394 w 842685"/>
                <a:gd name="connsiteY3" fmla="*/ 0 h 679148"/>
                <a:gd name="connsiteX4" fmla="*/ 0 w 842685"/>
                <a:gd name="connsiteY4" fmla="*/ 587078 h 679148"/>
                <a:gd name="connsiteX5" fmla="*/ 111701 w 842685"/>
                <a:gd name="connsiteY5" fmla="*/ 677367 h 679148"/>
                <a:gd name="connsiteX0" fmla="*/ 111701 w 813327"/>
                <a:gd name="connsiteY0" fmla="*/ 677367 h 679148"/>
                <a:gd name="connsiteX1" fmla="*/ 391629 w 813327"/>
                <a:gd name="connsiteY1" fmla="*/ 504150 h 679148"/>
                <a:gd name="connsiteX2" fmla="*/ 813327 w 813327"/>
                <a:gd name="connsiteY2" fmla="*/ 116970 h 679148"/>
                <a:gd name="connsiteX3" fmla="*/ 621394 w 813327"/>
                <a:gd name="connsiteY3" fmla="*/ 0 h 679148"/>
                <a:gd name="connsiteX4" fmla="*/ 0 w 813327"/>
                <a:gd name="connsiteY4" fmla="*/ 587078 h 679148"/>
                <a:gd name="connsiteX5" fmla="*/ 111701 w 813327"/>
                <a:gd name="connsiteY5" fmla="*/ 677367 h 679148"/>
                <a:gd name="connsiteX0" fmla="*/ 111701 w 813327"/>
                <a:gd name="connsiteY0" fmla="*/ 728942 h 730723"/>
                <a:gd name="connsiteX1" fmla="*/ 391629 w 813327"/>
                <a:gd name="connsiteY1" fmla="*/ 555725 h 730723"/>
                <a:gd name="connsiteX2" fmla="*/ 813327 w 813327"/>
                <a:gd name="connsiteY2" fmla="*/ 168545 h 730723"/>
                <a:gd name="connsiteX3" fmla="*/ 674362 w 813327"/>
                <a:gd name="connsiteY3" fmla="*/ 0 h 730723"/>
                <a:gd name="connsiteX4" fmla="*/ 0 w 813327"/>
                <a:gd name="connsiteY4" fmla="*/ 638653 h 730723"/>
                <a:gd name="connsiteX5" fmla="*/ 111701 w 813327"/>
                <a:gd name="connsiteY5" fmla="*/ 728942 h 730723"/>
                <a:gd name="connsiteX0" fmla="*/ 111701 w 853409"/>
                <a:gd name="connsiteY0" fmla="*/ 728942 h 730723"/>
                <a:gd name="connsiteX1" fmla="*/ 391629 w 853409"/>
                <a:gd name="connsiteY1" fmla="*/ 555725 h 730723"/>
                <a:gd name="connsiteX2" fmla="*/ 853409 w 853409"/>
                <a:gd name="connsiteY2" fmla="*/ 126999 h 730723"/>
                <a:gd name="connsiteX3" fmla="*/ 674362 w 853409"/>
                <a:gd name="connsiteY3" fmla="*/ 0 h 730723"/>
                <a:gd name="connsiteX4" fmla="*/ 0 w 853409"/>
                <a:gd name="connsiteY4" fmla="*/ 638653 h 730723"/>
                <a:gd name="connsiteX5" fmla="*/ 111701 w 853409"/>
                <a:gd name="connsiteY5" fmla="*/ 728942 h 730723"/>
                <a:gd name="connsiteX0" fmla="*/ 111701 w 826211"/>
                <a:gd name="connsiteY0" fmla="*/ 728942 h 730723"/>
                <a:gd name="connsiteX1" fmla="*/ 391629 w 826211"/>
                <a:gd name="connsiteY1" fmla="*/ 555725 h 730723"/>
                <a:gd name="connsiteX2" fmla="*/ 826211 w 826211"/>
                <a:gd name="connsiteY2" fmla="*/ 158516 h 730723"/>
                <a:gd name="connsiteX3" fmla="*/ 674362 w 826211"/>
                <a:gd name="connsiteY3" fmla="*/ 0 h 730723"/>
                <a:gd name="connsiteX4" fmla="*/ 0 w 826211"/>
                <a:gd name="connsiteY4" fmla="*/ 638653 h 730723"/>
                <a:gd name="connsiteX5" fmla="*/ 111701 w 826211"/>
                <a:gd name="connsiteY5" fmla="*/ 728942 h 730723"/>
                <a:gd name="connsiteX0" fmla="*/ 111701 w 826211"/>
                <a:gd name="connsiteY0" fmla="*/ 728942 h 730723"/>
                <a:gd name="connsiteX1" fmla="*/ 514437 w 826211"/>
                <a:gd name="connsiteY1" fmla="*/ 568766 h 730723"/>
                <a:gd name="connsiteX2" fmla="*/ 826211 w 826211"/>
                <a:gd name="connsiteY2" fmla="*/ 158516 h 730723"/>
                <a:gd name="connsiteX3" fmla="*/ 674362 w 826211"/>
                <a:gd name="connsiteY3" fmla="*/ 0 h 730723"/>
                <a:gd name="connsiteX4" fmla="*/ 0 w 826211"/>
                <a:gd name="connsiteY4" fmla="*/ 638653 h 730723"/>
                <a:gd name="connsiteX5" fmla="*/ 111701 w 826211"/>
                <a:gd name="connsiteY5" fmla="*/ 728942 h 730723"/>
                <a:gd name="connsiteX0" fmla="*/ 64367 w 826211"/>
                <a:gd name="connsiteY0" fmla="*/ 745668 h 747257"/>
                <a:gd name="connsiteX1" fmla="*/ 514437 w 826211"/>
                <a:gd name="connsiteY1" fmla="*/ 568766 h 747257"/>
                <a:gd name="connsiteX2" fmla="*/ 826211 w 826211"/>
                <a:gd name="connsiteY2" fmla="*/ 158516 h 747257"/>
                <a:gd name="connsiteX3" fmla="*/ 674362 w 826211"/>
                <a:gd name="connsiteY3" fmla="*/ 0 h 747257"/>
                <a:gd name="connsiteX4" fmla="*/ 0 w 826211"/>
                <a:gd name="connsiteY4" fmla="*/ 638653 h 747257"/>
                <a:gd name="connsiteX5" fmla="*/ 64367 w 826211"/>
                <a:gd name="connsiteY5" fmla="*/ 745668 h 747257"/>
                <a:gd name="connsiteX0" fmla="*/ 64367 w 826211"/>
                <a:gd name="connsiteY0" fmla="*/ 745668 h 747257"/>
                <a:gd name="connsiteX1" fmla="*/ 514437 w 826211"/>
                <a:gd name="connsiteY1" fmla="*/ 568766 h 747257"/>
                <a:gd name="connsiteX2" fmla="*/ 826211 w 826211"/>
                <a:gd name="connsiteY2" fmla="*/ 158516 h 747257"/>
                <a:gd name="connsiteX3" fmla="*/ 674362 w 826211"/>
                <a:gd name="connsiteY3" fmla="*/ 0 h 747257"/>
                <a:gd name="connsiteX4" fmla="*/ 0 w 826211"/>
                <a:gd name="connsiteY4" fmla="*/ 638653 h 747257"/>
                <a:gd name="connsiteX5" fmla="*/ 64367 w 826211"/>
                <a:gd name="connsiteY5" fmla="*/ 745668 h 747257"/>
                <a:gd name="connsiteX0" fmla="*/ 64367 w 826211"/>
                <a:gd name="connsiteY0" fmla="*/ 745668 h 747257"/>
                <a:gd name="connsiteX1" fmla="*/ 153583 w 826211"/>
                <a:gd name="connsiteY1" fmla="*/ 668594 h 747257"/>
                <a:gd name="connsiteX2" fmla="*/ 826211 w 826211"/>
                <a:gd name="connsiteY2" fmla="*/ 158516 h 747257"/>
                <a:gd name="connsiteX3" fmla="*/ 674362 w 826211"/>
                <a:gd name="connsiteY3" fmla="*/ 0 h 747257"/>
                <a:gd name="connsiteX4" fmla="*/ 0 w 826211"/>
                <a:gd name="connsiteY4" fmla="*/ 638653 h 747257"/>
                <a:gd name="connsiteX5" fmla="*/ 64367 w 826211"/>
                <a:gd name="connsiteY5" fmla="*/ 745668 h 747257"/>
                <a:gd name="connsiteX0" fmla="*/ 64367 w 826211"/>
                <a:gd name="connsiteY0" fmla="*/ 745668 h 747257"/>
                <a:gd name="connsiteX1" fmla="*/ 153583 w 826211"/>
                <a:gd name="connsiteY1" fmla="*/ 668594 h 747257"/>
                <a:gd name="connsiteX2" fmla="*/ 826211 w 826211"/>
                <a:gd name="connsiteY2" fmla="*/ 158516 h 747257"/>
                <a:gd name="connsiteX3" fmla="*/ 674362 w 826211"/>
                <a:gd name="connsiteY3" fmla="*/ 0 h 747257"/>
                <a:gd name="connsiteX4" fmla="*/ 0 w 826211"/>
                <a:gd name="connsiteY4" fmla="*/ 638653 h 747257"/>
                <a:gd name="connsiteX5" fmla="*/ 64367 w 826211"/>
                <a:gd name="connsiteY5" fmla="*/ 745668 h 747257"/>
                <a:gd name="connsiteX0" fmla="*/ 64367 w 826211"/>
                <a:gd name="connsiteY0" fmla="*/ 745668 h 747257"/>
                <a:gd name="connsiteX1" fmla="*/ 172875 w 826211"/>
                <a:gd name="connsiteY1" fmla="*/ 715311 h 747257"/>
                <a:gd name="connsiteX2" fmla="*/ 153583 w 826211"/>
                <a:gd name="connsiteY2" fmla="*/ 668594 h 747257"/>
                <a:gd name="connsiteX3" fmla="*/ 826211 w 826211"/>
                <a:gd name="connsiteY3" fmla="*/ 158516 h 747257"/>
                <a:gd name="connsiteX4" fmla="*/ 674362 w 826211"/>
                <a:gd name="connsiteY4" fmla="*/ 0 h 747257"/>
                <a:gd name="connsiteX5" fmla="*/ 0 w 826211"/>
                <a:gd name="connsiteY5" fmla="*/ 638653 h 747257"/>
                <a:gd name="connsiteX6" fmla="*/ 64367 w 826211"/>
                <a:gd name="connsiteY6" fmla="*/ 745668 h 747257"/>
                <a:gd name="connsiteX0" fmla="*/ 45434 w 826211"/>
                <a:gd name="connsiteY0" fmla="*/ 752358 h 753881"/>
                <a:gd name="connsiteX1" fmla="*/ 172875 w 826211"/>
                <a:gd name="connsiteY1" fmla="*/ 715311 h 753881"/>
                <a:gd name="connsiteX2" fmla="*/ 153583 w 826211"/>
                <a:gd name="connsiteY2" fmla="*/ 668594 h 753881"/>
                <a:gd name="connsiteX3" fmla="*/ 826211 w 826211"/>
                <a:gd name="connsiteY3" fmla="*/ 158516 h 753881"/>
                <a:gd name="connsiteX4" fmla="*/ 674362 w 826211"/>
                <a:gd name="connsiteY4" fmla="*/ 0 h 753881"/>
                <a:gd name="connsiteX5" fmla="*/ 0 w 826211"/>
                <a:gd name="connsiteY5" fmla="*/ 638653 h 753881"/>
                <a:gd name="connsiteX6" fmla="*/ 45434 w 826211"/>
                <a:gd name="connsiteY6" fmla="*/ 752358 h 753881"/>
                <a:gd name="connsiteX0" fmla="*/ 45434 w 674362"/>
                <a:gd name="connsiteY0" fmla="*/ 752358 h 753881"/>
                <a:gd name="connsiteX1" fmla="*/ 172875 w 674362"/>
                <a:gd name="connsiteY1" fmla="*/ 715311 h 753881"/>
                <a:gd name="connsiteX2" fmla="*/ 153583 w 674362"/>
                <a:gd name="connsiteY2" fmla="*/ 668594 h 753881"/>
                <a:gd name="connsiteX3" fmla="*/ 500842 w 674362"/>
                <a:gd name="connsiteY3" fmla="*/ 572719 h 753881"/>
                <a:gd name="connsiteX4" fmla="*/ 674362 w 674362"/>
                <a:gd name="connsiteY4" fmla="*/ 0 h 753881"/>
                <a:gd name="connsiteX5" fmla="*/ 0 w 674362"/>
                <a:gd name="connsiteY5" fmla="*/ 638653 h 753881"/>
                <a:gd name="connsiteX6" fmla="*/ 45434 w 674362"/>
                <a:gd name="connsiteY6" fmla="*/ 752358 h 753881"/>
                <a:gd name="connsiteX0" fmla="*/ 45434 w 674362"/>
                <a:gd name="connsiteY0" fmla="*/ 752358 h 753881"/>
                <a:gd name="connsiteX1" fmla="*/ 172875 w 674362"/>
                <a:gd name="connsiteY1" fmla="*/ 715311 h 753881"/>
                <a:gd name="connsiteX2" fmla="*/ 153583 w 674362"/>
                <a:gd name="connsiteY2" fmla="*/ 668594 h 753881"/>
                <a:gd name="connsiteX3" fmla="*/ 500842 w 674362"/>
                <a:gd name="connsiteY3" fmla="*/ 572719 h 753881"/>
                <a:gd name="connsiteX4" fmla="*/ 674362 w 674362"/>
                <a:gd name="connsiteY4" fmla="*/ 0 h 753881"/>
                <a:gd name="connsiteX5" fmla="*/ 0 w 674362"/>
                <a:gd name="connsiteY5" fmla="*/ 638653 h 753881"/>
                <a:gd name="connsiteX6" fmla="*/ 45434 w 674362"/>
                <a:gd name="connsiteY6" fmla="*/ 752358 h 753881"/>
                <a:gd name="connsiteX0" fmla="*/ 45434 w 674362"/>
                <a:gd name="connsiteY0" fmla="*/ 752358 h 753881"/>
                <a:gd name="connsiteX1" fmla="*/ 172875 w 674362"/>
                <a:gd name="connsiteY1" fmla="*/ 715311 h 753881"/>
                <a:gd name="connsiteX2" fmla="*/ 153583 w 674362"/>
                <a:gd name="connsiteY2" fmla="*/ 668594 h 753881"/>
                <a:gd name="connsiteX3" fmla="*/ 500842 w 674362"/>
                <a:gd name="connsiteY3" fmla="*/ 572719 h 753881"/>
                <a:gd name="connsiteX4" fmla="*/ 674362 w 674362"/>
                <a:gd name="connsiteY4" fmla="*/ 0 h 753881"/>
                <a:gd name="connsiteX5" fmla="*/ 0 w 674362"/>
                <a:gd name="connsiteY5" fmla="*/ 638653 h 753881"/>
                <a:gd name="connsiteX6" fmla="*/ 45434 w 674362"/>
                <a:gd name="connsiteY6" fmla="*/ 752358 h 753881"/>
                <a:gd name="connsiteX0" fmla="*/ 45434 w 831537"/>
                <a:gd name="connsiteY0" fmla="*/ 752358 h 753881"/>
                <a:gd name="connsiteX1" fmla="*/ 172875 w 831537"/>
                <a:gd name="connsiteY1" fmla="*/ 715311 h 753881"/>
                <a:gd name="connsiteX2" fmla="*/ 153583 w 831537"/>
                <a:gd name="connsiteY2" fmla="*/ 668594 h 753881"/>
                <a:gd name="connsiteX3" fmla="*/ 500842 w 831537"/>
                <a:gd name="connsiteY3" fmla="*/ 572719 h 753881"/>
                <a:gd name="connsiteX4" fmla="*/ 831537 w 831537"/>
                <a:gd name="connsiteY4" fmla="*/ 222733 h 753881"/>
                <a:gd name="connsiteX5" fmla="*/ 674362 w 831537"/>
                <a:gd name="connsiteY5" fmla="*/ 0 h 753881"/>
                <a:gd name="connsiteX6" fmla="*/ 0 w 831537"/>
                <a:gd name="connsiteY6" fmla="*/ 638653 h 753881"/>
                <a:gd name="connsiteX7" fmla="*/ 45434 w 831537"/>
                <a:gd name="connsiteY7" fmla="*/ 752358 h 753881"/>
                <a:gd name="connsiteX0" fmla="*/ 45434 w 831537"/>
                <a:gd name="connsiteY0" fmla="*/ 752358 h 753881"/>
                <a:gd name="connsiteX1" fmla="*/ 172875 w 831537"/>
                <a:gd name="connsiteY1" fmla="*/ 715311 h 753881"/>
                <a:gd name="connsiteX2" fmla="*/ 153583 w 831537"/>
                <a:gd name="connsiteY2" fmla="*/ 668594 h 753881"/>
                <a:gd name="connsiteX3" fmla="*/ 500842 w 831537"/>
                <a:gd name="connsiteY3" fmla="*/ 572719 h 753881"/>
                <a:gd name="connsiteX4" fmla="*/ 831537 w 831537"/>
                <a:gd name="connsiteY4" fmla="*/ 222733 h 753881"/>
                <a:gd name="connsiteX5" fmla="*/ 674362 w 831537"/>
                <a:gd name="connsiteY5" fmla="*/ 0 h 753881"/>
                <a:gd name="connsiteX6" fmla="*/ 0 w 831537"/>
                <a:gd name="connsiteY6" fmla="*/ 638653 h 753881"/>
                <a:gd name="connsiteX7" fmla="*/ 45434 w 831537"/>
                <a:gd name="connsiteY7" fmla="*/ 752358 h 753881"/>
                <a:gd name="connsiteX0" fmla="*/ 45434 w 831537"/>
                <a:gd name="connsiteY0" fmla="*/ 666563 h 668086"/>
                <a:gd name="connsiteX1" fmla="*/ 172875 w 831537"/>
                <a:gd name="connsiteY1" fmla="*/ 629516 h 668086"/>
                <a:gd name="connsiteX2" fmla="*/ 153583 w 831537"/>
                <a:gd name="connsiteY2" fmla="*/ 582799 h 668086"/>
                <a:gd name="connsiteX3" fmla="*/ 500842 w 831537"/>
                <a:gd name="connsiteY3" fmla="*/ 486924 h 668086"/>
                <a:gd name="connsiteX4" fmla="*/ 831537 w 831537"/>
                <a:gd name="connsiteY4" fmla="*/ 136938 h 668086"/>
                <a:gd name="connsiteX5" fmla="*/ 600323 w 831537"/>
                <a:gd name="connsiteY5" fmla="*/ 0 h 668086"/>
                <a:gd name="connsiteX6" fmla="*/ 0 w 831537"/>
                <a:gd name="connsiteY6" fmla="*/ 552858 h 668086"/>
                <a:gd name="connsiteX7" fmla="*/ 45434 w 831537"/>
                <a:gd name="connsiteY7" fmla="*/ 666563 h 668086"/>
                <a:gd name="connsiteX0" fmla="*/ 45434 w 831537"/>
                <a:gd name="connsiteY0" fmla="*/ 666563 h 668086"/>
                <a:gd name="connsiteX1" fmla="*/ 172875 w 831537"/>
                <a:gd name="connsiteY1" fmla="*/ 629516 h 668086"/>
                <a:gd name="connsiteX2" fmla="*/ 153583 w 831537"/>
                <a:gd name="connsiteY2" fmla="*/ 582799 h 668086"/>
                <a:gd name="connsiteX3" fmla="*/ 500842 w 831537"/>
                <a:gd name="connsiteY3" fmla="*/ 486924 h 668086"/>
                <a:gd name="connsiteX4" fmla="*/ 831537 w 831537"/>
                <a:gd name="connsiteY4" fmla="*/ 136938 h 668086"/>
                <a:gd name="connsiteX5" fmla="*/ 741014 w 831537"/>
                <a:gd name="connsiteY5" fmla="*/ 82671 h 668086"/>
                <a:gd name="connsiteX6" fmla="*/ 600323 w 831537"/>
                <a:gd name="connsiteY6" fmla="*/ 0 h 668086"/>
                <a:gd name="connsiteX7" fmla="*/ 0 w 831537"/>
                <a:gd name="connsiteY7" fmla="*/ 552858 h 668086"/>
                <a:gd name="connsiteX8" fmla="*/ 45434 w 831537"/>
                <a:gd name="connsiteY8" fmla="*/ 666563 h 668086"/>
                <a:gd name="connsiteX0" fmla="*/ 45434 w 831537"/>
                <a:gd name="connsiteY0" fmla="*/ 666563 h 668086"/>
                <a:gd name="connsiteX1" fmla="*/ 172875 w 831537"/>
                <a:gd name="connsiteY1" fmla="*/ 629516 h 668086"/>
                <a:gd name="connsiteX2" fmla="*/ 153583 w 831537"/>
                <a:gd name="connsiteY2" fmla="*/ 582799 h 668086"/>
                <a:gd name="connsiteX3" fmla="*/ 500842 w 831537"/>
                <a:gd name="connsiteY3" fmla="*/ 486924 h 668086"/>
                <a:gd name="connsiteX4" fmla="*/ 831537 w 831537"/>
                <a:gd name="connsiteY4" fmla="*/ 136938 h 668086"/>
                <a:gd name="connsiteX5" fmla="*/ 756303 w 831537"/>
                <a:gd name="connsiteY5" fmla="*/ 14441 h 668086"/>
                <a:gd name="connsiteX6" fmla="*/ 600323 w 831537"/>
                <a:gd name="connsiteY6" fmla="*/ 0 h 668086"/>
                <a:gd name="connsiteX7" fmla="*/ 0 w 831537"/>
                <a:gd name="connsiteY7" fmla="*/ 552858 h 668086"/>
                <a:gd name="connsiteX8" fmla="*/ 45434 w 831537"/>
                <a:gd name="connsiteY8" fmla="*/ 666563 h 668086"/>
                <a:gd name="connsiteX0" fmla="*/ 45434 w 1029225"/>
                <a:gd name="connsiteY0" fmla="*/ 666563 h 668086"/>
                <a:gd name="connsiteX1" fmla="*/ 172875 w 1029225"/>
                <a:gd name="connsiteY1" fmla="*/ 629516 h 668086"/>
                <a:gd name="connsiteX2" fmla="*/ 153583 w 1029225"/>
                <a:gd name="connsiteY2" fmla="*/ 582799 h 668086"/>
                <a:gd name="connsiteX3" fmla="*/ 500842 w 1029225"/>
                <a:gd name="connsiteY3" fmla="*/ 486924 h 668086"/>
                <a:gd name="connsiteX4" fmla="*/ 1029225 w 1029225"/>
                <a:gd name="connsiteY4" fmla="*/ 75601 h 668086"/>
                <a:gd name="connsiteX5" fmla="*/ 756303 w 1029225"/>
                <a:gd name="connsiteY5" fmla="*/ 14441 h 668086"/>
                <a:gd name="connsiteX6" fmla="*/ 600323 w 1029225"/>
                <a:gd name="connsiteY6" fmla="*/ 0 h 668086"/>
                <a:gd name="connsiteX7" fmla="*/ 0 w 1029225"/>
                <a:gd name="connsiteY7" fmla="*/ 552858 h 668086"/>
                <a:gd name="connsiteX8" fmla="*/ 45434 w 1029225"/>
                <a:gd name="connsiteY8" fmla="*/ 666563 h 668086"/>
                <a:gd name="connsiteX0" fmla="*/ 45434 w 879453"/>
                <a:gd name="connsiteY0" fmla="*/ 666563 h 668086"/>
                <a:gd name="connsiteX1" fmla="*/ 172875 w 879453"/>
                <a:gd name="connsiteY1" fmla="*/ 629516 h 668086"/>
                <a:gd name="connsiteX2" fmla="*/ 153583 w 879453"/>
                <a:gd name="connsiteY2" fmla="*/ 582799 h 668086"/>
                <a:gd name="connsiteX3" fmla="*/ 500842 w 879453"/>
                <a:gd name="connsiteY3" fmla="*/ 486924 h 668086"/>
                <a:gd name="connsiteX4" fmla="*/ 879453 w 879453"/>
                <a:gd name="connsiteY4" fmla="*/ 188159 h 668086"/>
                <a:gd name="connsiteX5" fmla="*/ 756303 w 879453"/>
                <a:gd name="connsiteY5" fmla="*/ 14441 h 668086"/>
                <a:gd name="connsiteX6" fmla="*/ 600323 w 879453"/>
                <a:gd name="connsiteY6" fmla="*/ 0 h 668086"/>
                <a:gd name="connsiteX7" fmla="*/ 0 w 879453"/>
                <a:gd name="connsiteY7" fmla="*/ 552858 h 668086"/>
                <a:gd name="connsiteX8" fmla="*/ 45434 w 879453"/>
                <a:gd name="connsiteY8" fmla="*/ 666563 h 668086"/>
                <a:gd name="connsiteX0" fmla="*/ 45434 w 879453"/>
                <a:gd name="connsiteY0" fmla="*/ 666563 h 668086"/>
                <a:gd name="connsiteX1" fmla="*/ 172875 w 879453"/>
                <a:gd name="connsiteY1" fmla="*/ 629516 h 668086"/>
                <a:gd name="connsiteX2" fmla="*/ 153583 w 879453"/>
                <a:gd name="connsiteY2" fmla="*/ 582799 h 668086"/>
                <a:gd name="connsiteX3" fmla="*/ 500842 w 879453"/>
                <a:gd name="connsiteY3" fmla="*/ 486924 h 668086"/>
                <a:gd name="connsiteX4" fmla="*/ 879453 w 879453"/>
                <a:gd name="connsiteY4" fmla="*/ 188159 h 668086"/>
                <a:gd name="connsiteX5" fmla="*/ 790837 w 879453"/>
                <a:gd name="connsiteY5" fmla="*/ 27794 h 668086"/>
                <a:gd name="connsiteX6" fmla="*/ 600323 w 879453"/>
                <a:gd name="connsiteY6" fmla="*/ 0 h 668086"/>
                <a:gd name="connsiteX7" fmla="*/ 0 w 879453"/>
                <a:gd name="connsiteY7" fmla="*/ 552858 h 668086"/>
                <a:gd name="connsiteX8" fmla="*/ 45434 w 879453"/>
                <a:gd name="connsiteY8" fmla="*/ 666563 h 668086"/>
                <a:gd name="connsiteX0" fmla="*/ 45434 w 879453"/>
                <a:gd name="connsiteY0" fmla="*/ 666563 h 668086"/>
                <a:gd name="connsiteX1" fmla="*/ 172875 w 879453"/>
                <a:gd name="connsiteY1" fmla="*/ 629516 h 668086"/>
                <a:gd name="connsiteX2" fmla="*/ 153583 w 879453"/>
                <a:gd name="connsiteY2" fmla="*/ 582799 h 668086"/>
                <a:gd name="connsiteX3" fmla="*/ 705491 w 879453"/>
                <a:gd name="connsiteY3" fmla="*/ 424191 h 668086"/>
                <a:gd name="connsiteX4" fmla="*/ 879453 w 879453"/>
                <a:gd name="connsiteY4" fmla="*/ 188159 h 668086"/>
                <a:gd name="connsiteX5" fmla="*/ 790837 w 879453"/>
                <a:gd name="connsiteY5" fmla="*/ 27794 h 668086"/>
                <a:gd name="connsiteX6" fmla="*/ 600323 w 879453"/>
                <a:gd name="connsiteY6" fmla="*/ 0 h 668086"/>
                <a:gd name="connsiteX7" fmla="*/ 0 w 879453"/>
                <a:gd name="connsiteY7" fmla="*/ 552858 h 668086"/>
                <a:gd name="connsiteX8" fmla="*/ 45434 w 879453"/>
                <a:gd name="connsiteY8" fmla="*/ 666563 h 6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9453" h="668086">
                  <a:moveTo>
                    <a:pt x="45434" y="666563"/>
                  </a:moveTo>
                  <a:cubicBezTo>
                    <a:pt x="61180" y="650882"/>
                    <a:pt x="157129" y="645197"/>
                    <a:pt x="172875" y="629516"/>
                  </a:cubicBezTo>
                  <a:lnTo>
                    <a:pt x="153583" y="582799"/>
                  </a:lnTo>
                  <a:lnTo>
                    <a:pt x="705491" y="424191"/>
                  </a:lnTo>
                  <a:lnTo>
                    <a:pt x="879453" y="188159"/>
                  </a:lnTo>
                  <a:lnTo>
                    <a:pt x="790837" y="27794"/>
                  </a:lnTo>
                  <a:lnTo>
                    <a:pt x="600323" y="0"/>
                  </a:lnTo>
                  <a:lnTo>
                    <a:pt x="0" y="552858"/>
                  </a:lnTo>
                  <a:cubicBezTo>
                    <a:pt x="0" y="534733"/>
                    <a:pt x="45434" y="684688"/>
                    <a:pt x="45434" y="666563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  <a:alpha val="49412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122D4F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019FA0-B2B5-CD42-804C-060F4BB2875D}"/>
                </a:ext>
              </a:extLst>
            </p:cNvPr>
            <p:cNvSpPr txBox="1"/>
            <p:nvPr/>
          </p:nvSpPr>
          <p:spPr>
            <a:xfrm>
              <a:off x="5849032" y="1472881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122D4F"/>
                  </a:solidFill>
                </a:rPr>
                <a:t>1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EC89B31-0D85-D242-9452-BA07A2DD7692}"/>
                </a:ext>
              </a:extLst>
            </p:cNvPr>
            <p:cNvSpPr/>
            <p:nvPr/>
          </p:nvSpPr>
          <p:spPr>
            <a:xfrm rot="7978738">
              <a:off x="3377577" y="904643"/>
              <a:ext cx="1332990" cy="417200"/>
            </a:xfrm>
            <a:custGeom>
              <a:avLst/>
              <a:gdLst>
                <a:gd name="connsiteX0" fmla="*/ 1583940 w 1583940"/>
                <a:gd name="connsiteY0" fmla="*/ 0 h 1316123"/>
                <a:gd name="connsiteX1" fmla="*/ 1086567 w 1583940"/>
                <a:gd name="connsiteY1" fmla="*/ 600672 h 1316123"/>
                <a:gd name="connsiteX2" fmla="*/ 967963 w 1583940"/>
                <a:gd name="connsiteY2" fmla="*/ 485894 h 1316123"/>
                <a:gd name="connsiteX3" fmla="*/ 661888 w 1583940"/>
                <a:gd name="connsiteY3" fmla="*/ 665713 h 1316123"/>
                <a:gd name="connsiteX4" fmla="*/ 505024 w 1583940"/>
                <a:gd name="connsiteY4" fmla="*/ 799621 h 1316123"/>
                <a:gd name="connsiteX5" fmla="*/ 0 w 1583940"/>
                <a:gd name="connsiteY5" fmla="*/ 1308472 h 1316123"/>
                <a:gd name="connsiteX6" fmla="*/ 179819 w 1583940"/>
                <a:gd name="connsiteY6" fmla="*/ 1316123 h 1316123"/>
                <a:gd name="connsiteX7" fmla="*/ 459113 w 1583940"/>
                <a:gd name="connsiteY7" fmla="*/ 1296994 h 1316123"/>
                <a:gd name="connsiteX8" fmla="*/ 746058 w 1583940"/>
                <a:gd name="connsiteY8" fmla="*/ 1243431 h 1316123"/>
                <a:gd name="connsiteX9" fmla="*/ 1017700 w 1583940"/>
                <a:gd name="connsiteY9" fmla="*/ 1170738 h 1316123"/>
                <a:gd name="connsiteX10" fmla="*/ 738407 w 1583940"/>
                <a:gd name="connsiteY10" fmla="*/ 849359 h 1316123"/>
                <a:gd name="connsiteX11" fmla="*/ 1033004 w 1583940"/>
                <a:gd name="connsiteY11" fmla="*/ 547109 h 1316123"/>
                <a:gd name="connsiteX0" fmla="*/ 1086567 w 1086567"/>
                <a:gd name="connsiteY0" fmla="*/ 114778 h 830229"/>
                <a:gd name="connsiteX1" fmla="*/ 967963 w 1086567"/>
                <a:gd name="connsiteY1" fmla="*/ 0 h 830229"/>
                <a:gd name="connsiteX2" fmla="*/ 661888 w 1086567"/>
                <a:gd name="connsiteY2" fmla="*/ 179819 h 830229"/>
                <a:gd name="connsiteX3" fmla="*/ 505024 w 1086567"/>
                <a:gd name="connsiteY3" fmla="*/ 313727 h 830229"/>
                <a:gd name="connsiteX4" fmla="*/ 0 w 1086567"/>
                <a:gd name="connsiteY4" fmla="*/ 822578 h 830229"/>
                <a:gd name="connsiteX5" fmla="*/ 179819 w 1086567"/>
                <a:gd name="connsiteY5" fmla="*/ 830229 h 830229"/>
                <a:gd name="connsiteX6" fmla="*/ 459113 w 1086567"/>
                <a:gd name="connsiteY6" fmla="*/ 811100 h 830229"/>
                <a:gd name="connsiteX7" fmla="*/ 746058 w 1086567"/>
                <a:gd name="connsiteY7" fmla="*/ 757537 h 830229"/>
                <a:gd name="connsiteX8" fmla="*/ 1017700 w 1086567"/>
                <a:gd name="connsiteY8" fmla="*/ 684844 h 830229"/>
                <a:gd name="connsiteX9" fmla="*/ 738407 w 1086567"/>
                <a:gd name="connsiteY9" fmla="*/ 363465 h 830229"/>
                <a:gd name="connsiteX10" fmla="*/ 1033004 w 1086567"/>
                <a:gd name="connsiteY10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38407 w 1033004"/>
                <a:gd name="connsiteY8" fmla="*/ 363465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967963 w 1033004"/>
                <a:gd name="connsiteY0" fmla="*/ 0 h 830229"/>
                <a:gd name="connsiteX1" fmla="*/ 661888 w 1033004"/>
                <a:gd name="connsiteY1" fmla="*/ 179819 h 830229"/>
                <a:gd name="connsiteX2" fmla="*/ 505024 w 1033004"/>
                <a:gd name="connsiteY2" fmla="*/ 313727 h 830229"/>
                <a:gd name="connsiteX3" fmla="*/ 0 w 1033004"/>
                <a:gd name="connsiteY3" fmla="*/ 822578 h 830229"/>
                <a:gd name="connsiteX4" fmla="*/ 179819 w 1033004"/>
                <a:gd name="connsiteY4" fmla="*/ 830229 h 830229"/>
                <a:gd name="connsiteX5" fmla="*/ 459113 w 1033004"/>
                <a:gd name="connsiteY5" fmla="*/ 811100 h 830229"/>
                <a:gd name="connsiteX6" fmla="*/ 746058 w 1033004"/>
                <a:gd name="connsiteY6" fmla="*/ 757537 h 830229"/>
                <a:gd name="connsiteX7" fmla="*/ 1017700 w 1033004"/>
                <a:gd name="connsiteY7" fmla="*/ 684844 h 830229"/>
                <a:gd name="connsiteX8" fmla="*/ 742233 w 1033004"/>
                <a:gd name="connsiteY8" fmla="*/ 374943 h 830229"/>
                <a:gd name="connsiteX9" fmla="*/ 1033004 w 1033004"/>
                <a:gd name="connsiteY9" fmla="*/ 61215 h 830229"/>
                <a:gd name="connsiteX10" fmla="*/ 967963 w 1033004"/>
                <a:gd name="connsiteY10" fmla="*/ 0 h 830229"/>
                <a:gd name="connsiteX0" fmla="*/ 619802 w 1033004"/>
                <a:gd name="connsiteY0" fmla="*/ 0 h 1140130"/>
                <a:gd name="connsiteX1" fmla="*/ 661888 w 1033004"/>
                <a:gd name="connsiteY1" fmla="*/ 489720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19802 w 1033004"/>
                <a:gd name="connsiteY0" fmla="*/ 0 h 1140130"/>
                <a:gd name="connsiteX1" fmla="*/ 348160 w 1033004"/>
                <a:gd name="connsiteY1" fmla="*/ 309901 h 1140130"/>
                <a:gd name="connsiteX2" fmla="*/ 505024 w 1033004"/>
                <a:gd name="connsiteY2" fmla="*/ 623628 h 1140130"/>
                <a:gd name="connsiteX3" fmla="*/ 0 w 1033004"/>
                <a:gd name="connsiteY3" fmla="*/ 1132479 h 1140130"/>
                <a:gd name="connsiteX4" fmla="*/ 179819 w 1033004"/>
                <a:gd name="connsiteY4" fmla="*/ 1140130 h 1140130"/>
                <a:gd name="connsiteX5" fmla="*/ 459113 w 1033004"/>
                <a:gd name="connsiteY5" fmla="*/ 1121001 h 1140130"/>
                <a:gd name="connsiteX6" fmla="*/ 746058 w 1033004"/>
                <a:gd name="connsiteY6" fmla="*/ 1067438 h 1140130"/>
                <a:gd name="connsiteX7" fmla="*/ 1017700 w 1033004"/>
                <a:gd name="connsiteY7" fmla="*/ 994745 h 1140130"/>
                <a:gd name="connsiteX8" fmla="*/ 742233 w 1033004"/>
                <a:gd name="connsiteY8" fmla="*/ 684844 h 1140130"/>
                <a:gd name="connsiteX9" fmla="*/ 1033004 w 1033004"/>
                <a:gd name="connsiteY9" fmla="*/ 371116 h 1140130"/>
                <a:gd name="connsiteX10" fmla="*/ 619802 w 1033004"/>
                <a:gd name="connsiteY10" fmla="*/ 0 h 1140130"/>
                <a:gd name="connsiteX0" fmla="*/ 608325 w 1033004"/>
                <a:gd name="connsiteY0" fmla="*/ 0 h 1143956"/>
                <a:gd name="connsiteX1" fmla="*/ 348160 w 1033004"/>
                <a:gd name="connsiteY1" fmla="*/ 313727 h 1143956"/>
                <a:gd name="connsiteX2" fmla="*/ 505024 w 1033004"/>
                <a:gd name="connsiteY2" fmla="*/ 627454 h 1143956"/>
                <a:gd name="connsiteX3" fmla="*/ 0 w 1033004"/>
                <a:gd name="connsiteY3" fmla="*/ 1136305 h 1143956"/>
                <a:gd name="connsiteX4" fmla="*/ 179819 w 1033004"/>
                <a:gd name="connsiteY4" fmla="*/ 1143956 h 1143956"/>
                <a:gd name="connsiteX5" fmla="*/ 459113 w 1033004"/>
                <a:gd name="connsiteY5" fmla="*/ 1124827 h 1143956"/>
                <a:gd name="connsiteX6" fmla="*/ 746058 w 1033004"/>
                <a:gd name="connsiteY6" fmla="*/ 1071264 h 1143956"/>
                <a:gd name="connsiteX7" fmla="*/ 1017700 w 1033004"/>
                <a:gd name="connsiteY7" fmla="*/ 998571 h 1143956"/>
                <a:gd name="connsiteX8" fmla="*/ 742233 w 1033004"/>
                <a:gd name="connsiteY8" fmla="*/ 688670 h 1143956"/>
                <a:gd name="connsiteX9" fmla="*/ 1033004 w 1033004"/>
                <a:gd name="connsiteY9" fmla="*/ 374942 h 1143956"/>
                <a:gd name="connsiteX10" fmla="*/ 608325 w 1033004"/>
                <a:gd name="connsiteY10" fmla="*/ 0 h 1143956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459113 w 1033004"/>
                <a:gd name="connsiteY5" fmla="*/ 112482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179819 w 1033004"/>
                <a:gd name="connsiteY4" fmla="*/ 1143956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608325 w 1033004"/>
                <a:gd name="connsiteY0" fmla="*/ 0 h 1155434"/>
                <a:gd name="connsiteX1" fmla="*/ 348160 w 1033004"/>
                <a:gd name="connsiteY1" fmla="*/ 313727 h 1155434"/>
                <a:gd name="connsiteX2" fmla="*/ 45911 w 1033004"/>
                <a:gd name="connsiteY2" fmla="*/ 1155434 h 1155434"/>
                <a:gd name="connsiteX3" fmla="*/ 0 w 1033004"/>
                <a:gd name="connsiteY3" fmla="*/ 1136305 h 1155434"/>
                <a:gd name="connsiteX4" fmla="*/ 244860 w 1033004"/>
                <a:gd name="connsiteY4" fmla="*/ 1059785 h 1155434"/>
                <a:gd name="connsiteX5" fmla="*/ 336683 w 1033004"/>
                <a:gd name="connsiteY5" fmla="*/ 1002397 h 1155434"/>
                <a:gd name="connsiteX6" fmla="*/ 746058 w 1033004"/>
                <a:gd name="connsiteY6" fmla="*/ 1071264 h 1155434"/>
                <a:gd name="connsiteX7" fmla="*/ 1017700 w 1033004"/>
                <a:gd name="connsiteY7" fmla="*/ 998571 h 1155434"/>
                <a:gd name="connsiteX8" fmla="*/ 742233 w 1033004"/>
                <a:gd name="connsiteY8" fmla="*/ 688670 h 1155434"/>
                <a:gd name="connsiteX9" fmla="*/ 1033004 w 1033004"/>
                <a:gd name="connsiteY9" fmla="*/ 374942 h 1155434"/>
                <a:gd name="connsiteX10" fmla="*/ 608325 w 1033004"/>
                <a:gd name="connsiteY10" fmla="*/ 0 h 1155434"/>
                <a:gd name="connsiteX0" fmla="*/ 562414 w 987093"/>
                <a:gd name="connsiteY0" fmla="*/ 0 h 1155434"/>
                <a:gd name="connsiteX1" fmla="*/ 302249 w 987093"/>
                <a:gd name="connsiteY1" fmla="*/ 313727 h 1155434"/>
                <a:gd name="connsiteX2" fmla="*/ 0 w 987093"/>
                <a:gd name="connsiteY2" fmla="*/ 1155434 h 1155434"/>
                <a:gd name="connsiteX3" fmla="*/ 198949 w 987093"/>
                <a:gd name="connsiteY3" fmla="*/ 1059785 h 1155434"/>
                <a:gd name="connsiteX4" fmla="*/ 290772 w 987093"/>
                <a:gd name="connsiteY4" fmla="*/ 1002397 h 1155434"/>
                <a:gd name="connsiteX5" fmla="*/ 700147 w 987093"/>
                <a:gd name="connsiteY5" fmla="*/ 1071264 h 1155434"/>
                <a:gd name="connsiteX6" fmla="*/ 971789 w 987093"/>
                <a:gd name="connsiteY6" fmla="*/ 998571 h 1155434"/>
                <a:gd name="connsiteX7" fmla="*/ 696322 w 987093"/>
                <a:gd name="connsiteY7" fmla="*/ 688670 h 1155434"/>
                <a:gd name="connsiteX8" fmla="*/ 987093 w 987093"/>
                <a:gd name="connsiteY8" fmla="*/ 374942 h 1155434"/>
                <a:gd name="connsiteX9" fmla="*/ 562414 w 987093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65189 w 971789"/>
                <a:gd name="connsiteY8" fmla="*/ 61214 h 1155434"/>
                <a:gd name="connsiteX9" fmla="*/ 562414 w 971789"/>
                <a:gd name="connsiteY9" fmla="*/ 0 h 1155434"/>
                <a:gd name="connsiteX0" fmla="*/ 562414 w 971789"/>
                <a:gd name="connsiteY0" fmla="*/ 0 h 1155434"/>
                <a:gd name="connsiteX1" fmla="*/ 302249 w 971789"/>
                <a:gd name="connsiteY1" fmla="*/ 313727 h 1155434"/>
                <a:gd name="connsiteX2" fmla="*/ 0 w 971789"/>
                <a:gd name="connsiteY2" fmla="*/ 1155434 h 1155434"/>
                <a:gd name="connsiteX3" fmla="*/ 198949 w 971789"/>
                <a:gd name="connsiteY3" fmla="*/ 1059785 h 1155434"/>
                <a:gd name="connsiteX4" fmla="*/ 290772 w 971789"/>
                <a:gd name="connsiteY4" fmla="*/ 1002397 h 1155434"/>
                <a:gd name="connsiteX5" fmla="*/ 700147 w 971789"/>
                <a:gd name="connsiteY5" fmla="*/ 1071264 h 1155434"/>
                <a:gd name="connsiteX6" fmla="*/ 971789 w 971789"/>
                <a:gd name="connsiteY6" fmla="*/ 998571 h 1155434"/>
                <a:gd name="connsiteX7" fmla="*/ 696322 w 971789"/>
                <a:gd name="connsiteY7" fmla="*/ 688670 h 1155434"/>
                <a:gd name="connsiteX8" fmla="*/ 757537 w 971789"/>
                <a:gd name="connsiteY8" fmla="*/ 68865 h 1155434"/>
                <a:gd name="connsiteX9" fmla="*/ 562414 w 971789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700148 w 757537"/>
                <a:gd name="connsiteY6" fmla="*/ 795796 h 1155434"/>
                <a:gd name="connsiteX7" fmla="*/ 696322 w 757537"/>
                <a:gd name="connsiteY7" fmla="*/ 688670 h 1155434"/>
                <a:gd name="connsiteX8" fmla="*/ 757537 w 757537"/>
                <a:gd name="connsiteY8" fmla="*/ 68865 h 1155434"/>
                <a:gd name="connsiteX9" fmla="*/ 562414 w 757537"/>
                <a:gd name="connsiteY9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96322 w 757537"/>
                <a:gd name="connsiteY6" fmla="*/ 688670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700147 w 757537"/>
                <a:gd name="connsiteY5" fmla="*/ 1071264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0772 w 757537"/>
                <a:gd name="connsiteY4" fmla="*/ 100239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2414 w 757537"/>
                <a:gd name="connsiteY0" fmla="*/ 0 h 1155434"/>
                <a:gd name="connsiteX1" fmla="*/ 302249 w 757537"/>
                <a:gd name="connsiteY1" fmla="*/ 313727 h 1155434"/>
                <a:gd name="connsiteX2" fmla="*/ 0 w 757537"/>
                <a:gd name="connsiteY2" fmla="*/ 1155434 h 1155434"/>
                <a:gd name="connsiteX3" fmla="*/ 198949 w 757537"/>
                <a:gd name="connsiteY3" fmla="*/ 1059785 h 1155434"/>
                <a:gd name="connsiteX4" fmla="*/ 298424 w 757537"/>
                <a:gd name="connsiteY4" fmla="*/ 1021527 h 1155434"/>
                <a:gd name="connsiteX5" fmla="*/ 539457 w 757537"/>
                <a:gd name="connsiteY5" fmla="*/ 887619 h 1155434"/>
                <a:gd name="connsiteX6" fmla="*/ 684845 w 757537"/>
                <a:gd name="connsiteY6" fmla="*/ 784319 h 1155434"/>
                <a:gd name="connsiteX7" fmla="*/ 757537 w 757537"/>
                <a:gd name="connsiteY7" fmla="*/ 68865 h 1155434"/>
                <a:gd name="connsiteX8" fmla="*/ 562414 w 757537"/>
                <a:gd name="connsiteY8" fmla="*/ 0 h 1155434"/>
                <a:gd name="connsiteX0" fmla="*/ 566240 w 761363"/>
                <a:gd name="connsiteY0" fmla="*/ 0 h 1163086"/>
                <a:gd name="connsiteX1" fmla="*/ 306075 w 761363"/>
                <a:gd name="connsiteY1" fmla="*/ 313727 h 1163086"/>
                <a:gd name="connsiteX2" fmla="*/ 0 w 761363"/>
                <a:gd name="connsiteY2" fmla="*/ 1163086 h 1163086"/>
                <a:gd name="connsiteX3" fmla="*/ 202775 w 761363"/>
                <a:gd name="connsiteY3" fmla="*/ 1059785 h 1163086"/>
                <a:gd name="connsiteX4" fmla="*/ 302250 w 761363"/>
                <a:gd name="connsiteY4" fmla="*/ 1021527 h 1163086"/>
                <a:gd name="connsiteX5" fmla="*/ 543283 w 761363"/>
                <a:gd name="connsiteY5" fmla="*/ 887619 h 1163086"/>
                <a:gd name="connsiteX6" fmla="*/ 688671 w 761363"/>
                <a:gd name="connsiteY6" fmla="*/ 784319 h 1163086"/>
                <a:gd name="connsiteX7" fmla="*/ 761363 w 761363"/>
                <a:gd name="connsiteY7" fmla="*/ 68865 h 1163086"/>
                <a:gd name="connsiteX8" fmla="*/ 566240 w 761363"/>
                <a:gd name="connsiteY8" fmla="*/ 0 h 1163086"/>
                <a:gd name="connsiteX0" fmla="*/ 566240 w 749885"/>
                <a:gd name="connsiteY0" fmla="*/ 0 h 1163086"/>
                <a:gd name="connsiteX1" fmla="*/ 306075 w 749885"/>
                <a:gd name="connsiteY1" fmla="*/ 313727 h 1163086"/>
                <a:gd name="connsiteX2" fmla="*/ 0 w 749885"/>
                <a:gd name="connsiteY2" fmla="*/ 1163086 h 1163086"/>
                <a:gd name="connsiteX3" fmla="*/ 202775 w 749885"/>
                <a:gd name="connsiteY3" fmla="*/ 1059785 h 1163086"/>
                <a:gd name="connsiteX4" fmla="*/ 302250 w 749885"/>
                <a:gd name="connsiteY4" fmla="*/ 1021527 h 1163086"/>
                <a:gd name="connsiteX5" fmla="*/ 543283 w 749885"/>
                <a:gd name="connsiteY5" fmla="*/ 887619 h 1163086"/>
                <a:gd name="connsiteX6" fmla="*/ 688671 w 749885"/>
                <a:gd name="connsiteY6" fmla="*/ 784319 h 1163086"/>
                <a:gd name="connsiteX7" fmla="*/ 749885 w 749885"/>
                <a:gd name="connsiteY7" fmla="*/ 68865 h 1163086"/>
                <a:gd name="connsiteX8" fmla="*/ 566240 w 749885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84319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540753 w 753711"/>
                <a:gd name="connsiteY6" fmla="*/ 887413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753711"/>
                <a:gd name="connsiteY0" fmla="*/ 0 h 1163086"/>
                <a:gd name="connsiteX1" fmla="*/ 306075 w 753711"/>
                <a:gd name="connsiteY1" fmla="*/ 313727 h 1163086"/>
                <a:gd name="connsiteX2" fmla="*/ 0 w 753711"/>
                <a:gd name="connsiteY2" fmla="*/ 1163086 h 1163086"/>
                <a:gd name="connsiteX3" fmla="*/ 202775 w 753711"/>
                <a:gd name="connsiteY3" fmla="*/ 1059785 h 1163086"/>
                <a:gd name="connsiteX4" fmla="*/ 302250 w 753711"/>
                <a:gd name="connsiteY4" fmla="*/ 1021527 h 1163086"/>
                <a:gd name="connsiteX5" fmla="*/ 543283 w 753711"/>
                <a:gd name="connsiteY5" fmla="*/ 887619 h 1163086"/>
                <a:gd name="connsiteX6" fmla="*/ 688671 w 753711"/>
                <a:gd name="connsiteY6" fmla="*/ 757425 h 1163086"/>
                <a:gd name="connsiteX7" fmla="*/ 753711 w 753711"/>
                <a:gd name="connsiteY7" fmla="*/ 53562 h 1163086"/>
                <a:gd name="connsiteX8" fmla="*/ 566240 w 753711"/>
                <a:gd name="connsiteY8" fmla="*/ 0 h 1163086"/>
                <a:gd name="connsiteX0" fmla="*/ 566240 w 1533640"/>
                <a:gd name="connsiteY0" fmla="*/ 0 h 1163086"/>
                <a:gd name="connsiteX1" fmla="*/ 306075 w 1533640"/>
                <a:gd name="connsiteY1" fmla="*/ 313727 h 1163086"/>
                <a:gd name="connsiteX2" fmla="*/ 0 w 1533640"/>
                <a:gd name="connsiteY2" fmla="*/ 1163086 h 1163086"/>
                <a:gd name="connsiteX3" fmla="*/ 202775 w 1533640"/>
                <a:gd name="connsiteY3" fmla="*/ 1059785 h 1163086"/>
                <a:gd name="connsiteX4" fmla="*/ 302250 w 1533640"/>
                <a:gd name="connsiteY4" fmla="*/ 1021527 h 1163086"/>
                <a:gd name="connsiteX5" fmla="*/ 543283 w 1533640"/>
                <a:gd name="connsiteY5" fmla="*/ 887619 h 1163086"/>
                <a:gd name="connsiteX6" fmla="*/ 688671 w 1533640"/>
                <a:gd name="connsiteY6" fmla="*/ 757425 h 1163086"/>
                <a:gd name="connsiteX7" fmla="*/ 1533640 w 1533640"/>
                <a:gd name="connsiteY7" fmla="*/ 627304 h 1163086"/>
                <a:gd name="connsiteX8" fmla="*/ 566240 w 1533640"/>
                <a:gd name="connsiteY8" fmla="*/ 0 h 1163086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688671 w 1533640"/>
                <a:gd name="connsiteY6" fmla="*/ 443698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43283 w 1533640"/>
                <a:gd name="connsiteY5" fmla="*/ 573892 h 849359"/>
                <a:gd name="connsiteX6" fmla="*/ 513860 w 1533640"/>
                <a:gd name="connsiteY6" fmla="*/ 658850 h 849359"/>
                <a:gd name="connsiteX7" fmla="*/ 1533640 w 1533640"/>
                <a:gd name="connsiteY7" fmla="*/ 313577 h 849359"/>
                <a:gd name="connsiteX8" fmla="*/ 1516499 w 1533640"/>
                <a:gd name="connsiteY8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302250 w 1533640"/>
                <a:gd name="connsiteY4" fmla="*/ 707800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246567 h 849359"/>
                <a:gd name="connsiteX1" fmla="*/ 306075 w 1533640"/>
                <a:gd name="connsiteY1" fmla="*/ 0 h 849359"/>
                <a:gd name="connsiteX2" fmla="*/ 0 w 1533640"/>
                <a:gd name="connsiteY2" fmla="*/ 849359 h 849359"/>
                <a:gd name="connsiteX3" fmla="*/ 202775 w 1533640"/>
                <a:gd name="connsiteY3" fmla="*/ 746058 h 849359"/>
                <a:gd name="connsiteX4" fmla="*/ 418791 w 1533640"/>
                <a:gd name="connsiteY4" fmla="*/ 689871 h 849359"/>
                <a:gd name="connsiteX5" fmla="*/ 513860 w 1533640"/>
                <a:gd name="connsiteY5" fmla="*/ 658850 h 849359"/>
                <a:gd name="connsiteX6" fmla="*/ 1533640 w 1533640"/>
                <a:gd name="connsiteY6" fmla="*/ 313577 h 849359"/>
                <a:gd name="connsiteX7" fmla="*/ 1516499 w 1533640"/>
                <a:gd name="connsiteY7" fmla="*/ 246567 h 849359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516499 w 1533640"/>
                <a:gd name="connsiteY0" fmla="*/ 38 h 602830"/>
                <a:gd name="connsiteX1" fmla="*/ 642252 w 1533640"/>
                <a:gd name="connsiteY1" fmla="*/ 0 h 602830"/>
                <a:gd name="connsiteX2" fmla="*/ 0 w 1533640"/>
                <a:gd name="connsiteY2" fmla="*/ 602830 h 602830"/>
                <a:gd name="connsiteX3" fmla="*/ 202775 w 1533640"/>
                <a:gd name="connsiteY3" fmla="*/ 499529 h 602830"/>
                <a:gd name="connsiteX4" fmla="*/ 418791 w 1533640"/>
                <a:gd name="connsiteY4" fmla="*/ 443342 h 602830"/>
                <a:gd name="connsiteX5" fmla="*/ 513860 w 1533640"/>
                <a:gd name="connsiteY5" fmla="*/ 412321 h 602830"/>
                <a:gd name="connsiteX6" fmla="*/ 1533640 w 1533640"/>
                <a:gd name="connsiteY6" fmla="*/ 67048 h 602830"/>
                <a:gd name="connsiteX7" fmla="*/ 1516499 w 1533640"/>
                <a:gd name="connsiteY7" fmla="*/ 38 h 602830"/>
                <a:gd name="connsiteX0" fmla="*/ 1313724 w 1330865"/>
                <a:gd name="connsiteY0" fmla="*/ 28863 h 528354"/>
                <a:gd name="connsiteX1" fmla="*/ 439477 w 1330865"/>
                <a:gd name="connsiteY1" fmla="*/ 28825 h 528354"/>
                <a:gd name="connsiteX2" fmla="*/ 133401 w 1330865"/>
                <a:gd name="connsiteY2" fmla="*/ 93773 h 528354"/>
                <a:gd name="connsiteX3" fmla="*/ 0 w 1330865"/>
                <a:gd name="connsiteY3" fmla="*/ 528354 h 528354"/>
                <a:gd name="connsiteX4" fmla="*/ 216016 w 1330865"/>
                <a:gd name="connsiteY4" fmla="*/ 472167 h 528354"/>
                <a:gd name="connsiteX5" fmla="*/ 311085 w 1330865"/>
                <a:gd name="connsiteY5" fmla="*/ 441146 h 528354"/>
                <a:gd name="connsiteX6" fmla="*/ 1330865 w 1330865"/>
                <a:gd name="connsiteY6" fmla="*/ 95873 h 528354"/>
                <a:gd name="connsiteX7" fmla="*/ 1313724 w 1330865"/>
                <a:gd name="connsiteY7" fmla="*/ 28863 h 528354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133401 w 1330865"/>
                <a:gd name="connsiteY2" fmla="*/ 64948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0 w 1330865"/>
                <a:gd name="connsiteY3" fmla="*/ 499529 h 499529"/>
                <a:gd name="connsiteX4" fmla="*/ 216016 w 1330865"/>
                <a:gd name="connsiteY4" fmla="*/ 443342 h 499529"/>
                <a:gd name="connsiteX5" fmla="*/ 311085 w 1330865"/>
                <a:gd name="connsiteY5" fmla="*/ 412321 h 499529"/>
                <a:gd name="connsiteX6" fmla="*/ 1330865 w 1330865"/>
                <a:gd name="connsiteY6" fmla="*/ 67048 h 499529"/>
                <a:gd name="connsiteX7" fmla="*/ 1313724 w 1330865"/>
                <a:gd name="connsiteY7" fmla="*/ 38 h 499529"/>
                <a:gd name="connsiteX0" fmla="*/ 1313724 w 1330865"/>
                <a:gd name="connsiteY0" fmla="*/ 38 h 499529"/>
                <a:gd name="connsiteX1" fmla="*/ 439477 w 1330865"/>
                <a:gd name="connsiteY1" fmla="*/ 0 h 499529"/>
                <a:gd name="connsiteX2" fmla="*/ 424754 w 1330865"/>
                <a:gd name="connsiteY2" fmla="*/ 73912 h 499529"/>
                <a:gd name="connsiteX3" fmla="*/ 70686 w 1330865"/>
                <a:gd name="connsiteY3" fmla="*/ 75553 h 499529"/>
                <a:gd name="connsiteX4" fmla="*/ 0 w 1330865"/>
                <a:gd name="connsiteY4" fmla="*/ 499529 h 499529"/>
                <a:gd name="connsiteX5" fmla="*/ 216016 w 1330865"/>
                <a:gd name="connsiteY5" fmla="*/ 443342 h 499529"/>
                <a:gd name="connsiteX6" fmla="*/ 311085 w 1330865"/>
                <a:gd name="connsiteY6" fmla="*/ 412321 h 499529"/>
                <a:gd name="connsiteX7" fmla="*/ 1330865 w 1330865"/>
                <a:gd name="connsiteY7" fmla="*/ 67048 h 499529"/>
                <a:gd name="connsiteX8" fmla="*/ 1313724 w 1330865"/>
                <a:gd name="connsiteY8" fmla="*/ 38 h 499529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41296 w 1447407"/>
                <a:gd name="connsiteY2" fmla="*/ 73912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430266 w 1447407"/>
                <a:gd name="connsiteY0" fmla="*/ 38 h 443342"/>
                <a:gd name="connsiteX1" fmla="*/ 556019 w 1447407"/>
                <a:gd name="connsiteY1" fmla="*/ 0 h 443342"/>
                <a:gd name="connsiteX2" fmla="*/ 559225 w 1447407"/>
                <a:gd name="connsiteY2" fmla="*/ 78395 h 443342"/>
                <a:gd name="connsiteX3" fmla="*/ 187228 w 1447407"/>
                <a:gd name="connsiteY3" fmla="*/ 75553 h 443342"/>
                <a:gd name="connsiteX4" fmla="*/ 0 w 1447407"/>
                <a:gd name="connsiteY4" fmla="*/ 253000 h 443342"/>
                <a:gd name="connsiteX5" fmla="*/ 332558 w 1447407"/>
                <a:gd name="connsiteY5" fmla="*/ 443342 h 443342"/>
                <a:gd name="connsiteX6" fmla="*/ 427627 w 1447407"/>
                <a:gd name="connsiteY6" fmla="*/ 412321 h 443342"/>
                <a:gd name="connsiteX7" fmla="*/ 1447407 w 1447407"/>
                <a:gd name="connsiteY7" fmla="*/ 67048 h 443342"/>
                <a:gd name="connsiteX8" fmla="*/ 1430266 w 1447407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74060 w 1362242"/>
                <a:gd name="connsiteY2" fmla="*/ 78395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02063 w 1362242"/>
                <a:gd name="connsiteY3" fmla="*/ 75553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3342"/>
                <a:gd name="connsiteX1" fmla="*/ 470854 w 1362242"/>
                <a:gd name="connsiteY1" fmla="*/ 0 h 443342"/>
                <a:gd name="connsiteX2" fmla="*/ 469577 w 1362242"/>
                <a:gd name="connsiteY2" fmla="*/ 42536 h 443342"/>
                <a:gd name="connsiteX3" fmla="*/ 115510 w 1362242"/>
                <a:gd name="connsiteY3" fmla="*/ 48659 h 443342"/>
                <a:gd name="connsiteX4" fmla="*/ 0 w 1362242"/>
                <a:gd name="connsiteY4" fmla="*/ 297823 h 443342"/>
                <a:gd name="connsiteX5" fmla="*/ 247393 w 1362242"/>
                <a:gd name="connsiteY5" fmla="*/ 443342 h 443342"/>
                <a:gd name="connsiteX6" fmla="*/ 342462 w 1362242"/>
                <a:gd name="connsiteY6" fmla="*/ 412321 h 443342"/>
                <a:gd name="connsiteX7" fmla="*/ 1362242 w 1362242"/>
                <a:gd name="connsiteY7" fmla="*/ 67048 h 443342"/>
                <a:gd name="connsiteX8" fmla="*/ 1345101 w 1362242"/>
                <a:gd name="connsiteY8" fmla="*/ 38 h 443342"/>
                <a:gd name="connsiteX0" fmla="*/ 1345101 w 1362242"/>
                <a:gd name="connsiteY0" fmla="*/ 38 h 442500"/>
                <a:gd name="connsiteX1" fmla="*/ 470854 w 1362242"/>
                <a:gd name="connsiteY1" fmla="*/ 0 h 442500"/>
                <a:gd name="connsiteX2" fmla="*/ 469577 w 1362242"/>
                <a:gd name="connsiteY2" fmla="*/ 42536 h 442500"/>
                <a:gd name="connsiteX3" fmla="*/ 115510 w 1362242"/>
                <a:gd name="connsiteY3" fmla="*/ 48659 h 442500"/>
                <a:gd name="connsiteX4" fmla="*/ 0 w 1362242"/>
                <a:gd name="connsiteY4" fmla="*/ 297823 h 442500"/>
                <a:gd name="connsiteX5" fmla="*/ 394422 w 1362242"/>
                <a:gd name="connsiteY5" fmla="*/ 442500 h 442500"/>
                <a:gd name="connsiteX6" fmla="*/ 342462 w 1362242"/>
                <a:gd name="connsiteY6" fmla="*/ 412321 h 442500"/>
                <a:gd name="connsiteX7" fmla="*/ 1362242 w 1362242"/>
                <a:gd name="connsiteY7" fmla="*/ 67048 h 442500"/>
                <a:gd name="connsiteX8" fmla="*/ 1345101 w 1362242"/>
                <a:gd name="connsiteY8" fmla="*/ 38 h 442500"/>
                <a:gd name="connsiteX0" fmla="*/ 1452821 w 1469962"/>
                <a:gd name="connsiteY0" fmla="*/ 38 h 442500"/>
                <a:gd name="connsiteX1" fmla="*/ 578574 w 1469962"/>
                <a:gd name="connsiteY1" fmla="*/ 0 h 442500"/>
                <a:gd name="connsiteX2" fmla="*/ 577297 w 1469962"/>
                <a:gd name="connsiteY2" fmla="*/ 42536 h 442500"/>
                <a:gd name="connsiteX3" fmla="*/ 223230 w 1469962"/>
                <a:gd name="connsiteY3" fmla="*/ 48659 h 442500"/>
                <a:gd name="connsiteX4" fmla="*/ 0 w 1469962"/>
                <a:gd name="connsiteY4" fmla="*/ 290786 h 442500"/>
                <a:gd name="connsiteX5" fmla="*/ 502142 w 1469962"/>
                <a:gd name="connsiteY5" fmla="*/ 442500 h 442500"/>
                <a:gd name="connsiteX6" fmla="*/ 450182 w 1469962"/>
                <a:gd name="connsiteY6" fmla="*/ 412321 h 442500"/>
                <a:gd name="connsiteX7" fmla="*/ 1469962 w 1469962"/>
                <a:gd name="connsiteY7" fmla="*/ 67048 h 442500"/>
                <a:gd name="connsiteX8" fmla="*/ 1452821 w 1469962"/>
                <a:gd name="connsiteY8" fmla="*/ 38 h 442500"/>
                <a:gd name="connsiteX0" fmla="*/ 1354184 w 1371325"/>
                <a:gd name="connsiteY0" fmla="*/ 38 h 442500"/>
                <a:gd name="connsiteX1" fmla="*/ 479937 w 1371325"/>
                <a:gd name="connsiteY1" fmla="*/ 0 h 442500"/>
                <a:gd name="connsiteX2" fmla="*/ 478660 w 1371325"/>
                <a:gd name="connsiteY2" fmla="*/ 42536 h 442500"/>
                <a:gd name="connsiteX3" fmla="*/ 124593 w 1371325"/>
                <a:gd name="connsiteY3" fmla="*/ 48659 h 442500"/>
                <a:gd name="connsiteX4" fmla="*/ 0 w 1371325"/>
                <a:gd name="connsiteY4" fmla="*/ 191287 h 442500"/>
                <a:gd name="connsiteX5" fmla="*/ 403505 w 1371325"/>
                <a:gd name="connsiteY5" fmla="*/ 442500 h 442500"/>
                <a:gd name="connsiteX6" fmla="*/ 351545 w 1371325"/>
                <a:gd name="connsiteY6" fmla="*/ 412321 h 442500"/>
                <a:gd name="connsiteX7" fmla="*/ 1371325 w 1371325"/>
                <a:gd name="connsiteY7" fmla="*/ 67048 h 442500"/>
                <a:gd name="connsiteX8" fmla="*/ 1354184 w 1371325"/>
                <a:gd name="connsiteY8" fmla="*/ 38 h 442500"/>
                <a:gd name="connsiteX0" fmla="*/ 1354184 w 1371325"/>
                <a:gd name="connsiteY0" fmla="*/ 31107 h 473569"/>
                <a:gd name="connsiteX1" fmla="*/ 512556 w 1371325"/>
                <a:gd name="connsiteY1" fmla="*/ 0 h 473569"/>
                <a:gd name="connsiteX2" fmla="*/ 478660 w 1371325"/>
                <a:gd name="connsiteY2" fmla="*/ 73605 h 473569"/>
                <a:gd name="connsiteX3" fmla="*/ 124593 w 1371325"/>
                <a:gd name="connsiteY3" fmla="*/ 79728 h 473569"/>
                <a:gd name="connsiteX4" fmla="*/ 0 w 1371325"/>
                <a:gd name="connsiteY4" fmla="*/ 222356 h 473569"/>
                <a:gd name="connsiteX5" fmla="*/ 403505 w 1371325"/>
                <a:gd name="connsiteY5" fmla="*/ 473569 h 473569"/>
                <a:gd name="connsiteX6" fmla="*/ 351545 w 1371325"/>
                <a:gd name="connsiteY6" fmla="*/ 443390 h 473569"/>
                <a:gd name="connsiteX7" fmla="*/ 1371325 w 1371325"/>
                <a:gd name="connsiteY7" fmla="*/ 98117 h 473569"/>
                <a:gd name="connsiteX8" fmla="*/ 1354184 w 1371325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92545 w 1285210"/>
                <a:gd name="connsiteY2" fmla="*/ 73605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423997 w 1285210"/>
                <a:gd name="connsiteY2" fmla="*/ 77524 h 473569"/>
                <a:gd name="connsiteX3" fmla="*/ 38478 w 1285210"/>
                <a:gd name="connsiteY3" fmla="*/ 79728 h 473569"/>
                <a:gd name="connsiteX4" fmla="*/ 0 w 1285210"/>
                <a:gd name="connsiteY4" fmla="*/ 274609 h 473569"/>
                <a:gd name="connsiteX5" fmla="*/ 317390 w 1285210"/>
                <a:gd name="connsiteY5" fmla="*/ 473569 h 473569"/>
                <a:gd name="connsiteX6" fmla="*/ 265430 w 1285210"/>
                <a:gd name="connsiteY6" fmla="*/ 443390 h 473569"/>
                <a:gd name="connsiteX7" fmla="*/ 1285210 w 1285210"/>
                <a:gd name="connsiteY7" fmla="*/ 98117 h 473569"/>
                <a:gd name="connsiteX8" fmla="*/ 1268069 w 1285210"/>
                <a:gd name="connsiteY8" fmla="*/ 31107 h 473569"/>
                <a:gd name="connsiteX0" fmla="*/ 1268069 w 1285210"/>
                <a:gd name="connsiteY0" fmla="*/ 31107 h 473569"/>
                <a:gd name="connsiteX1" fmla="*/ 426441 w 1285210"/>
                <a:gd name="connsiteY1" fmla="*/ 0 h 473569"/>
                <a:gd name="connsiteX2" fmla="*/ 38478 w 1285210"/>
                <a:gd name="connsiteY2" fmla="*/ 79728 h 473569"/>
                <a:gd name="connsiteX3" fmla="*/ 0 w 1285210"/>
                <a:gd name="connsiteY3" fmla="*/ 274609 h 473569"/>
                <a:gd name="connsiteX4" fmla="*/ 317390 w 1285210"/>
                <a:gd name="connsiteY4" fmla="*/ 473569 h 473569"/>
                <a:gd name="connsiteX5" fmla="*/ 265430 w 1285210"/>
                <a:gd name="connsiteY5" fmla="*/ 443390 h 473569"/>
                <a:gd name="connsiteX6" fmla="*/ 1285210 w 1285210"/>
                <a:gd name="connsiteY6" fmla="*/ 98117 h 473569"/>
                <a:gd name="connsiteX7" fmla="*/ 1268069 w 1285210"/>
                <a:gd name="connsiteY7" fmla="*/ 31107 h 473569"/>
                <a:gd name="connsiteX0" fmla="*/ 1268069 w 1285210"/>
                <a:gd name="connsiteY0" fmla="*/ 50749 h 493211"/>
                <a:gd name="connsiteX1" fmla="*/ 426441 w 1285210"/>
                <a:gd name="connsiteY1" fmla="*/ 19642 h 493211"/>
                <a:gd name="connsiteX2" fmla="*/ 54958 w 1285210"/>
                <a:gd name="connsiteY2" fmla="*/ 18379 h 493211"/>
                <a:gd name="connsiteX3" fmla="*/ 0 w 1285210"/>
                <a:gd name="connsiteY3" fmla="*/ 294251 h 493211"/>
                <a:gd name="connsiteX4" fmla="*/ 317390 w 1285210"/>
                <a:gd name="connsiteY4" fmla="*/ 493211 h 493211"/>
                <a:gd name="connsiteX5" fmla="*/ 265430 w 1285210"/>
                <a:gd name="connsiteY5" fmla="*/ 463032 h 493211"/>
                <a:gd name="connsiteX6" fmla="*/ 1285210 w 1285210"/>
                <a:gd name="connsiteY6" fmla="*/ 117759 h 493211"/>
                <a:gd name="connsiteX7" fmla="*/ 1268069 w 1285210"/>
                <a:gd name="connsiteY7" fmla="*/ 50749 h 493211"/>
                <a:gd name="connsiteX0" fmla="*/ 1268069 w 1285210"/>
                <a:gd name="connsiteY0" fmla="*/ 32370 h 474832"/>
                <a:gd name="connsiteX1" fmla="*/ 426441 w 1285210"/>
                <a:gd name="connsiteY1" fmla="*/ 1263 h 474832"/>
                <a:gd name="connsiteX2" fmla="*/ 54958 w 1285210"/>
                <a:gd name="connsiteY2" fmla="*/ 0 h 474832"/>
                <a:gd name="connsiteX3" fmla="*/ 0 w 1285210"/>
                <a:gd name="connsiteY3" fmla="*/ 275872 h 474832"/>
                <a:gd name="connsiteX4" fmla="*/ 317390 w 1285210"/>
                <a:gd name="connsiteY4" fmla="*/ 474832 h 474832"/>
                <a:gd name="connsiteX5" fmla="*/ 265430 w 1285210"/>
                <a:gd name="connsiteY5" fmla="*/ 444653 h 474832"/>
                <a:gd name="connsiteX6" fmla="*/ 1285210 w 1285210"/>
                <a:gd name="connsiteY6" fmla="*/ 99380 h 474832"/>
                <a:gd name="connsiteX7" fmla="*/ 1268069 w 1285210"/>
                <a:gd name="connsiteY7" fmla="*/ 32370 h 474832"/>
                <a:gd name="connsiteX0" fmla="*/ 1268069 w 1285210"/>
                <a:gd name="connsiteY0" fmla="*/ 51241 h 493703"/>
                <a:gd name="connsiteX1" fmla="*/ 426441 w 1285210"/>
                <a:gd name="connsiteY1" fmla="*/ 20134 h 493703"/>
                <a:gd name="connsiteX2" fmla="*/ 57309 w 1285210"/>
                <a:gd name="connsiteY2" fmla="*/ 0 h 493703"/>
                <a:gd name="connsiteX3" fmla="*/ 0 w 1285210"/>
                <a:gd name="connsiteY3" fmla="*/ 294743 h 493703"/>
                <a:gd name="connsiteX4" fmla="*/ 317390 w 1285210"/>
                <a:gd name="connsiteY4" fmla="*/ 493703 h 493703"/>
                <a:gd name="connsiteX5" fmla="*/ 265430 w 1285210"/>
                <a:gd name="connsiteY5" fmla="*/ 463524 h 493703"/>
                <a:gd name="connsiteX6" fmla="*/ 1285210 w 1285210"/>
                <a:gd name="connsiteY6" fmla="*/ 118251 h 493703"/>
                <a:gd name="connsiteX7" fmla="*/ 1268069 w 1285210"/>
                <a:gd name="connsiteY7" fmla="*/ 51241 h 493703"/>
                <a:gd name="connsiteX0" fmla="*/ 1450257 w 1467398"/>
                <a:gd name="connsiteY0" fmla="*/ 370645 h 813107"/>
                <a:gd name="connsiteX1" fmla="*/ 608629 w 1467398"/>
                <a:gd name="connsiteY1" fmla="*/ 339538 h 813107"/>
                <a:gd name="connsiteX2" fmla="*/ 0 w 1467398"/>
                <a:gd name="connsiteY2" fmla="*/ 0 h 813107"/>
                <a:gd name="connsiteX3" fmla="*/ 182188 w 1467398"/>
                <a:gd name="connsiteY3" fmla="*/ 614147 h 813107"/>
                <a:gd name="connsiteX4" fmla="*/ 499578 w 1467398"/>
                <a:gd name="connsiteY4" fmla="*/ 813107 h 813107"/>
                <a:gd name="connsiteX5" fmla="*/ 447618 w 1467398"/>
                <a:gd name="connsiteY5" fmla="*/ 782928 h 813107"/>
                <a:gd name="connsiteX6" fmla="*/ 1467398 w 1467398"/>
                <a:gd name="connsiteY6" fmla="*/ 437655 h 813107"/>
                <a:gd name="connsiteX7" fmla="*/ 1450257 w 1467398"/>
                <a:gd name="connsiteY7" fmla="*/ 370645 h 813107"/>
                <a:gd name="connsiteX0" fmla="*/ 1450257 w 1467398"/>
                <a:gd name="connsiteY0" fmla="*/ 370645 h 813107"/>
                <a:gd name="connsiteX1" fmla="*/ 0 w 1467398"/>
                <a:gd name="connsiteY1" fmla="*/ 0 h 813107"/>
                <a:gd name="connsiteX2" fmla="*/ 182188 w 1467398"/>
                <a:gd name="connsiteY2" fmla="*/ 614147 h 813107"/>
                <a:gd name="connsiteX3" fmla="*/ 499578 w 1467398"/>
                <a:gd name="connsiteY3" fmla="*/ 813107 h 813107"/>
                <a:gd name="connsiteX4" fmla="*/ 447618 w 1467398"/>
                <a:gd name="connsiteY4" fmla="*/ 782928 h 813107"/>
                <a:gd name="connsiteX5" fmla="*/ 1467398 w 1467398"/>
                <a:gd name="connsiteY5" fmla="*/ 437655 h 813107"/>
                <a:gd name="connsiteX6" fmla="*/ 1450257 w 1467398"/>
                <a:gd name="connsiteY6" fmla="*/ 370645 h 813107"/>
                <a:gd name="connsiteX0" fmla="*/ 1450257 w 1467398"/>
                <a:gd name="connsiteY0" fmla="*/ 370645 h 813107"/>
                <a:gd name="connsiteX1" fmla="*/ 1055026 w 1467398"/>
                <a:gd name="connsiteY1" fmla="*/ 234420 h 813107"/>
                <a:gd name="connsiteX2" fmla="*/ 0 w 1467398"/>
                <a:gd name="connsiteY2" fmla="*/ 0 h 813107"/>
                <a:gd name="connsiteX3" fmla="*/ 182188 w 1467398"/>
                <a:gd name="connsiteY3" fmla="*/ 614147 h 813107"/>
                <a:gd name="connsiteX4" fmla="*/ 499578 w 1467398"/>
                <a:gd name="connsiteY4" fmla="*/ 813107 h 813107"/>
                <a:gd name="connsiteX5" fmla="*/ 447618 w 1467398"/>
                <a:gd name="connsiteY5" fmla="*/ 782928 h 813107"/>
                <a:gd name="connsiteX6" fmla="*/ 1467398 w 1467398"/>
                <a:gd name="connsiteY6" fmla="*/ 437655 h 813107"/>
                <a:gd name="connsiteX7" fmla="*/ 1450257 w 1467398"/>
                <a:gd name="connsiteY7" fmla="*/ 370645 h 813107"/>
                <a:gd name="connsiteX0" fmla="*/ 1450257 w 1467398"/>
                <a:gd name="connsiteY0" fmla="*/ 370645 h 813107"/>
                <a:gd name="connsiteX1" fmla="*/ 1055026 w 1467398"/>
                <a:gd name="connsiteY1" fmla="*/ 234420 h 813107"/>
                <a:gd name="connsiteX2" fmla="*/ 0 w 1467398"/>
                <a:gd name="connsiteY2" fmla="*/ 0 h 813107"/>
                <a:gd name="connsiteX3" fmla="*/ 182188 w 1467398"/>
                <a:gd name="connsiteY3" fmla="*/ 614147 h 813107"/>
                <a:gd name="connsiteX4" fmla="*/ 499578 w 1467398"/>
                <a:gd name="connsiteY4" fmla="*/ 813107 h 813107"/>
                <a:gd name="connsiteX5" fmla="*/ 447618 w 1467398"/>
                <a:gd name="connsiteY5" fmla="*/ 782928 h 813107"/>
                <a:gd name="connsiteX6" fmla="*/ 1467398 w 1467398"/>
                <a:gd name="connsiteY6" fmla="*/ 437655 h 813107"/>
                <a:gd name="connsiteX7" fmla="*/ 1450257 w 1467398"/>
                <a:gd name="connsiteY7" fmla="*/ 370645 h 813107"/>
                <a:gd name="connsiteX0" fmla="*/ 1450257 w 1467398"/>
                <a:gd name="connsiteY0" fmla="*/ 370645 h 813107"/>
                <a:gd name="connsiteX1" fmla="*/ 1055026 w 1467398"/>
                <a:gd name="connsiteY1" fmla="*/ 234420 h 813107"/>
                <a:gd name="connsiteX2" fmla="*/ 0 w 1467398"/>
                <a:gd name="connsiteY2" fmla="*/ 0 h 813107"/>
                <a:gd name="connsiteX3" fmla="*/ 411664 w 1467398"/>
                <a:gd name="connsiteY3" fmla="*/ 506892 h 813107"/>
                <a:gd name="connsiteX4" fmla="*/ 499578 w 1467398"/>
                <a:gd name="connsiteY4" fmla="*/ 813107 h 813107"/>
                <a:gd name="connsiteX5" fmla="*/ 447618 w 1467398"/>
                <a:gd name="connsiteY5" fmla="*/ 782928 h 813107"/>
                <a:gd name="connsiteX6" fmla="*/ 1467398 w 1467398"/>
                <a:gd name="connsiteY6" fmla="*/ 437655 h 813107"/>
                <a:gd name="connsiteX7" fmla="*/ 1450257 w 1467398"/>
                <a:gd name="connsiteY7" fmla="*/ 370645 h 813107"/>
                <a:gd name="connsiteX0" fmla="*/ 1282539 w 1299680"/>
                <a:gd name="connsiteY0" fmla="*/ 149066 h 591528"/>
                <a:gd name="connsiteX1" fmla="*/ 887308 w 1299680"/>
                <a:gd name="connsiteY1" fmla="*/ 12841 h 591528"/>
                <a:gd name="connsiteX2" fmla="*/ 0 w 1299680"/>
                <a:gd name="connsiteY2" fmla="*/ 0 h 591528"/>
                <a:gd name="connsiteX3" fmla="*/ 243946 w 1299680"/>
                <a:gd name="connsiteY3" fmla="*/ 285313 h 591528"/>
                <a:gd name="connsiteX4" fmla="*/ 331860 w 1299680"/>
                <a:gd name="connsiteY4" fmla="*/ 591528 h 591528"/>
                <a:gd name="connsiteX5" fmla="*/ 279900 w 1299680"/>
                <a:gd name="connsiteY5" fmla="*/ 561349 h 591528"/>
                <a:gd name="connsiteX6" fmla="*/ 1299680 w 1299680"/>
                <a:gd name="connsiteY6" fmla="*/ 216076 h 591528"/>
                <a:gd name="connsiteX7" fmla="*/ 1282539 w 1299680"/>
                <a:gd name="connsiteY7" fmla="*/ 149066 h 591528"/>
                <a:gd name="connsiteX0" fmla="*/ 1282539 w 1299680"/>
                <a:gd name="connsiteY0" fmla="*/ 149066 h 591528"/>
                <a:gd name="connsiteX1" fmla="*/ 887308 w 1299680"/>
                <a:gd name="connsiteY1" fmla="*/ 12841 h 591528"/>
                <a:gd name="connsiteX2" fmla="*/ 0 w 1299680"/>
                <a:gd name="connsiteY2" fmla="*/ 0 h 591528"/>
                <a:gd name="connsiteX3" fmla="*/ 243946 w 1299680"/>
                <a:gd name="connsiteY3" fmla="*/ 285313 h 591528"/>
                <a:gd name="connsiteX4" fmla="*/ 331860 w 1299680"/>
                <a:gd name="connsiteY4" fmla="*/ 591528 h 591528"/>
                <a:gd name="connsiteX5" fmla="*/ 462584 w 1299680"/>
                <a:gd name="connsiteY5" fmla="*/ 216722 h 591528"/>
                <a:gd name="connsiteX6" fmla="*/ 1299680 w 1299680"/>
                <a:gd name="connsiteY6" fmla="*/ 216076 h 591528"/>
                <a:gd name="connsiteX7" fmla="*/ 1282539 w 1299680"/>
                <a:gd name="connsiteY7" fmla="*/ 149066 h 591528"/>
                <a:gd name="connsiteX0" fmla="*/ 1282539 w 1299680"/>
                <a:gd name="connsiteY0" fmla="*/ 149066 h 285313"/>
                <a:gd name="connsiteX1" fmla="*/ 887308 w 1299680"/>
                <a:gd name="connsiteY1" fmla="*/ 12841 h 285313"/>
                <a:gd name="connsiteX2" fmla="*/ 0 w 1299680"/>
                <a:gd name="connsiteY2" fmla="*/ 0 h 285313"/>
                <a:gd name="connsiteX3" fmla="*/ 243946 w 1299680"/>
                <a:gd name="connsiteY3" fmla="*/ 285313 h 285313"/>
                <a:gd name="connsiteX4" fmla="*/ 462584 w 1299680"/>
                <a:gd name="connsiteY4" fmla="*/ 216722 h 285313"/>
                <a:gd name="connsiteX5" fmla="*/ 1299680 w 1299680"/>
                <a:gd name="connsiteY5" fmla="*/ 216076 h 285313"/>
                <a:gd name="connsiteX6" fmla="*/ 1282539 w 1299680"/>
                <a:gd name="connsiteY6" fmla="*/ 149066 h 285313"/>
                <a:gd name="connsiteX0" fmla="*/ 1282539 w 1299680"/>
                <a:gd name="connsiteY0" fmla="*/ 149066 h 228622"/>
                <a:gd name="connsiteX1" fmla="*/ 887308 w 1299680"/>
                <a:gd name="connsiteY1" fmla="*/ 12841 h 228622"/>
                <a:gd name="connsiteX2" fmla="*/ 0 w 1299680"/>
                <a:gd name="connsiteY2" fmla="*/ 0 h 228622"/>
                <a:gd name="connsiteX3" fmla="*/ 200808 w 1299680"/>
                <a:gd name="connsiteY3" fmla="*/ 228622 h 228622"/>
                <a:gd name="connsiteX4" fmla="*/ 462584 w 1299680"/>
                <a:gd name="connsiteY4" fmla="*/ 216722 h 228622"/>
                <a:gd name="connsiteX5" fmla="*/ 1299680 w 1299680"/>
                <a:gd name="connsiteY5" fmla="*/ 216076 h 228622"/>
                <a:gd name="connsiteX6" fmla="*/ 1282539 w 1299680"/>
                <a:gd name="connsiteY6" fmla="*/ 149066 h 228622"/>
                <a:gd name="connsiteX0" fmla="*/ 1282539 w 1299680"/>
                <a:gd name="connsiteY0" fmla="*/ 149066 h 232280"/>
                <a:gd name="connsiteX1" fmla="*/ 887308 w 1299680"/>
                <a:gd name="connsiteY1" fmla="*/ 12841 h 232280"/>
                <a:gd name="connsiteX2" fmla="*/ 0 w 1299680"/>
                <a:gd name="connsiteY2" fmla="*/ 0 h 232280"/>
                <a:gd name="connsiteX3" fmla="*/ 200808 w 1299680"/>
                <a:gd name="connsiteY3" fmla="*/ 228622 h 232280"/>
                <a:gd name="connsiteX4" fmla="*/ 477081 w 1299680"/>
                <a:gd name="connsiteY4" fmla="*/ 232280 h 232280"/>
                <a:gd name="connsiteX5" fmla="*/ 1299680 w 1299680"/>
                <a:gd name="connsiteY5" fmla="*/ 216076 h 232280"/>
                <a:gd name="connsiteX6" fmla="*/ 1282539 w 1299680"/>
                <a:gd name="connsiteY6" fmla="*/ 149066 h 232280"/>
                <a:gd name="connsiteX0" fmla="*/ 1426449 w 1443590"/>
                <a:gd name="connsiteY0" fmla="*/ 334697 h 417911"/>
                <a:gd name="connsiteX1" fmla="*/ 1031218 w 1443590"/>
                <a:gd name="connsiteY1" fmla="*/ 198472 h 417911"/>
                <a:gd name="connsiteX2" fmla="*/ 0 w 1443590"/>
                <a:gd name="connsiteY2" fmla="*/ 0 h 417911"/>
                <a:gd name="connsiteX3" fmla="*/ 344718 w 1443590"/>
                <a:gd name="connsiteY3" fmla="*/ 414253 h 417911"/>
                <a:gd name="connsiteX4" fmla="*/ 620991 w 1443590"/>
                <a:gd name="connsiteY4" fmla="*/ 417911 h 417911"/>
                <a:gd name="connsiteX5" fmla="*/ 1443590 w 1443590"/>
                <a:gd name="connsiteY5" fmla="*/ 401707 h 417911"/>
                <a:gd name="connsiteX6" fmla="*/ 1426449 w 1443590"/>
                <a:gd name="connsiteY6" fmla="*/ 334697 h 417911"/>
                <a:gd name="connsiteX0" fmla="*/ 1426449 w 1443590"/>
                <a:gd name="connsiteY0" fmla="*/ 334697 h 417911"/>
                <a:gd name="connsiteX1" fmla="*/ 699318 w 1443590"/>
                <a:gd name="connsiteY1" fmla="*/ 81437 h 417911"/>
                <a:gd name="connsiteX2" fmla="*/ 0 w 1443590"/>
                <a:gd name="connsiteY2" fmla="*/ 0 h 417911"/>
                <a:gd name="connsiteX3" fmla="*/ 344718 w 1443590"/>
                <a:gd name="connsiteY3" fmla="*/ 414253 h 417911"/>
                <a:gd name="connsiteX4" fmla="*/ 620991 w 1443590"/>
                <a:gd name="connsiteY4" fmla="*/ 417911 h 417911"/>
                <a:gd name="connsiteX5" fmla="*/ 1443590 w 1443590"/>
                <a:gd name="connsiteY5" fmla="*/ 401707 h 417911"/>
                <a:gd name="connsiteX6" fmla="*/ 1426449 w 1443590"/>
                <a:gd name="connsiteY6" fmla="*/ 334697 h 417911"/>
                <a:gd name="connsiteX0" fmla="*/ 1426449 w 1443590"/>
                <a:gd name="connsiteY0" fmla="*/ 334697 h 435350"/>
                <a:gd name="connsiteX1" fmla="*/ 699318 w 1443590"/>
                <a:gd name="connsiteY1" fmla="*/ 81437 h 435350"/>
                <a:gd name="connsiteX2" fmla="*/ 0 w 1443590"/>
                <a:gd name="connsiteY2" fmla="*/ 0 h 435350"/>
                <a:gd name="connsiteX3" fmla="*/ 374065 w 1443590"/>
                <a:gd name="connsiteY3" fmla="*/ 435350 h 435350"/>
                <a:gd name="connsiteX4" fmla="*/ 620991 w 1443590"/>
                <a:gd name="connsiteY4" fmla="*/ 417911 h 435350"/>
                <a:gd name="connsiteX5" fmla="*/ 1443590 w 1443590"/>
                <a:gd name="connsiteY5" fmla="*/ 401707 h 435350"/>
                <a:gd name="connsiteX6" fmla="*/ 1426449 w 1443590"/>
                <a:gd name="connsiteY6" fmla="*/ 334697 h 435350"/>
                <a:gd name="connsiteX0" fmla="*/ 1426449 w 1443590"/>
                <a:gd name="connsiteY0" fmla="*/ 334697 h 435350"/>
                <a:gd name="connsiteX1" fmla="*/ 699318 w 1443590"/>
                <a:gd name="connsiteY1" fmla="*/ 81437 h 435350"/>
                <a:gd name="connsiteX2" fmla="*/ 0 w 1443590"/>
                <a:gd name="connsiteY2" fmla="*/ 0 h 435350"/>
                <a:gd name="connsiteX3" fmla="*/ 374065 w 1443590"/>
                <a:gd name="connsiteY3" fmla="*/ 435350 h 435350"/>
                <a:gd name="connsiteX4" fmla="*/ 620991 w 1443590"/>
                <a:gd name="connsiteY4" fmla="*/ 417911 h 435350"/>
                <a:gd name="connsiteX5" fmla="*/ 1443590 w 1443590"/>
                <a:gd name="connsiteY5" fmla="*/ 401707 h 435350"/>
                <a:gd name="connsiteX6" fmla="*/ 1426449 w 1443590"/>
                <a:gd name="connsiteY6" fmla="*/ 334697 h 435350"/>
                <a:gd name="connsiteX0" fmla="*/ 1196383 w 1213524"/>
                <a:gd name="connsiteY0" fmla="*/ 316547 h 417200"/>
                <a:gd name="connsiteX1" fmla="*/ 469252 w 1213524"/>
                <a:gd name="connsiteY1" fmla="*/ 63287 h 417200"/>
                <a:gd name="connsiteX2" fmla="*/ 0 w 1213524"/>
                <a:gd name="connsiteY2" fmla="*/ 0 h 417200"/>
                <a:gd name="connsiteX3" fmla="*/ 143999 w 1213524"/>
                <a:gd name="connsiteY3" fmla="*/ 417200 h 417200"/>
                <a:gd name="connsiteX4" fmla="*/ 390925 w 1213524"/>
                <a:gd name="connsiteY4" fmla="*/ 399761 h 417200"/>
                <a:gd name="connsiteX5" fmla="*/ 1213524 w 1213524"/>
                <a:gd name="connsiteY5" fmla="*/ 383557 h 417200"/>
                <a:gd name="connsiteX6" fmla="*/ 1196383 w 1213524"/>
                <a:gd name="connsiteY6" fmla="*/ 316547 h 417200"/>
                <a:gd name="connsiteX0" fmla="*/ 1320419 w 1337560"/>
                <a:gd name="connsiteY0" fmla="*/ 316547 h 417200"/>
                <a:gd name="connsiteX1" fmla="*/ 593288 w 1337560"/>
                <a:gd name="connsiteY1" fmla="*/ 63287 h 417200"/>
                <a:gd name="connsiteX2" fmla="*/ 124036 w 1337560"/>
                <a:gd name="connsiteY2" fmla="*/ 0 h 417200"/>
                <a:gd name="connsiteX3" fmla="*/ 4570 w 1337560"/>
                <a:gd name="connsiteY3" fmla="*/ 117744 h 417200"/>
                <a:gd name="connsiteX4" fmla="*/ 268035 w 1337560"/>
                <a:gd name="connsiteY4" fmla="*/ 417200 h 417200"/>
                <a:gd name="connsiteX5" fmla="*/ 514961 w 1337560"/>
                <a:gd name="connsiteY5" fmla="*/ 399761 h 417200"/>
                <a:gd name="connsiteX6" fmla="*/ 1337560 w 1337560"/>
                <a:gd name="connsiteY6" fmla="*/ 383557 h 417200"/>
                <a:gd name="connsiteX7" fmla="*/ 1320419 w 1337560"/>
                <a:gd name="connsiteY7" fmla="*/ 316547 h 417200"/>
                <a:gd name="connsiteX0" fmla="*/ 1320419 w 1337560"/>
                <a:gd name="connsiteY0" fmla="*/ 316547 h 417200"/>
                <a:gd name="connsiteX1" fmla="*/ 593288 w 1337560"/>
                <a:gd name="connsiteY1" fmla="*/ 63287 h 417200"/>
                <a:gd name="connsiteX2" fmla="*/ 124036 w 1337560"/>
                <a:gd name="connsiteY2" fmla="*/ 0 h 417200"/>
                <a:gd name="connsiteX3" fmla="*/ 4570 w 1337560"/>
                <a:gd name="connsiteY3" fmla="*/ 117744 h 417200"/>
                <a:gd name="connsiteX4" fmla="*/ 268035 w 1337560"/>
                <a:gd name="connsiteY4" fmla="*/ 417200 h 417200"/>
                <a:gd name="connsiteX5" fmla="*/ 514961 w 1337560"/>
                <a:gd name="connsiteY5" fmla="*/ 399761 h 417200"/>
                <a:gd name="connsiteX6" fmla="*/ 1337560 w 1337560"/>
                <a:gd name="connsiteY6" fmla="*/ 383557 h 417200"/>
                <a:gd name="connsiteX7" fmla="*/ 1320419 w 1337560"/>
                <a:gd name="connsiteY7" fmla="*/ 316547 h 417200"/>
                <a:gd name="connsiteX0" fmla="*/ 1315849 w 1332990"/>
                <a:gd name="connsiteY0" fmla="*/ 316547 h 417200"/>
                <a:gd name="connsiteX1" fmla="*/ 588718 w 1332990"/>
                <a:gd name="connsiteY1" fmla="*/ 63287 h 417200"/>
                <a:gd name="connsiteX2" fmla="*/ 119466 w 1332990"/>
                <a:gd name="connsiteY2" fmla="*/ 0 h 417200"/>
                <a:gd name="connsiteX3" fmla="*/ 0 w 1332990"/>
                <a:gd name="connsiteY3" fmla="*/ 117744 h 417200"/>
                <a:gd name="connsiteX4" fmla="*/ 263465 w 1332990"/>
                <a:gd name="connsiteY4" fmla="*/ 417200 h 417200"/>
                <a:gd name="connsiteX5" fmla="*/ 510391 w 1332990"/>
                <a:gd name="connsiteY5" fmla="*/ 399761 h 417200"/>
                <a:gd name="connsiteX6" fmla="*/ 1332990 w 1332990"/>
                <a:gd name="connsiteY6" fmla="*/ 383557 h 417200"/>
                <a:gd name="connsiteX7" fmla="*/ 1315849 w 1332990"/>
                <a:gd name="connsiteY7" fmla="*/ 316547 h 41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2990" h="417200">
                  <a:moveTo>
                    <a:pt x="1315849" y="316547"/>
                  </a:moveTo>
                  <a:lnTo>
                    <a:pt x="588718" y="63287"/>
                  </a:lnTo>
                  <a:lnTo>
                    <a:pt x="119466" y="0"/>
                  </a:lnTo>
                  <a:lnTo>
                    <a:pt x="0" y="117744"/>
                  </a:lnTo>
                  <a:lnTo>
                    <a:pt x="263465" y="417200"/>
                  </a:lnTo>
                  <a:lnTo>
                    <a:pt x="510391" y="399761"/>
                  </a:lnTo>
                  <a:lnTo>
                    <a:pt x="1332990" y="383557"/>
                  </a:lnTo>
                  <a:lnTo>
                    <a:pt x="1315849" y="316547"/>
                  </a:lnTo>
                  <a:close/>
                </a:path>
              </a:pathLst>
            </a:custGeom>
            <a:solidFill>
              <a:srgbClr val="0000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122D4F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AB38D1-FAC1-7846-9590-103187788E25}"/>
                </a:ext>
              </a:extLst>
            </p:cNvPr>
            <p:cNvSpPr txBox="1"/>
            <p:nvPr/>
          </p:nvSpPr>
          <p:spPr>
            <a:xfrm>
              <a:off x="3988822" y="796638"/>
              <a:ext cx="640080" cy="344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31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B59EEE-A530-3A4C-A234-911DDD36DFA0}"/>
                </a:ext>
              </a:extLst>
            </p:cNvPr>
            <p:cNvCxnSpPr>
              <a:cxnSpLocks/>
            </p:cNvCxnSpPr>
            <p:nvPr/>
          </p:nvCxnSpPr>
          <p:spPr>
            <a:xfrm>
              <a:off x="2434231" y="1435578"/>
              <a:ext cx="0" cy="983466"/>
            </a:xfrm>
            <a:prstGeom prst="line">
              <a:avLst/>
            </a:prstGeom>
            <a:ln w="6350">
              <a:solidFill>
                <a:srgbClr val="0432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4AA9C34-C9CB-DB4F-8382-9F97E556289A}"/>
                </a:ext>
              </a:extLst>
            </p:cNvPr>
            <p:cNvCxnSpPr>
              <a:cxnSpLocks/>
            </p:cNvCxnSpPr>
            <p:nvPr/>
          </p:nvCxnSpPr>
          <p:spPr>
            <a:xfrm>
              <a:off x="6213049" y="4264574"/>
              <a:ext cx="0" cy="1440919"/>
            </a:xfrm>
            <a:prstGeom prst="line">
              <a:avLst/>
            </a:prstGeom>
            <a:ln w="6350">
              <a:solidFill>
                <a:srgbClr val="0432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C7429DF-4F11-5647-B365-4D3EF6E549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3200" y="5237736"/>
              <a:ext cx="663111" cy="9847"/>
            </a:xfrm>
            <a:prstGeom prst="line">
              <a:avLst/>
            </a:prstGeom>
            <a:ln w="6350">
              <a:solidFill>
                <a:srgbClr val="0432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D47F284-0F4F-8B45-A5DA-E1E8DA7E9B01}"/>
                </a:ext>
              </a:extLst>
            </p:cNvPr>
            <p:cNvCxnSpPr>
              <a:cxnSpLocks/>
            </p:cNvCxnSpPr>
            <p:nvPr/>
          </p:nvCxnSpPr>
          <p:spPr>
            <a:xfrm>
              <a:off x="5764714" y="1880500"/>
              <a:ext cx="1072128" cy="450109"/>
            </a:xfrm>
            <a:prstGeom prst="line">
              <a:avLst/>
            </a:prstGeom>
            <a:ln w="63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F8F4AA-1D99-5340-B576-F4A68333E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2411" y="841051"/>
              <a:ext cx="1078540" cy="461216"/>
            </a:xfrm>
            <a:prstGeom prst="line">
              <a:avLst/>
            </a:prstGeom>
            <a:ln w="63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1ED835-493A-DD42-B5FD-07B7ACAA2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2065" y="5409024"/>
              <a:ext cx="1063378" cy="443343"/>
            </a:xfrm>
            <a:prstGeom prst="line">
              <a:avLst/>
            </a:prstGeom>
            <a:ln w="63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3D89655-EE31-D747-8307-F30F8E47F9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3913" y="3396109"/>
              <a:ext cx="345135" cy="1211478"/>
            </a:xfrm>
            <a:prstGeom prst="line">
              <a:avLst/>
            </a:prstGeom>
            <a:ln w="63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8F5B01A-9D8B-1147-AD82-0F5D0A8EC9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1679" y="1927312"/>
              <a:ext cx="1105163" cy="554377"/>
            </a:xfrm>
            <a:prstGeom prst="line">
              <a:avLst/>
            </a:prstGeom>
            <a:ln w="63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8F5E02-76A4-3E40-8180-3FE0F56E2B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0912" y="768268"/>
              <a:ext cx="880217" cy="474200"/>
            </a:xfrm>
            <a:prstGeom prst="line">
              <a:avLst/>
            </a:prstGeom>
            <a:ln w="63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BE4CEF-43D5-044F-ADE9-604EAF6C1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7993" y="674402"/>
              <a:ext cx="639451" cy="755221"/>
            </a:xfrm>
            <a:prstGeom prst="line">
              <a:avLst/>
            </a:prstGeom>
            <a:solidFill>
              <a:srgbClr val="0000FF"/>
            </a:solidFill>
            <a:ln w="63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E9D1B0-2F25-7D4E-9EB7-477A34246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30747" y="990132"/>
              <a:ext cx="323735" cy="975577"/>
            </a:xfrm>
            <a:prstGeom prst="line">
              <a:avLst/>
            </a:prstGeom>
            <a:ln w="63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76E326-C15D-E148-B2F5-06E962444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93298" y="1242468"/>
              <a:ext cx="133259" cy="1173088"/>
            </a:xfrm>
            <a:prstGeom prst="line">
              <a:avLst/>
            </a:prstGeom>
            <a:ln w="63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EEBC8A4-605D-214B-AFD1-30DC89619B78}"/>
                </a:ext>
              </a:extLst>
            </p:cNvPr>
            <p:cNvCxnSpPr>
              <a:cxnSpLocks/>
            </p:cNvCxnSpPr>
            <p:nvPr/>
          </p:nvCxnSpPr>
          <p:spPr>
            <a:xfrm>
              <a:off x="2224428" y="5025689"/>
              <a:ext cx="1203565" cy="15494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698FDC-9DAA-C145-A6AE-CD084AC621DD}"/>
                </a:ext>
              </a:extLst>
            </p:cNvPr>
            <p:cNvCxnSpPr>
              <a:cxnSpLocks/>
            </p:cNvCxnSpPr>
            <p:nvPr/>
          </p:nvCxnSpPr>
          <p:spPr>
            <a:xfrm>
              <a:off x="1944384" y="4602805"/>
              <a:ext cx="979142" cy="307202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69E0AB8-3A97-4841-9E4C-E04FFFF13261}"/>
                </a:ext>
              </a:extLst>
            </p:cNvPr>
            <p:cNvCxnSpPr>
              <a:cxnSpLocks/>
            </p:cNvCxnSpPr>
            <p:nvPr/>
          </p:nvCxnSpPr>
          <p:spPr>
            <a:xfrm>
              <a:off x="1869294" y="3803142"/>
              <a:ext cx="529285" cy="417231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26030E9-24BF-AA41-B21E-8FC34270AF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64280" y="5324558"/>
              <a:ext cx="1073710" cy="676016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9990FA6-66B5-CF49-8E45-9A93B7CB67A3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 flipH="1" flipV="1">
              <a:off x="6177249" y="2591344"/>
              <a:ext cx="823600" cy="961202"/>
            </a:xfrm>
            <a:prstGeom prst="line">
              <a:avLst/>
            </a:prstGeom>
            <a:ln w="6350">
              <a:solidFill>
                <a:srgbClr val="FFC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7C0534C-275D-7349-895D-F9A346DE80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76140" y="2836948"/>
              <a:ext cx="669151" cy="1017438"/>
            </a:xfrm>
            <a:prstGeom prst="line">
              <a:avLst/>
            </a:prstGeom>
            <a:ln w="6350">
              <a:solidFill>
                <a:srgbClr val="FFFF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31CEC2EA-1E62-FE4C-8FCB-60CDE48B7FF1}"/>
              </a:ext>
            </a:extLst>
          </p:cNvPr>
          <p:cNvSpPr/>
          <p:nvPr/>
        </p:nvSpPr>
        <p:spPr>
          <a:xfrm rot="2273808">
            <a:off x="740195" y="1831164"/>
            <a:ext cx="746875" cy="690179"/>
          </a:xfrm>
          <a:custGeom>
            <a:avLst/>
            <a:gdLst>
              <a:gd name="connsiteX0" fmla="*/ 1583940 w 1583940"/>
              <a:gd name="connsiteY0" fmla="*/ 0 h 1316123"/>
              <a:gd name="connsiteX1" fmla="*/ 1086567 w 1583940"/>
              <a:gd name="connsiteY1" fmla="*/ 600672 h 1316123"/>
              <a:gd name="connsiteX2" fmla="*/ 967963 w 1583940"/>
              <a:gd name="connsiteY2" fmla="*/ 485894 h 1316123"/>
              <a:gd name="connsiteX3" fmla="*/ 661888 w 1583940"/>
              <a:gd name="connsiteY3" fmla="*/ 665713 h 1316123"/>
              <a:gd name="connsiteX4" fmla="*/ 505024 w 1583940"/>
              <a:gd name="connsiteY4" fmla="*/ 799621 h 1316123"/>
              <a:gd name="connsiteX5" fmla="*/ 0 w 1583940"/>
              <a:gd name="connsiteY5" fmla="*/ 1308472 h 1316123"/>
              <a:gd name="connsiteX6" fmla="*/ 179819 w 1583940"/>
              <a:gd name="connsiteY6" fmla="*/ 1316123 h 1316123"/>
              <a:gd name="connsiteX7" fmla="*/ 459113 w 1583940"/>
              <a:gd name="connsiteY7" fmla="*/ 1296994 h 1316123"/>
              <a:gd name="connsiteX8" fmla="*/ 746058 w 1583940"/>
              <a:gd name="connsiteY8" fmla="*/ 1243431 h 1316123"/>
              <a:gd name="connsiteX9" fmla="*/ 1017700 w 1583940"/>
              <a:gd name="connsiteY9" fmla="*/ 1170738 h 1316123"/>
              <a:gd name="connsiteX10" fmla="*/ 738407 w 1583940"/>
              <a:gd name="connsiteY10" fmla="*/ 849359 h 1316123"/>
              <a:gd name="connsiteX11" fmla="*/ 1033004 w 1583940"/>
              <a:gd name="connsiteY11" fmla="*/ 547109 h 1316123"/>
              <a:gd name="connsiteX0" fmla="*/ 1086567 w 1086567"/>
              <a:gd name="connsiteY0" fmla="*/ 114778 h 830229"/>
              <a:gd name="connsiteX1" fmla="*/ 967963 w 1086567"/>
              <a:gd name="connsiteY1" fmla="*/ 0 h 830229"/>
              <a:gd name="connsiteX2" fmla="*/ 661888 w 1086567"/>
              <a:gd name="connsiteY2" fmla="*/ 179819 h 830229"/>
              <a:gd name="connsiteX3" fmla="*/ 505024 w 1086567"/>
              <a:gd name="connsiteY3" fmla="*/ 313727 h 830229"/>
              <a:gd name="connsiteX4" fmla="*/ 0 w 1086567"/>
              <a:gd name="connsiteY4" fmla="*/ 822578 h 830229"/>
              <a:gd name="connsiteX5" fmla="*/ 179819 w 1086567"/>
              <a:gd name="connsiteY5" fmla="*/ 830229 h 830229"/>
              <a:gd name="connsiteX6" fmla="*/ 459113 w 1086567"/>
              <a:gd name="connsiteY6" fmla="*/ 811100 h 830229"/>
              <a:gd name="connsiteX7" fmla="*/ 746058 w 1086567"/>
              <a:gd name="connsiteY7" fmla="*/ 757537 h 830229"/>
              <a:gd name="connsiteX8" fmla="*/ 1017700 w 1086567"/>
              <a:gd name="connsiteY8" fmla="*/ 684844 h 830229"/>
              <a:gd name="connsiteX9" fmla="*/ 738407 w 1086567"/>
              <a:gd name="connsiteY9" fmla="*/ 363465 h 830229"/>
              <a:gd name="connsiteX10" fmla="*/ 1033004 w 1086567"/>
              <a:gd name="connsiteY10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42233 w 1033004"/>
              <a:gd name="connsiteY8" fmla="*/ 374943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619802 w 1033004"/>
              <a:gd name="connsiteY0" fmla="*/ 0 h 1140130"/>
              <a:gd name="connsiteX1" fmla="*/ 661888 w 1033004"/>
              <a:gd name="connsiteY1" fmla="*/ 489720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19802 w 1033004"/>
              <a:gd name="connsiteY0" fmla="*/ 0 h 1140130"/>
              <a:gd name="connsiteX1" fmla="*/ 348160 w 1033004"/>
              <a:gd name="connsiteY1" fmla="*/ 309901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08325 w 1033004"/>
              <a:gd name="connsiteY0" fmla="*/ 0 h 1143956"/>
              <a:gd name="connsiteX1" fmla="*/ 348160 w 1033004"/>
              <a:gd name="connsiteY1" fmla="*/ 313727 h 1143956"/>
              <a:gd name="connsiteX2" fmla="*/ 505024 w 1033004"/>
              <a:gd name="connsiteY2" fmla="*/ 627454 h 1143956"/>
              <a:gd name="connsiteX3" fmla="*/ 0 w 1033004"/>
              <a:gd name="connsiteY3" fmla="*/ 1136305 h 1143956"/>
              <a:gd name="connsiteX4" fmla="*/ 179819 w 1033004"/>
              <a:gd name="connsiteY4" fmla="*/ 1143956 h 1143956"/>
              <a:gd name="connsiteX5" fmla="*/ 459113 w 1033004"/>
              <a:gd name="connsiteY5" fmla="*/ 1124827 h 1143956"/>
              <a:gd name="connsiteX6" fmla="*/ 746058 w 1033004"/>
              <a:gd name="connsiteY6" fmla="*/ 1071264 h 1143956"/>
              <a:gd name="connsiteX7" fmla="*/ 1017700 w 1033004"/>
              <a:gd name="connsiteY7" fmla="*/ 998571 h 1143956"/>
              <a:gd name="connsiteX8" fmla="*/ 742233 w 1033004"/>
              <a:gd name="connsiteY8" fmla="*/ 688670 h 1143956"/>
              <a:gd name="connsiteX9" fmla="*/ 1033004 w 1033004"/>
              <a:gd name="connsiteY9" fmla="*/ 374942 h 1143956"/>
              <a:gd name="connsiteX10" fmla="*/ 608325 w 1033004"/>
              <a:gd name="connsiteY10" fmla="*/ 0 h 1143956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459113 w 1033004"/>
              <a:gd name="connsiteY5" fmla="*/ 112482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244860 w 1033004"/>
              <a:gd name="connsiteY4" fmla="*/ 1059785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562414 w 987093"/>
              <a:gd name="connsiteY0" fmla="*/ 0 h 1155434"/>
              <a:gd name="connsiteX1" fmla="*/ 302249 w 987093"/>
              <a:gd name="connsiteY1" fmla="*/ 313727 h 1155434"/>
              <a:gd name="connsiteX2" fmla="*/ 0 w 987093"/>
              <a:gd name="connsiteY2" fmla="*/ 1155434 h 1155434"/>
              <a:gd name="connsiteX3" fmla="*/ 198949 w 987093"/>
              <a:gd name="connsiteY3" fmla="*/ 1059785 h 1155434"/>
              <a:gd name="connsiteX4" fmla="*/ 290772 w 987093"/>
              <a:gd name="connsiteY4" fmla="*/ 1002397 h 1155434"/>
              <a:gd name="connsiteX5" fmla="*/ 700147 w 987093"/>
              <a:gd name="connsiteY5" fmla="*/ 1071264 h 1155434"/>
              <a:gd name="connsiteX6" fmla="*/ 971789 w 987093"/>
              <a:gd name="connsiteY6" fmla="*/ 998571 h 1155434"/>
              <a:gd name="connsiteX7" fmla="*/ 696322 w 987093"/>
              <a:gd name="connsiteY7" fmla="*/ 688670 h 1155434"/>
              <a:gd name="connsiteX8" fmla="*/ 987093 w 987093"/>
              <a:gd name="connsiteY8" fmla="*/ 374942 h 1155434"/>
              <a:gd name="connsiteX9" fmla="*/ 562414 w 987093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65189 w 971789"/>
              <a:gd name="connsiteY8" fmla="*/ 61214 h 1155434"/>
              <a:gd name="connsiteX9" fmla="*/ 562414 w 971789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57537 w 971789"/>
              <a:gd name="connsiteY8" fmla="*/ 68865 h 1155434"/>
              <a:gd name="connsiteX9" fmla="*/ 562414 w 971789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700148 w 757537"/>
              <a:gd name="connsiteY6" fmla="*/ 795796 h 1155434"/>
              <a:gd name="connsiteX7" fmla="*/ 696322 w 757537"/>
              <a:gd name="connsiteY7" fmla="*/ 688670 h 1155434"/>
              <a:gd name="connsiteX8" fmla="*/ 757537 w 757537"/>
              <a:gd name="connsiteY8" fmla="*/ 68865 h 1155434"/>
              <a:gd name="connsiteX9" fmla="*/ 562414 w 757537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96322 w 757537"/>
              <a:gd name="connsiteY6" fmla="*/ 688670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8424 w 757537"/>
              <a:gd name="connsiteY4" fmla="*/ 102152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6240 w 761363"/>
              <a:gd name="connsiteY0" fmla="*/ 0 h 1163086"/>
              <a:gd name="connsiteX1" fmla="*/ 306075 w 761363"/>
              <a:gd name="connsiteY1" fmla="*/ 313727 h 1163086"/>
              <a:gd name="connsiteX2" fmla="*/ 0 w 761363"/>
              <a:gd name="connsiteY2" fmla="*/ 1163086 h 1163086"/>
              <a:gd name="connsiteX3" fmla="*/ 202775 w 761363"/>
              <a:gd name="connsiteY3" fmla="*/ 1059785 h 1163086"/>
              <a:gd name="connsiteX4" fmla="*/ 302250 w 761363"/>
              <a:gd name="connsiteY4" fmla="*/ 1021527 h 1163086"/>
              <a:gd name="connsiteX5" fmla="*/ 543283 w 761363"/>
              <a:gd name="connsiteY5" fmla="*/ 887619 h 1163086"/>
              <a:gd name="connsiteX6" fmla="*/ 688671 w 761363"/>
              <a:gd name="connsiteY6" fmla="*/ 784319 h 1163086"/>
              <a:gd name="connsiteX7" fmla="*/ 761363 w 761363"/>
              <a:gd name="connsiteY7" fmla="*/ 68865 h 1163086"/>
              <a:gd name="connsiteX8" fmla="*/ 566240 w 761363"/>
              <a:gd name="connsiteY8" fmla="*/ 0 h 1163086"/>
              <a:gd name="connsiteX0" fmla="*/ 566240 w 749885"/>
              <a:gd name="connsiteY0" fmla="*/ 0 h 1163086"/>
              <a:gd name="connsiteX1" fmla="*/ 306075 w 749885"/>
              <a:gd name="connsiteY1" fmla="*/ 313727 h 1163086"/>
              <a:gd name="connsiteX2" fmla="*/ 0 w 749885"/>
              <a:gd name="connsiteY2" fmla="*/ 1163086 h 1163086"/>
              <a:gd name="connsiteX3" fmla="*/ 202775 w 749885"/>
              <a:gd name="connsiteY3" fmla="*/ 1059785 h 1163086"/>
              <a:gd name="connsiteX4" fmla="*/ 302250 w 749885"/>
              <a:gd name="connsiteY4" fmla="*/ 1021527 h 1163086"/>
              <a:gd name="connsiteX5" fmla="*/ 543283 w 749885"/>
              <a:gd name="connsiteY5" fmla="*/ 887619 h 1163086"/>
              <a:gd name="connsiteX6" fmla="*/ 688671 w 749885"/>
              <a:gd name="connsiteY6" fmla="*/ 784319 h 1163086"/>
              <a:gd name="connsiteX7" fmla="*/ 749885 w 749885"/>
              <a:gd name="connsiteY7" fmla="*/ 68865 h 1163086"/>
              <a:gd name="connsiteX8" fmla="*/ 566240 w 749885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84319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540753 w 753711"/>
              <a:gd name="connsiteY6" fmla="*/ 887413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57425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1533640"/>
              <a:gd name="connsiteY0" fmla="*/ 0 h 1163086"/>
              <a:gd name="connsiteX1" fmla="*/ 306075 w 1533640"/>
              <a:gd name="connsiteY1" fmla="*/ 313727 h 1163086"/>
              <a:gd name="connsiteX2" fmla="*/ 0 w 1533640"/>
              <a:gd name="connsiteY2" fmla="*/ 1163086 h 1163086"/>
              <a:gd name="connsiteX3" fmla="*/ 202775 w 1533640"/>
              <a:gd name="connsiteY3" fmla="*/ 1059785 h 1163086"/>
              <a:gd name="connsiteX4" fmla="*/ 302250 w 1533640"/>
              <a:gd name="connsiteY4" fmla="*/ 1021527 h 1163086"/>
              <a:gd name="connsiteX5" fmla="*/ 543283 w 1533640"/>
              <a:gd name="connsiteY5" fmla="*/ 887619 h 1163086"/>
              <a:gd name="connsiteX6" fmla="*/ 688671 w 1533640"/>
              <a:gd name="connsiteY6" fmla="*/ 757425 h 1163086"/>
              <a:gd name="connsiteX7" fmla="*/ 1533640 w 1533640"/>
              <a:gd name="connsiteY7" fmla="*/ 627304 h 1163086"/>
              <a:gd name="connsiteX8" fmla="*/ 566240 w 1533640"/>
              <a:gd name="connsiteY8" fmla="*/ 0 h 1163086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688671 w 1533640"/>
              <a:gd name="connsiteY6" fmla="*/ 443698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513860 w 1533640"/>
              <a:gd name="connsiteY6" fmla="*/ 658850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418791 w 1533640"/>
              <a:gd name="connsiteY4" fmla="*/ 689871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313724 w 1330865"/>
              <a:gd name="connsiteY0" fmla="*/ 28863 h 528354"/>
              <a:gd name="connsiteX1" fmla="*/ 439477 w 1330865"/>
              <a:gd name="connsiteY1" fmla="*/ 28825 h 528354"/>
              <a:gd name="connsiteX2" fmla="*/ 133401 w 1330865"/>
              <a:gd name="connsiteY2" fmla="*/ 93773 h 528354"/>
              <a:gd name="connsiteX3" fmla="*/ 0 w 1330865"/>
              <a:gd name="connsiteY3" fmla="*/ 528354 h 528354"/>
              <a:gd name="connsiteX4" fmla="*/ 216016 w 1330865"/>
              <a:gd name="connsiteY4" fmla="*/ 472167 h 528354"/>
              <a:gd name="connsiteX5" fmla="*/ 311085 w 1330865"/>
              <a:gd name="connsiteY5" fmla="*/ 441146 h 528354"/>
              <a:gd name="connsiteX6" fmla="*/ 1330865 w 1330865"/>
              <a:gd name="connsiteY6" fmla="*/ 95873 h 528354"/>
              <a:gd name="connsiteX7" fmla="*/ 1313724 w 1330865"/>
              <a:gd name="connsiteY7" fmla="*/ 28863 h 528354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133401 w 1330865"/>
              <a:gd name="connsiteY2" fmla="*/ 64948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70686 w 1330865"/>
              <a:gd name="connsiteY3" fmla="*/ 75553 h 499529"/>
              <a:gd name="connsiteX4" fmla="*/ 0 w 1330865"/>
              <a:gd name="connsiteY4" fmla="*/ 499529 h 499529"/>
              <a:gd name="connsiteX5" fmla="*/ 216016 w 1330865"/>
              <a:gd name="connsiteY5" fmla="*/ 443342 h 499529"/>
              <a:gd name="connsiteX6" fmla="*/ 311085 w 1330865"/>
              <a:gd name="connsiteY6" fmla="*/ 412321 h 499529"/>
              <a:gd name="connsiteX7" fmla="*/ 1330865 w 1330865"/>
              <a:gd name="connsiteY7" fmla="*/ 67048 h 499529"/>
              <a:gd name="connsiteX8" fmla="*/ 1313724 w 1330865"/>
              <a:gd name="connsiteY8" fmla="*/ 38 h 499529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59225 w 1447407"/>
              <a:gd name="connsiteY2" fmla="*/ 78395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74060 w 1362242"/>
              <a:gd name="connsiteY2" fmla="*/ 78395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15510 w 1362242"/>
              <a:gd name="connsiteY3" fmla="*/ 48659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2500"/>
              <a:gd name="connsiteX1" fmla="*/ 470854 w 1362242"/>
              <a:gd name="connsiteY1" fmla="*/ 0 h 442500"/>
              <a:gd name="connsiteX2" fmla="*/ 469577 w 1362242"/>
              <a:gd name="connsiteY2" fmla="*/ 42536 h 442500"/>
              <a:gd name="connsiteX3" fmla="*/ 115510 w 1362242"/>
              <a:gd name="connsiteY3" fmla="*/ 48659 h 442500"/>
              <a:gd name="connsiteX4" fmla="*/ 0 w 1362242"/>
              <a:gd name="connsiteY4" fmla="*/ 297823 h 442500"/>
              <a:gd name="connsiteX5" fmla="*/ 394422 w 1362242"/>
              <a:gd name="connsiteY5" fmla="*/ 442500 h 442500"/>
              <a:gd name="connsiteX6" fmla="*/ 342462 w 1362242"/>
              <a:gd name="connsiteY6" fmla="*/ 412321 h 442500"/>
              <a:gd name="connsiteX7" fmla="*/ 1362242 w 1362242"/>
              <a:gd name="connsiteY7" fmla="*/ 67048 h 442500"/>
              <a:gd name="connsiteX8" fmla="*/ 1345101 w 1362242"/>
              <a:gd name="connsiteY8" fmla="*/ 38 h 442500"/>
              <a:gd name="connsiteX0" fmla="*/ 1452821 w 1469962"/>
              <a:gd name="connsiteY0" fmla="*/ 38 h 442500"/>
              <a:gd name="connsiteX1" fmla="*/ 578574 w 1469962"/>
              <a:gd name="connsiteY1" fmla="*/ 0 h 442500"/>
              <a:gd name="connsiteX2" fmla="*/ 577297 w 1469962"/>
              <a:gd name="connsiteY2" fmla="*/ 42536 h 442500"/>
              <a:gd name="connsiteX3" fmla="*/ 223230 w 1469962"/>
              <a:gd name="connsiteY3" fmla="*/ 48659 h 442500"/>
              <a:gd name="connsiteX4" fmla="*/ 0 w 1469962"/>
              <a:gd name="connsiteY4" fmla="*/ 290786 h 442500"/>
              <a:gd name="connsiteX5" fmla="*/ 502142 w 1469962"/>
              <a:gd name="connsiteY5" fmla="*/ 442500 h 442500"/>
              <a:gd name="connsiteX6" fmla="*/ 450182 w 1469962"/>
              <a:gd name="connsiteY6" fmla="*/ 412321 h 442500"/>
              <a:gd name="connsiteX7" fmla="*/ 1469962 w 1469962"/>
              <a:gd name="connsiteY7" fmla="*/ 67048 h 442500"/>
              <a:gd name="connsiteX8" fmla="*/ 1452821 w 1469962"/>
              <a:gd name="connsiteY8" fmla="*/ 38 h 442500"/>
              <a:gd name="connsiteX0" fmla="*/ 1354184 w 1371325"/>
              <a:gd name="connsiteY0" fmla="*/ 38 h 442500"/>
              <a:gd name="connsiteX1" fmla="*/ 479937 w 1371325"/>
              <a:gd name="connsiteY1" fmla="*/ 0 h 442500"/>
              <a:gd name="connsiteX2" fmla="*/ 478660 w 1371325"/>
              <a:gd name="connsiteY2" fmla="*/ 42536 h 442500"/>
              <a:gd name="connsiteX3" fmla="*/ 124593 w 1371325"/>
              <a:gd name="connsiteY3" fmla="*/ 48659 h 442500"/>
              <a:gd name="connsiteX4" fmla="*/ 0 w 1371325"/>
              <a:gd name="connsiteY4" fmla="*/ 191287 h 442500"/>
              <a:gd name="connsiteX5" fmla="*/ 403505 w 1371325"/>
              <a:gd name="connsiteY5" fmla="*/ 442500 h 442500"/>
              <a:gd name="connsiteX6" fmla="*/ 351545 w 1371325"/>
              <a:gd name="connsiteY6" fmla="*/ 412321 h 442500"/>
              <a:gd name="connsiteX7" fmla="*/ 1371325 w 1371325"/>
              <a:gd name="connsiteY7" fmla="*/ 67048 h 442500"/>
              <a:gd name="connsiteX8" fmla="*/ 1354184 w 1371325"/>
              <a:gd name="connsiteY8" fmla="*/ 38 h 442500"/>
              <a:gd name="connsiteX0" fmla="*/ 1354184 w 1371325"/>
              <a:gd name="connsiteY0" fmla="*/ 31107 h 473569"/>
              <a:gd name="connsiteX1" fmla="*/ 512556 w 1371325"/>
              <a:gd name="connsiteY1" fmla="*/ 0 h 473569"/>
              <a:gd name="connsiteX2" fmla="*/ 478660 w 1371325"/>
              <a:gd name="connsiteY2" fmla="*/ 73605 h 473569"/>
              <a:gd name="connsiteX3" fmla="*/ 124593 w 1371325"/>
              <a:gd name="connsiteY3" fmla="*/ 79728 h 473569"/>
              <a:gd name="connsiteX4" fmla="*/ 0 w 1371325"/>
              <a:gd name="connsiteY4" fmla="*/ 222356 h 473569"/>
              <a:gd name="connsiteX5" fmla="*/ 403505 w 1371325"/>
              <a:gd name="connsiteY5" fmla="*/ 473569 h 473569"/>
              <a:gd name="connsiteX6" fmla="*/ 351545 w 1371325"/>
              <a:gd name="connsiteY6" fmla="*/ 443390 h 473569"/>
              <a:gd name="connsiteX7" fmla="*/ 1371325 w 1371325"/>
              <a:gd name="connsiteY7" fmla="*/ 98117 h 473569"/>
              <a:gd name="connsiteX8" fmla="*/ 1354184 w 1371325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92545 w 1285210"/>
              <a:gd name="connsiteY2" fmla="*/ 73605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423997 w 1285210"/>
              <a:gd name="connsiteY2" fmla="*/ 77524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8478 w 1285210"/>
              <a:gd name="connsiteY2" fmla="*/ 79728 h 473569"/>
              <a:gd name="connsiteX3" fmla="*/ 0 w 1285210"/>
              <a:gd name="connsiteY3" fmla="*/ 274609 h 473569"/>
              <a:gd name="connsiteX4" fmla="*/ 317390 w 1285210"/>
              <a:gd name="connsiteY4" fmla="*/ 473569 h 473569"/>
              <a:gd name="connsiteX5" fmla="*/ 265430 w 1285210"/>
              <a:gd name="connsiteY5" fmla="*/ 443390 h 473569"/>
              <a:gd name="connsiteX6" fmla="*/ 1285210 w 1285210"/>
              <a:gd name="connsiteY6" fmla="*/ 98117 h 473569"/>
              <a:gd name="connsiteX7" fmla="*/ 1268069 w 1285210"/>
              <a:gd name="connsiteY7" fmla="*/ 31107 h 473569"/>
              <a:gd name="connsiteX0" fmla="*/ 1268069 w 1285210"/>
              <a:gd name="connsiteY0" fmla="*/ 50749 h 493211"/>
              <a:gd name="connsiteX1" fmla="*/ 426441 w 1285210"/>
              <a:gd name="connsiteY1" fmla="*/ 19642 h 493211"/>
              <a:gd name="connsiteX2" fmla="*/ 54958 w 1285210"/>
              <a:gd name="connsiteY2" fmla="*/ 18379 h 493211"/>
              <a:gd name="connsiteX3" fmla="*/ 0 w 1285210"/>
              <a:gd name="connsiteY3" fmla="*/ 294251 h 493211"/>
              <a:gd name="connsiteX4" fmla="*/ 317390 w 1285210"/>
              <a:gd name="connsiteY4" fmla="*/ 493211 h 493211"/>
              <a:gd name="connsiteX5" fmla="*/ 265430 w 1285210"/>
              <a:gd name="connsiteY5" fmla="*/ 463032 h 493211"/>
              <a:gd name="connsiteX6" fmla="*/ 1285210 w 1285210"/>
              <a:gd name="connsiteY6" fmla="*/ 117759 h 493211"/>
              <a:gd name="connsiteX7" fmla="*/ 1268069 w 1285210"/>
              <a:gd name="connsiteY7" fmla="*/ 50749 h 493211"/>
              <a:gd name="connsiteX0" fmla="*/ 1268069 w 1285210"/>
              <a:gd name="connsiteY0" fmla="*/ 32370 h 474832"/>
              <a:gd name="connsiteX1" fmla="*/ 426441 w 1285210"/>
              <a:gd name="connsiteY1" fmla="*/ 1263 h 474832"/>
              <a:gd name="connsiteX2" fmla="*/ 54958 w 1285210"/>
              <a:gd name="connsiteY2" fmla="*/ 0 h 474832"/>
              <a:gd name="connsiteX3" fmla="*/ 0 w 1285210"/>
              <a:gd name="connsiteY3" fmla="*/ 275872 h 474832"/>
              <a:gd name="connsiteX4" fmla="*/ 317390 w 1285210"/>
              <a:gd name="connsiteY4" fmla="*/ 474832 h 474832"/>
              <a:gd name="connsiteX5" fmla="*/ 265430 w 1285210"/>
              <a:gd name="connsiteY5" fmla="*/ 444653 h 474832"/>
              <a:gd name="connsiteX6" fmla="*/ 1285210 w 1285210"/>
              <a:gd name="connsiteY6" fmla="*/ 99380 h 474832"/>
              <a:gd name="connsiteX7" fmla="*/ 1268069 w 1285210"/>
              <a:gd name="connsiteY7" fmla="*/ 32370 h 474832"/>
              <a:gd name="connsiteX0" fmla="*/ 1268069 w 1285210"/>
              <a:gd name="connsiteY0" fmla="*/ 51241 h 493703"/>
              <a:gd name="connsiteX1" fmla="*/ 426441 w 1285210"/>
              <a:gd name="connsiteY1" fmla="*/ 20134 h 493703"/>
              <a:gd name="connsiteX2" fmla="*/ 57309 w 1285210"/>
              <a:gd name="connsiteY2" fmla="*/ 0 h 493703"/>
              <a:gd name="connsiteX3" fmla="*/ 0 w 1285210"/>
              <a:gd name="connsiteY3" fmla="*/ 294743 h 493703"/>
              <a:gd name="connsiteX4" fmla="*/ 317390 w 1285210"/>
              <a:gd name="connsiteY4" fmla="*/ 493703 h 493703"/>
              <a:gd name="connsiteX5" fmla="*/ 265430 w 1285210"/>
              <a:gd name="connsiteY5" fmla="*/ 463524 h 493703"/>
              <a:gd name="connsiteX6" fmla="*/ 1285210 w 1285210"/>
              <a:gd name="connsiteY6" fmla="*/ 118251 h 493703"/>
              <a:gd name="connsiteX7" fmla="*/ 1268069 w 1285210"/>
              <a:gd name="connsiteY7" fmla="*/ 51241 h 493703"/>
              <a:gd name="connsiteX0" fmla="*/ 2187601 w 2187601"/>
              <a:gd name="connsiteY0" fmla="*/ 49792 h 493703"/>
              <a:gd name="connsiteX1" fmla="*/ 426441 w 2187601"/>
              <a:gd name="connsiteY1" fmla="*/ 20134 h 493703"/>
              <a:gd name="connsiteX2" fmla="*/ 57309 w 2187601"/>
              <a:gd name="connsiteY2" fmla="*/ 0 h 493703"/>
              <a:gd name="connsiteX3" fmla="*/ 0 w 2187601"/>
              <a:gd name="connsiteY3" fmla="*/ 294743 h 493703"/>
              <a:gd name="connsiteX4" fmla="*/ 317390 w 2187601"/>
              <a:gd name="connsiteY4" fmla="*/ 493703 h 493703"/>
              <a:gd name="connsiteX5" fmla="*/ 265430 w 2187601"/>
              <a:gd name="connsiteY5" fmla="*/ 463524 h 493703"/>
              <a:gd name="connsiteX6" fmla="*/ 1285210 w 2187601"/>
              <a:gd name="connsiteY6" fmla="*/ 118251 h 493703"/>
              <a:gd name="connsiteX7" fmla="*/ 2187601 w 2187601"/>
              <a:gd name="connsiteY7" fmla="*/ 49792 h 493703"/>
              <a:gd name="connsiteX0" fmla="*/ 2158759 w 2158759"/>
              <a:gd name="connsiteY0" fmla="*/ 51914 h 493703"/>
              <a:gd name="connsiteX1" fmla="*/ 426441 w 2158759"/>
              <a:gd name="connsiteY1" fmla="*/ 20134 h 493703"/>
              <a:gd name="connsiteX2" fmla="*/ 57309 w 2158759"/>
              <a:gd name="connsiteY2" fmla="*/ 0 h 493703"/>
              <a:gd name="connsiteX3" fmla="*/ 0 w 2158759"/>
              <a:gd name="connsiteY3" fmla="*/ 294743 h 493703"/>
              <a:gd name="connsiteX4" fmla="*/ 317390 w 2158759"/>
              <a:gd name="connsiteY4" fmla="*/ 493703 h 493703"/>
              <a:gd name="connsiteX5" fmla="*/ 265430 w 2158759"/>
              <a:gd name="connsiteY5" fmla="*/ 463524 h 493703"/>
              <a:gd name="connsiteX6" fmla="*/ 1285210 w 2158759"/>
              <a:gd name="connsiteY6" fmla="*/ 118251 h 493703"/>
              <a:gd name="connsiteX7" fmla="*/ 2158759 w 2158759"/>
              <a:gd name="connsiteY7" fmla="*/ 51914 h 493703"/>
              <a:gd name="connsiteX0" fmla="*/ 2158759 w 2158759"/>
              <a:gd name="connsiteY0" fmla="*/ 134602 h 576391"/>
              <a:gd name="connsiteX1" fmla="*/ 426441 w 2158759"/>
              <a:gd name="connsiteY1" fmla="*/ 102822 h 576391"/>
              <a:gd name="connsiteX2" fmla="*/ 57309 w 2158759"/>
              <a:gd name="connsiteY2" fmla="*/ 82688 h 576391"/>
              <a:gd name="connsiteX3" fmla="*/ 0 w 2158759"/>
              <a:gd name="connsiteY3" fmla="*/ 377431 h 576391"/>
              <a:gd name="connsiteX4" fmla="*/ 317390 w 2158759"/>
              <a:gd name="connsiteY4" fmla="*/ 576391 h 576391"/>
              <a:gd name="connsiteX5" fmla="*/ 265430 w 2158759"/>
              <a:gd name="connsiteY5" fmla="*/ 546212 h 576391"/>
              <a:gd name="connsiteX6" fmla="*/ 1285210 w 2158759"/>
              <a:gd name="connsiteY6" fmla="*/ 200939 h 576391"/>
              <a:gd name="connsiteX7" fmla="*/ 2158759 w 2158759"/>
              <a:gd name="connsiteY7" fmla="*/ 134602 h 576391"/>
              <a:gd name="connsiteX0" fmla="*/ 2158759 w 2158759"/>
              <a:gd name="connsiteY0" fmla="*/ 51914 h 493703"/>
              <a:gd name="connsiteX1" fmla="*/ 426441 w 2158759"/>
              <a:gd name="connsiteY1" fmla="*/ 20134 h 493703"/>
              <a:gd name="connsiteX2" fmla="*/ 57309 w 2158759"/>
              <a:gd name="connsiteY2" fmla="*/ 0 h 493703"/>
              <a:gd name="connsiteX3" fmla="*/ 0 w 2158759"/>
              <a:gd name="connsiteY3" fmla="*/ 294743 h 493703"/>
              <a:gd name="connsiteX4" fmla="*/ 317390 w 2158759"/>
              <a:gd name="connsiteY4" fmla="*/ 493703 h 493703"/>
              <a:gd name="connsiteX5" fmla="*/ 265430 w 2158759"/>
              <a:gd name="connsiteY5" fmla="*/ 463524 h 493703"/>
              <a:gd name="connsiteX6" fmla="*/ 1285210 w 2158759"/>
              <a:gd name="connsiteY6" fmla="*/ 118251 h 493703"/>
              <a:gd name="connsiteX7" fmla="*/ 2158759 w 2158759"/>
              <a:gd name="connsiteY7" fmla="*/ 51914 h 493703"/>
              <a:gd name="connsiteX0" fmla="*/ 2158759 w 2158759"/>
              <a:gd name="connsiteY0" fmla="*/ 113578 h 555367"/>
              <a:gd name="connsiteX1" fmla="*/ 1856963 w 2158759"/>
              <a:gd name="connsiteY1" fmla="*/ 0 h 555367"/>
              <a:gd name="connsiteX2" fmla="*/ 57309 w 2158759"/>
              <a:gd name="connsiteY2" fmla="*/ 61664 h 555367"/>
              <a:gd name="connsiteX3" fmla="*/ 0 w 2158759"/>
              <a:gd name="connsiteY3" fmla="*/ 356407 h 555367"/>
              <a:gd name="connsiteX4" fmla="*/ 317390 w 2158759"/>
              <a:gd name="connsiteY4" fmla="*/ 555367 h 555367"/>
              <a:gd name="connsiteX5" fmla="*/ 265430 w 2158759"/>
              <a:gd name="connsiteY5" fmla="*/ 525188 h 555367"/>
              <a:gd name="connsiteX6" fmla="*/ 1285210 w 2158759"/>
              <a:gd name="connsiteY6" fmla="*/ 179915 h 555367"/>
              <a:gd name="connsiteX7" fmla="*/ 2158759 w 2158759"/>
              <a:gd name="connsiteY7" fmla="*/ 113578 h 555367"/>
              <a:gd name="connsiteX0" fmla="*/ 2158759 w 2158759"/>
              <a:gd name="connsiteY0" fmla="*/ 131777 h 573566"/>
              <a:gd name="connsiteX1" fmla="*/ 1856963 w 2158759"/>
              <a:gd name="connsiteY1" fmla="*/ 18199 h 573566"/>
              <a:gd name="connsiteX2" fmla="*/ 1021768 w 2158759"/>
              <a:gd name="connsiteY2" fmla="*/ 0 h 573566"/>
              <a:gd name="connsiteX3" fmla="*/ 0 w 2158759"/>
              <a:gd name="connsiteY3" fmla="*/ 374606 h 573566"/>
              <a:gd name="connsiteX4" fmla="*/ 317390 w 2158759"/>
              <a:gd name="connsiteY4" fmla="*/ 573566 h 573566"/>
              <a:gd name="connsiteX5" fmla="*/ 265430 w 2158759"/>
              <a:gd name="connsiteY5" fmla="*/ 543387 h 573566"/>
              <a:gd name="connsiteX6" fmla="*/ 1285210 w 2158759"/>
              <a:gd name="connsiteY6" fmla="*/ 198114 h 573566"/>
              <a:gd name="connsiteX7" fmla="*/ 2158759 w 2158759"/>
              <a:gd name="connsiteY7" fmla="*/ 131777 h 573566"/>
              <a:gd name="connsiteX0" fmla="*/ 2158759 w 2158759"/>
              <a:gd name="connsiteY0" fmla="*/ 196821 h 638610"/>
              <a:gd name="connsiteX1" fmla="*/ 1856963 w 2158759"/>
              <a:gd name="connsiteY1" fmla="*/ 83243 h 638610"/>
              <a:gd name="connsiteX2" fmla="*/ 1358439 w 2158759"/>
              <a:gd name="connsiteY2" fmla="*/ 0 h 638610"/>
              <a:gd name="connsiteX3" fmla="*/ 1021768 w 2158759"/>
              <a:gd name="connsiteY3" fmla="*/ 65044 h 638610"/>
              <a:gd name="connsiteX4" fmla="*/ 0 w 2158759"/>
              <a:gd name="connsiteY4" fmla="*/ 439650 h 638610"/>
              <a:gd name="connsiteX5" fmla="*/ 317390 w 2158759"/>
              <a:gd name="connsiteY5" fmla="*/ 638610 h 638610"/>
              <a:gd name="connsiteX6" fmla="*/ 265430 w 2158759"/>
              <a:gd name="connsiteY6" fmla="*/ 608431 h 638610"/>
              <a:gd name="connsiteX7" fmla="*/ 1285210 w 2158759"/>
              <a:gd name="connsiteY7" fmla="*/ 263158 h 638610"/>
              <a:gd name="connsiteX8" fmla="*/ 2158759 w 2158759"/>
              <a:gd name="connsiteY8" fmla="*/ 196821 h 638610"/>
              <a:gd name="connsiteX0" fmla="*/ 2158759 w 2158759"/>
              <a:gd name="connsiteY0" fmla="*/ 196821 h 638610"/>
              <a:gd name="connsiteX1" fmla="*/ 1856963 w 2158759"/>
              <a:gd name="connsiteY1" fmla="*/ 83243 h 638610"/>
              <a:gd name="connsiteX2" fmla="*/ 1358439 w 2158759"/>
              <a:gd name="connsiteY2" fmla="*/ 0 h 638610"/>
              <a:gd name="connsiteX3" fmla="*/ 1021768 w 2158759"/>
              <a:gd name="connsiteY3" fmla="*/ 65044 h 638610"/>
              <a:gd name="connsiteX4" fmla="*/ 0 w 2158759"/>
              <a:gd name="connsiteY4" fmla="*/ 439650 h 638610"/>
              <a:gd name="connsiteX5" fmla="*/ 317390 w 2158759"/>
              <a:gd name="connsiteY5" fmla="*/ 638610 h 638610"/>
              <a:gd name="connsiteX6" fmla="*/ 265430 w 2158759"/>
              <a:gd name="connsiteY6" fmla="*/ 608431 h 638610"/>
              <a:gd name="connsiteX7" fmla="*/ 1523340 w 2158759"/>
              <a:gd name="connsiteY7" fmla="*/ 255681 h 638610"/>
              <a:gd name="connsiteX8" fmla="*/ 2158759 w 2158759"/>
              <a:gd name="connsiteY8" fmla="*/ 196821 h 638610"/>
              <a:gd name="connsiteX0" fmla="*/ 2158759 w 2158759"/>
              <a:gd name="connsiteY0" fmla="*/ 196821 h 638610"/>
              <a:gd name="connsiteX1" fmla="*/ 1856963 w 2158759"/>
              <a:gd name="connsiteY1" fmla="*/ 83243 h 638610"/>
              <a:gd name="connsiteX2" fmla="*/ 1358439 w 2158759"/>
              <a:gd name="connsiteY2" fmla="*/ 0 h 638610"/>
              <a:gd name="connsiteX3" fmla="*/ 1021768 w 2158759"/>
              <a:gd name="connsiteY3" fmla="*/ 65044 h 638610"/>
              <a:gd name="connsiteX4" fmla="*/ 0 w 2158759"/>
              <a:gd name="connsiteY4" fmla="*/ 439650 h 638610"/>
              <a:gd name="connsiteX5" fmla="*/ 317390 w 2158759"/>
              <a:gd name="connsiteY5" fmla="*/ 638610 h 638610"/>
              <a:gd name="connsiteX6" fmla="*/ 1435993 w 2158759"/>
              <a:gd name="connsiteY6" fmla="*/ 479949 h 638610"/>
              <a:gd name="connsiteX7" fmla="*/ 1523340 w 2158759"/>
              <a:gd name="connsiteY7" fmla="*/ 255681 h 638610"/>
              <a:gd name="connsiteX8" fmla="*/ 2158759 w 2158759"/>
              <a:gd name="connsiteY8" fmla="*/ 196821 h 638610"/>
              <a:gd name="connsiteX0" fmla="*/ 2158759 w 2158759"/>
              <a:gd name="connsiteY0" fmla="*/ 196821 h 638610"/>
              <a:gd name="connsiteX1" fmla="*/ 1856963 w 2158759"/>
              <a:gd name="connsiteY1" fmla="*/ 83243 h 638610"/>
              <a:gd name="connsiteX2" fmla="*/ 1358439 w 2158759"/>
              <a:gd name="connsiteY2" fmla="*/ 0 h 638610"/>
              <a:gd name="connsiteX3" fmla="*/ 1021768 w 2158759"/>
              <a:gd name="connsiteY3" fmla="*/ 65044 h 638610"/>
              <a:gd name="connsiteX4" fmla="*/ 0 w 2158759"/>
              <a:gd name="connsiteY4" fmla="*/ 439650 h 638610"/>
              <a:gd name="connsiteX5" fmla="*/ 317390 w 2158759"/>
              <a:gd name="connsiteY5" fmla="*/ 638610 h 638610"/>
              <a:gd name="connsiteX6" fmla="*/ 1435993 w 2158759"/>
              <a:gd name="connsiteY6" fmla="*/ 479949 h 638610"/>
              <a:gd name="connsiteX7" fmla="*/ 1475851 w 2158759"/>
              <a:gd name="connsiteY7" fmla="*/ 246905 h 638610"/>
              <a:gd name="connsiteX8" fmla="*/ 2158759 w 2158759"/>
              <a:gd name="connsiteY8" fmla="*/ 196821 h 638610"/>
              <a:gd name="connsiteX0" fmla="*/ 2158759 w 2163326"/>
              <a:gd name="connsiteY0" fmla="*/ 196821 h 638610"/>
              <a:gd name="connsiteX1" fmla="*/ 1856963 w 2163326"/>
              <a:gd name="connsiteY1" fmla="*/ 83243 h 638610"/>
              <a:gd name="connsiteX2" fmla="*/ 1358439 w 2163326"/>
              <a:gd name="connsiteY2" fmla="*/ 0 h 638610"/>
              <a:gd name="connsiteX3" fmla="*/ 1021768 w 2163326"/>
              <a:gd name="connsiteY3" fmla="*/ 65044 h 638610"/>
              <a:gd name="connsiteX4" fmla="*/ 0 w 2163326"/>
              <a:gd name="connsiteY4" fmla="*/ 439650 h 638610"/>
              <a:gd name="connsiteX5" fmla="*/ 317390 w 2163326"/>
              <a:gd name="connsiteY5" fmla="*/ 638610 h 638610"/>
              <a:gd name="connsiteX6" fmla="*/ 1435993 w 2163326"/>
              <a:gd name="connsiteY6" fmla="*/ 479949 h 638610"/>
              <a:gd name="connsiteX7" fmla="*/ 1475851 w 2163326"/>
              <a:gd name="connsiteY7" fmla="*/ 246905 h 638610"/>
              <a:gd name="connsiteX8" fmla="*/ 2163326 w 2163326"/>
              <a:gd name="connsiteY8" fmla="*/ 237475 h 638610"/>
              <a:gd name="connsiteX9" fmla="*/ 2158759 w 2163326"/>
              <a:gd name="connsiteY9" fmla="*/ 196821 h 638610"/>
              <a:gd name="connsiteX0" fmla="*/ 2163327 w 2163327"/>
              <a:gd name="connsiteY0" fmla="*/ 183101 h 638610"/>
              <a:gd name="connsiteX1" fmla="*/ 1856963 w 2163327"/>
              <a:gd name="connsiteY1" fmla="*/ 83243 h 638610"/>
              <a:gd name="connsiteX2" fmla="*/ 1358439 w 2163327"/>
              <a:gd name="connsiteY2" fmla="*/ 0 h 638610"/>
              <a:gd name="connsiteX3" fmla="*/ 1021768 w 2163327"/>
              <a:gd name="connsiteY3" fmla="*/ 65044 h 638610"/>
              <a:gd name="connsiteX4" fmla="*/ 0 w 2163327"/>
              <a:gd name="connsiteY4" fmla="*/ 439650 h 638610"/>
              <a:gd name="connsiteX5" fmla="*/ 317390 w 2163327"/>
              <a:gd name="connsiteY5" fmla="*/ 638610 h 638610"/>
              <a:gd name="connsiteX6" fmla="*/ 1435993 w 2163327"/>
              <a:gd name="connsiteY6" fmla="*/ 479949 h 638610"/>
              <a:gd name="connsiteX7" fmla="*/ 1475851 w 2163327"/>
              <a:gd name="connsiteY7" fmla="*/ 246905 h 638610"/>
              <a:gd name="connsiteX8" fmla="*/ 2163326 w 2163327"/>
              <a:gd name="connsiteY8" fmla="*/ 237475 h 638610"/>
              <a:gd name="connsiteX9" fmla="*/ 2163327 w 2163327"/>
              <a:gd name="connsiteY9" fmla="*/ 183101 h 638610"/>
              <a:gd name="connsiteX0" fmla="*/ 2163327 w 2163327"/>
              <a:gd name="connsiteY0" fmla="*/ 183101 h 638610"/>
              <a:gd name="connsiteX1" fmla="*/ 1856963 w 2163327"/>
              <a:gd name="connsiteY1" fmla="*/ 83243 h 638610"/>
              <a:gd name="connsiteX2" fmla="*/ 1358439 w 2163327"/>
              <a:gd name="connsiteY2" fmla="*/ 0 h 638610"/>
              <a:gd name="connsiteX3" fmla="*/ 1021768 w 2163327"/>
              <a:gd name="connsiteY3" fmla="*/ 65044 h 638610"/>
              <a:gd name="connsiteX4" fmla="*/ 0 w 2163327"/>
              <a:gd name="connsiteY4" fmla="*/ 439650 h 638610"/>
              <a:gd name="connsiteX5" fmla="*/ 317390 w 2163327"/>
              <a:gd name="connsiteY5" fmla="*/ 638610 h 638610"/>
              <a:gd name="connsiteX6" fmla="*/ 1435993 w 2163327"/>
              <a:gd name="connsiteY6" fmla="*/ 479949 h 638610"/>
              <a:gd name="connsiteX7" fmla="*/ 1502915 w 2163327"/>
              <a:gd name="connsiteY7" fmla="*/ 190265 h 638610"/>
              <a:gd name="connsiteX8" fmla="*/ 2163326 w 2163327"/>
              <a:gd name="connsiteY8" fmla="*/ 237475 h 638610"/>
              <a:gd name="connsiteX9" fmla="*/ 2163327 w 2163327"/>
              <a:gd name="connsiteY9" fmla="*/ 183101 h 638610"/>
              <a:gd name="connsiteX0" fmla="*/ 2163327 w 2163327"/>
              <a:gd name="connsiteY0" fmla="*/ 183101 h 638610"/>
              <a:gd name="connsiteX1" fmla="*/ 1856963 w 2163327"/>
              <a:gd name="connsiteY1" fmla="*/ 83243 h 638610"/>
              <a:gd name="connsiteX2" fmla="*/ 1358439 w 2163327"/>
              <a:gd name="connsiteY2" fmla="*/ 0 h 638610"/>
              <a:gd name="connsiteX3" fmla="*/ 1021768 w 2163327"/>
              <a:gd name="connsiteY3" fmla="*/ 65044 h 638610"/>
              <a:gd name="connsiteX4" fmla="*/ 0 w 2163327"/>
              <a:gd name="connsiteY4" fmla="*/ 439650 h 638610"/>
              <a:gd name="connsiteX5" fmla="*/ 317390 w 2163327"/>
              <a:gd name="connsiteY5" fmla="*/ 638610 h 638610"/>
              <a:gd name="connsiteX6" fmla="*/ 1435993 w 2163327"/>
              <a:gd name="connsiteY6" fmla="*/ 479949 h 638610"/>
              <a:gd name="connsiteX7" fmla="*/ 1502915 w 2163327"/>
              <a:gd name="connsiteY7" fmla="*/ 190265 h 638610"/>
              <a:gd name="connsiteX8" fmla="*/ 2163326 w 2163327"/>
              <a:gd name="connsiteY8" fmla="*/ 237475 h 638610"/>
              <a:gd name="connsiteX9" fmla="*/ 2163327 w 2163327"/>
              <a:gd name="connsiteY9" fmla="*/ 183101 h 638610"/>
              <a:gd name="connsiteX0" fmla="*/ 2163327 w 2163327"/>
              <a:gd name="connsiteY0" fmla="*/ 183101 h 479949"/>
              <a:gd name="connsiteX1" fmla="*/ 1856963 w 2163327"/>
              <a:gd name="connsiteY1" fmla="*/ 83243 h 479949"/>
              <a:gd name="connsiteX2" fmla="*/ 1358439 w 2163327"/>
              <a:gd name="connsiteY2" fmla="*/ 0 h 479949"/>
              <a:gd name="connsiteX3" fmla="*/ 1021768 w 2163327"/>
              <a:gd name="connsiteY3" fmla="*/ 65044 h 479949"/>
              <a:gd name="connsiteX4" fmla="*/ 0 w 2163327"/>
              <a:gd name="connsiteY4" fmla="*/ 439650 h 479949"/>
              <a:gd name="connsiteX5" fmla="*/ 1215266 w 2163327"/>
              <a:gd name="connsiteY5" fmla="*/ 290391 h 479949"/>
              <a:gd name="connsiteX6" fmla="*/ 1435993 w 2163327"/>
              <a:gd name="connsiteY6" fmla="*/ 479949 h 479949"/>
              <a:gd name="connsiteX7" fmla="*/ 1502915 w 2163327"/>
              <a:gd name="connsiteY7" fmla="*/ 190265 h 479949"/>
              <a:gd name="connsiteX8" fmla="*/ 2163326 w 2163327"/>
              <a:gd name="connsiteY8" fmla="*/ 237475 h 479949"/>
              <a:gd name="connsiteX9" fmla="*/ 2163327 w 2163327"/>
              <a:gd name="connsiteY9" fmla="*/ 183101 h 479949"/>
              <a:gd name="connsiteX0" fmla="*/ 1141559 w 1141559"/>
              <a:gd name="connsiteY0" fmla="*/ 183101 h 479949"/>
              <a:gd name="connsiteX1" fmla="*/ 835195 w 1141559"/>
              <a:gd name="connsiteY1" fmla="*/ 83243 h 479949"/>
              <a:gd name="connsiteX2" fmla="*/ 336671 w 1141559"/>
              <a:gd name="connsiteY2" fmla="*/ 0 h 479949"/>
              <a:gd name="connsiteX3" fmla="*/ 0 w 1141559"/>
              <a:gd name="connsiteY3" fmla="*/ 65044 h 479949"/>
              <a:gd name="connsiteX4" fmla="*/ 1674 w 1141559"/>
              <a:gd name="connsiteY4" fmla="*/ 69927 h 479949"/>
              <a:gd name="connsiteX5" fmla="*/ 193498 w 1141559"/>
              <a:gd name="connsiteY5" fmla="*/ 290391 h 479949"/>
              <a:gd name="connsiteX6" fmla="*/ 414225 w 1141559"/>
              <a:gd name="connsiteY6" fmla="*/ 479949 h 479949"/>
              <a:gd name="connsiteX7" fmla="*/ 481147 w 1141559"/>
              <a:gd name="connsiteY7" fmla="*/ 190265 h 479949"/>
              <a:gd name="connsiteX8" fmla="*/ 1141558 w 1141559"/>
              <a:gd name="connsiteY8" fmla="*/ 237475 h 479949"/>
              <a:gd name="connsiteX9" fmla="*/ 1141559 w 1141559"/>
              <a:gd name="connsiteY9" fmla="*/ 183101 h 479949"/>
              <a:gd name="connsiteX0" fmla="*/ 1141559 w 1141559"/>
              <a:gd name="connsiteY0" fmla="*/ 239980 h 536828"/>
              <a:gd name="connsiteX1" fmla="*/ 835195 w 1141559"/>
              <a:gd name="connsiteY1" fmla="*/ 140122 h 536828"/>
              <a:gd name="connsiteX2" fmla="*/ 63693 w 1141559"/>
              <a:gd name="connsiteY2" fmla="*/ 0 h 536828"/>
              <a:gd name="connsiteX3" fmla="*/ 0 w 1141559"/>
              <a:gd name="connsiteY3" fmla="*/ 121923 h 536828"/>
              <a:gd name="connsiteX4" fmla="*/ 1674 w 1141559"/>
              <a:gd name="connsiteY4" fmla="*/ 126806 h 536828"/>
              <a:gd name="connsiteX5" fmla="*/ 193498 w 1141559"/>
              <a:gd name="connsiteY5" fmla="*/ 347270 h 536828"/>
              <a:gd name="connsiteX6" fmla="*/ 414225 w 1141559"/>
              <a:gd name="connsiteY6" fmla="*/ 536828 h 536828"/>
              <a:gd name="connsiteX7" fmla="*/ 481147 w 1141559"/>
              <a:gd name="connsiteY7" fmla="*/ 247144 h 536828"/>
              <a:gd name="connsiteX8" fmla="*/ 1141558 w 1141559"/>
              <a:gd name="connsiteY8" fmla="*/ 294354 h 536828"/>
              <a:gd name="connsiteX9" fmla="*/ 1141559 w 1141559"/>
              <a:gd name="connsiteY9" fmla="*/ 239980 h 536828"/>
              <a:gd name="connsiteX0" fmla="*/ 1141559 w 1141559"/>
              <a:gd name="connsiteY0" fmla="*/ 254041 h 550889"/>
              <a:gd name="connsiteX1" fmla="*/ 835195 w 1141559"/>
              <a:gd name="connsiteY1" fmla="*/ 154183 h 550889"/>
              <a:gd name="connsiteX2" fmla="*/ 42583 w 1141559"/>
              <a:gd name="connsiteY2" fmla="*/ 0 h 550889"/>
              <a:gd name="connsiteX3" fmla="*/ 0 w 1141559"/>
              <a:gd name="connsiteY3" fmla="*/ 135984 h 550889"/>
              <a:gd name="connsiteX4" fmla="*/ 1674 w 1141559"/>
              <a:gd name="connsiteY4" fmla="*/ 140867 h 550889"/>
              <a:gd name="connsiteX5" fmla="*/ 193498 w 1141559"/>
              <a:gd name="connsiteY5" fmla="*/ 361331 h 550889"/>
              <a:gd name="connsiteX6" fmla="*/ 414225 w 1141559"/>
              <a:gd name="connsiteY6" fmla="*/ 550889 h 550889"/>
              <a:gd name="connsiteX7" fmla="*/ 481147 w 1141559"/>
              <a:gd name="connsiteY7" fmla="*/ 261205 h 550889"/>
              <a:gd name="connsiteX8" fmla="*/ 1141558 w 1141559"/>
              <a:gd name="connsiteY8" fmla="*/ 308415 h 550889"/>
              <a:gd name="connsiteX9" fmla="*/ 1141559 w 1141559"/>
              <a:gd name="connsiteY9" fmla="*/ 254041 h 550889"/>
              <a:gd name="connsiteX0" fmla="*/ 1141559 w 1141559"/>
              <a:gd name="connsiteY0" fmla="*/ 228039 h 524887"/>
              <a:gd name="connsiteX1" fmla="*/ 835195 w 1141559"/>
              <a:gd name="connsiteY1" fmla="*/ 128181 h 524887"/>
              <a:gd name="connsiteX2" fmla="*/ 113645 w 1141559"/>
              <a:gd name="connsiteY2" fmla="*/ 0 h 524887"/>
              <a:gd name="connsiteX3" fmla="*/ 0 w 1141559"/>
              <a:gd name="connsiteY3" fmla="*/ 109982 h 524887"/>
              <a:gd name="connsiteX4" fmla="*/ 1674 w 1141559"/>
              <a:gd name="connsiteY4" fmla="*/ 114865 h 524887"/>
              <a:gd name="connsiteX5" fmla="*/ 193498 w 1141559"/>
              <a:gd name="connsiteY5" fmla="*/ 335329 h 524887"/>
              <a:gd name="connsiteX6" fmla="*/ 414225 w 1141559"/>
              <a:gd name="connsiteY6" fmla="*/ 524887 h 524887"/>
              <a:gd name="connsiteX7" fmla="*/ 481147 w 1141559"/>
              <a:gd name="connsiteY7" fmla="*/ 235203 h 524887"/>
              <a:gd name="connsiteX8" fmla="*/ 1141558 w 1141559"/>
              <a:gd name="connsiteY8" fmla="*/ 282413 h 524887"/>
              <a:gd name="connsiteX9" fmla="*/ 1141559 w 1141559"/>
              <a:gd name="connsiteY9" fmla="*/ 228039 h 524887"/>
              <a:gd name="connsiteX0" fmla="*/ 1141559 w 1141559"/>
              <a:gd name="connsiteY0" fmla="*/ 228039 h 524887"/>
              <a:gd name="connsiteX1" fmla="*/ 835195 w 1141559"/>
              <a:gd name="connsiteY1" fmla="*/ 128181 h 524887"/>
              <a:gd name="connsiteX2" fmla="*/ 113645 w 1141559"/>
              <a:gd name="connsiteY2" fmla="*/ 0 h 524887"/>
              <a:gd name="connsiteX3" fmla="*/ 0 w 1141559"/>
              <a:gd name="connsiteY3" fmla="*/ 109982 h 524887"/>
              <a:gd name="connsiteX4" fmla="*/ 1674 w 1141559"/>
              <a:gd name="connsiteY4" fmla="*/ 114865 h 524887"/>
              <a:gd name="connsiteX5" fmla="*/ 193498 w 1141559"/>
              <a:gd name="connsiteY5" fmla="*/ 335329 h 524887"/>
              <a:gd name="connsiteX6" fmla="*/ 414225 w 1141559"/>
              <a:gd name="connsiteY6" fmla="*/ 524887 h 524887"/>
              <a:gd name="connsiteX7" fmla="*/ 525471 w 1141559"/>
              <a:gd name="connsiteY7" fmla="*/ 246442 h 524887"/>
              <a:gd name="connsiteX8" fmla="*/ 1141558 w 1141559"/>
              <a:gd name="connsiteY8" fmla="*/ 282413 h 524887"/>
              <a:gd name="connsiteX9" fmla="*/ 1141559 w 1141559"/>
              <a:gd name="connsiteY9" fmla="*/ 228039 h 524887"/>
              <a:gd name="connsiteX0" fmla="*/ 1141559 w 1141559"/>
              <a:gd name="connsiteY0" fmla="*/ 228039 h 524887"/>
              <a:gd name="connsiteX1" fmla="*/ 835195 w 1141559"/>
              <a:gd name="connsiteY1" fmla="*/ 128181 h 524887"/>
              <a:gd name="connsiteX2" fmla="*/ 113645 w 1141559"/>
              <a:gd name="connsiteY2" fmla="*/ 0 h 524887"/>
              <a:gd name="connsiteX3" fmla="*/ 0 w 1141559"/>
              <a:gd name="connsiteY3" fmla="*/ 109982 h 524887"/>
              <a:gd name="connsiteX4" fmla="*/ 1674 w 1141559"/>
              <a:gd name="connsiteY4" fmla="*/ 114865 h 524887"/>
              <a:gd name="connsiteX5" fmla="*/ 193498 w 1141559"/>
              <a:gd name="connsiteY5" fmla="*/ 335329 h 524887"/>
              <a:gd name="connsiteX6" fmla="*/ 414225 w 1141559"/>
              <a:gd name="connsiteY6" fmla="*/ 524887 h 524887"/>
              <a:gd name="connsiteX7" fmla="*/ 461098 w 1141559"/>
              <a:gd name="connsiteY7" fmla="*/ 235562 h 524887"/>
              <a:gd name="connsiteX8" fmla="*/ 1141558 w 1141559"/>
              <a:gd name="connsiteY8" fmla="*/ 282413 h 524887"/>
              <a:gd name="connsiteX9" fmla="*/ 1141559 w 1141559"/>
              <a:gd name="connsiteY9" fmla="*/ 228039 h 524887"/>
              <a:gd name="connsiteX0" fmla="*/ 1141559 w 1141559"/>
              <a:gd name="connsiteY0" fmla="*/ 248071 h 544919"/>
              <a:gd name="connsiteX1" fmla="*/ 835195 w 1141559"/>
              <a:gd name="connsiteY1" fmla="*/ 148213 h 544919"/>
              <a:gd name="connsiteX2" fmla="*/ 67558 w 1141559"/>
              <a:gd name="connsiteY2" fmla="*/ 0 h 544919"/>
              <a:gd name="connsiteX3" fmla="*/ 0 w 1141559"/>
              <a:gd name="connsiteY3" fmla="*/ 130014 h 544919"/>
              <a:gd name="connsiteX4" fmla="*/ 1674 w 1141559"/>
              <a:gd name="connsiteY4" fmla="*/ 134897 h 544919"/>
              <a:gd name="connsiteX5" fmla="*/ 193498 w 1141559"/>
              <a:gd name="connsiteY5" fmla="*/ 355361 h 544919"/>
              <a:gd name="connsiteX6" fmla="*/ 414225 w 1141559"/>
              <a:gd name="connsiteY6" fmla="*/ 544919 h 544919"/>
              <a:gd name="connsiteX7" fmla="*/ 461098 w 1141559"/>
              <a:gd name="connsiteY7" fmla="*/ 255594 h 544919"/>
              <a:gd name="connsiteX8" fmla="*/ 1141558 w 1141559"/>
              <a:gd name="connsiteY8" fmla="*/ 302445 h 544919"/>
              <a:gd name="connsiteX9" fmla="*/ 1141559 w 1141559"/>
              <a:gd name="connsiteY9" fmla="*/ 248071 h 544919"/>
              <a:gd name="connsiteX0" fmla="*/ 1218216 w 1218216"/>
              <a:gd name="connsiteY0" fmla="*/ 183321 h 544919"/>
              <a:gd name="connsiteX1" fmla="*/ 835195 w 1218216"/>
              <a:gd name="connsiteY1" fmla="*/ 148213 h 544919"/>
              <a:gd name="connsiteX2" fmla="*/ 67558 w 1218216"/>
              <a:gd name="connsiteY2" fmla="*/ 0 h 544919"/>
              <a:gd name="connsiteX3" fmla="*/ 0 w 1218216"/>
              <a:gd name="connsiteY3" fmla="*/ 130014 h 544919"/>
              <a:gd name="connsiteX4" fmla="*/ 1674 w 1218216"/>
              <a:gd name="connsiteY4" fmla="*/ 134897 h 544919"/>
              <a:gd name="connsiteX5" fmla="*/ 193498 w 1218216"/>
              <a:gd name="connsiteY5" fmla="*/ 355361 h 544919"/>
              <a:gd name="connsiteX6" fmla="*/ 414225 w 1218216"/>
              <a:gd name="connsiteY6" fmla="*/ 544919 h 544919"/>
              <a:gd name="connsiteX7" fmla="*/ 461098 w 1218216"/>
              <a:gd name="connsiteY7" fmla="*/ 255594 h 544919"/>
              <a:gd name="connsiteX8" fmla="*/ 1141558 w 1218216"/>
              <a:gd name="connsiteY8" fmla="*/ 302445 h 544919"/>
              <a:gd name="connsiteX9" fmla="*/ 1218216 w 1218216"/>
              <a:gd name="connsiteY9" fmla="*/ 183321 h 544919"/>
              <a:gd name="connsiteX0" fmla="*/ 1218216 w 1218216"/>
              <a:gd name="connsiteY0" fmla="*/ 270397 h 631995"/>
              <a:gd name="connsiteX1" fmla="*/ 758776 w 1218216"/>
              <a:gd name="connsiteY1" fmla="*/ 0 h 631995"/>
              <a:gd name="connsiteX2" fmla="*/ 67558 w 1218216"/>
              <a:gd name="connsiteY2" fmla="*/ 87076 h 631995"/>
              <a:gd name="connsiteX3" fmla="*/ 0 w 1218216"/>
              <a:gd name="connsiteY3" fmla="*/ 217090 h 631995"/>
              <a:gd name="connsiteX4" fmla="*/ 1674 w 1218216"/>
              <a:gd name="connsiteY4" fmla="*/ 221973 h 631995"/>
              <a:gd name="connsiteX5" fmla="*/ 193498 w 1218216"/>
              <a:gd name="connsiteY5" fmla="*/ 442437 h 631995"/>
              <a:gd name="connsiteX6" fmla="*/ 414225 w 1218216"/>
              <a:gd name="connsiteY6" fmla="*/ 631995 h 631995"/>
              <a:gd name="connsiteX7" fmla="*/ 461098 w 1218216"/>
              <a:gd name="connsiteY7" fmla="*/ 342670 h 631995"/>
              <a:gd name="connsiteX8" fmla="*/ 1141558 w 1218216"/>
              <a:gd name="connsiteY8" fmla="*/ 389521 h 631995"/>
              <a:gd name="connsiteX9" fmla="*/ 1218216 w 1218216"/>
              <a:gd name="connsiteY9" fmla="*/ 270397 h 631995"/>
              <a:gd name="connsiteX0" fmla="*/ 1218216 w 1218216"/>
              <a:gd name="connsiteY0" fmla="*/ 623451 h 985049"/>
              <a:gd name="connsiteX1" fmla="*/ 758776 w 1218216"/>
              <a:gd name="connsiteY1" fmla="*/ 353054 h 985049"/>
              <a:gd name="connsiteX2" fmla="*/ 319592 w 1218216"/>
              <a:gd name="connsiteY2" fmla="*/ 0 h 985049"/>
              <a:gd name="connsiteX3" fmla="*/ 0 w 1218216"/>
              <a:gd name="connsiteY3" fmla="*/ 570144 h 985049"/>
              <a:gd name="connsiteX4" fmla="*/ 1674 w 1218216"/>
              <a:gd name="connsiteY4" fmla="*/ 575027 h 985049"/>
              <a:gd name="connsiteX5" fmla="*/ 193498 w 1218216"/>
              <a:gd name="connsiteY5" fmla="*/ 795491 h 985049"/>
              <a:gd name="connsiteX6" fmla="*/ 414225 w 1218216"/>
              <a:gd name="connsiteY6" fmla="*/ 985049 h 985049"/>
              <a:gd name="connsiteX7" fmla="*/ 461098 w 1218216"/>
              <a:gd name="connsiteY7" fmla="*/ 695724 h 985049"/>
              <a:gd name="connsiteX8" fmla="*/ 1141558 w 1218216"/>
              <a:gd name="connsiteY8" fmla="*/ 742575 h 985049"/>
              <a:gd name="connsiteX9" fmla="*/ 1218216 w 1218216"/>
              <a:gd name="connsiteY9" fmla="*/ 623451 h 985049"/>
              <a:gd name="connsiteX0" fmla="*/ 1224222 w 1224222"/>
              <a:gd name="connsiteY0" fmla="*/ 623451 h 985049"/>
              <a:gd name="connsiteX1" fmla="*/ 764782 w 1224222"/>
              <a:gd name="connsiteY1" fmla="*/ 353054 h 985049"/>
              <a:gd name="connsiteX2" fmla="*/ 325598 w 1224222"/>
              <a:gd name="connsiteY2" fmla="*/ 0 h 985049"/>
              <a:gd name="connsiteX3" fmla="*/ 6006 w 1224222"/>
              <a:gd name="connsiteY3" fmla="*/ 570144 h 985049"/>
              <a:gd name="connsiteX4" fmla="*/ 0 w 1224222"/>
              <a:gd name="connsiteY4" fmla="*/ 728391 h 985049"/>
              <a:gd name="connsiteX5" fmla="*/ 199504 w 1224222"/>
              <a:gd name="connsiteY5" fmla="*/ 795491 h 985049"/>
              <a:gd name="connsiteX6" fmla="*/ 420231 w 1224222"/>
              <a:gd name="connsiteY6" fmla="*/ 985049 h 985049"/>
              <a:gd name="connsiteX7" fmla="*/ 467104 w 1224222"/>
              <a:gd name="connsiteY7" fmla="*/ 695724 h 985049"/>
              <a:gd name="connsiteX8" fmla="*/ 1147564 w 1224222"/>
              <a:gd name="connsiteY8" fmla="*/ 742575 h 985049"/>
              <a:gd name="connsiteX9" fmla="*/ 1224222 w 1224222"/>
              <a:gd name="connsiteY9" fmla="*/ 623451 h 985049"/>
              <a:gd name="connsiteX0" fmla="*/ 1224222 w 1224222"/>
              <a:gd name="connsiteY0" fmla="*/ 623451 h 985049"/>
              <a:gd name="connsiteX1" fmla="*/ 764782 w 1224222"/>
              <a:gd name="connsiteY1" fmla="*/ 353054 h 985049"/>
              <a:gd name="connsiteX2" fmla="*/ 325598 w 1224222"/>
              <a:gd name="connsiteY2" fmla="*/ 0 h 985049"/>
              <a:gd name="connsiteX3" fmla="*/ 263310 w 1224222"/>
              <a:gd name="connsiteY3" fmla="*/ 110666 h 985049"/>
              <a:gd name="connsiteX4" fmla="*/ 0 w 1224222"/>
              <a:gd name="connsiteY4" fmla="*/ 728391 h 985049"/>
              <a:gd name="connsiteX5" fmla="*/ 199504 w 1224222"/>
              <a:gd name="connsiteY5" fmla="*/ 795491 h 985049"/>
              <a:gd name="connsiteX6" fmla="*/ 420231 w 1224222"/>
              <a:gd name="connsiteY6" fmla="*/ 985049 h 985049"/>
              <a:gd name="connsiteX7" fmla="*/ 467104 w 1224222"/>
              <a:gd name="connsiteY7" fmla="*/ 695724 h 985049"/>
              <a:gd name="connsiteX8" fmla="*/ 1147564 w 1224222"/>
              <a:gd name="connsiteY8" fmla="*/ 742575 h 985049"/>
              <a:gd name="connsiteX9" fmla="*/ 1224222 w 1224222"/>
              <a:gd name="connsiteY9" fmla="*/ 623451 h 985049"/>
              <a:gd name="connsiteX0" fmla="*/ 1024718 w 1024718"/>
              <a:gd name="connsiteY0" fmla="*/ 623451 h 985049"/>
              <a:gd name="connsiteX1" fmla="*/ 565278 w 1024718"/>
              <a:gd name="connsiteY1" fmla="*/ 353054 h 985049"/>
              <a:gd name="connsiteX2" fmla="*/ 126094 w 1024718"/>
              <a:gd name="connsiteY2" fmla="*/ 0 h 985049"/>
              <a:gd name="connsiteX3" fmla="*/ 63806 w 1024718"/>
              <a:gd name="connsiteY3" fmla="*/ 110666 h 985049"/>
              <a:gd name="connsiteX4" fmla="*/ 146825 w 1024718"/>
              <a:gd name="connsiteY4" fmla="*/ 357168 h 985049"/>
              <a:gd name="connsiteX5" fmla="*/ 0 w 1024718"/>
              <a:gd name="connsiteY5" fmla="*/ 795491 h 985049"/>
              <a:gd name="connsiteX6" fmla="*/ 220727 w 1024718"/>
              <a:gd name="connsiteY6" fmla="*/ 985049 h 985049"/>
              <a:gd name="connsiteX7" fmla="*/ 267600 w 1024718"/>
              <a:gd name="connsiteY7" fmla="*/ 695724 h 985049"/>
              <a:gd name="connsiteX8" fmla="*/ 948060 w 1024718"/>
              <a:gd name="connsiteY8" fmla="*/ 742575 h 985049"/>
              <a:gd name="connsiteX9" fmla="*/ 1024718 w 1024718"/>
              <a:gd name="connsiteY9" fmla="*/ 623451 h 985049"/>
              <a:gd name="connsiteX0" fmla="*/ 960912 w 960912"/>
              <a:gd name="connsiteY0" fmla="*/ 623451 h 985049"/>
              <a:gd name="connsiteX1" fmla="*/ 501472 w 960912"/>
              <a:gd name="connsiteY1" fmla="*/ 353054 h 985049"/>
              <a:gd name="connsiteX2" fmla="*/ 62288 w 960912"/>
              <a:gd name="connsiteY2" fmla="*/ 0 h 985049"/>
              <a:gd name="connsiteX3" fmla="*/ 0 w 960912"/>
              <a:gd name="connsiteY3" fmla="*/ 110666 h 985049"/>
              <a:gd name="connsiteX4" fmla="*/ 83019 w 960912"/>
              <a:gd name="connsiteY4" fmla="*/ 357168 h 985049"/>
              <a:gd name="connsiteX5" fmla="*/ 200291 w 960912"/>
              <a:gd name="connsiteY5" fmla="*/ 625498 h 985049"/>
              <a:gd name="connsiteX6" fmla="*/ 156921 w 960912"/>
              <a:gd name="connsiteY6" fmla="*/ 985049 h 985049"/>
              <a:gd name="connsiteX7" fmla="*/ 203794 w 960912"/>
              <a:gd name="connsiteY7" fmla="*/ 695724 h 985049"/>
              <a:gd name="connsiteX8" fmla="*/ 884254 w 960912"/>
              <a:gd name="connsiteY8" fmla="*/ 742575 h 985049"/>
              <a:gd name="connsiteX9" fmla="*/ 960912 w 960912"/>
              <a:gd name="connsiteY9" fmla="*/ 623451 h 985049"/>
              <a:gd name="connsiteX0" fmla="*/ 960912 w 960912"/>
              <a:gd name="connsiteY0" fmla="*/ 623451 h 743722"/>
              <a:gd name="connsiteX1" fmla="*/ 501472 w 960912"/>
              <a:gd name="connsiteY1" fmla="*/ 353054 h 743722"/>
              <a:gd name="connsiteX2" fmla="*/ 62288 w 960912"/>
              <a:gd name="connsiteY2" fmla="*/ 0 h 743722"/>
              <a:gd name="connsiteX3" fmla="*/ 0 w 960912"/>
              <a:gd name="connsiteY3" fmla="*/ 110666 h 743722"/>
              <a:gd name="connsiteX4" fmla="*/ 83019 w 960912"/>
              <a:gd name="connsiteY4" fmla="*/ 357168 h 743722"/>
              <a:gd name="connsiteX5" fmla="*/ 200291 w 960912"/>
              <a:gd name="connsiteY5" fmla="*/ 625498 h 743722"/>
              <a:gd name="connsiteX6" fmla="*/ 203794 w 960912"/>
              <a:gd name="connsiteY6" fmla="*/ 695724 h 743722"/>
              <a:gd name="connsiteX7" fmla="*/ 884254 w 960912"/>
              <a:gd name="connsiteY7" fmla="*/ 742575 h 743722"/>
              <a:gd name="connsiteX8" fmla="*/ 960912 w 960912"/>
              <a:gd name="connsiteY8" fmla="*/ 623451 h 743722"/>
              <a:gd name="connsiteX0" fmla="*/ 960912 w 960912"/>
              <a:gd name="connsiteY0" fmla="*/ 623451 h 743011"/>
              <a:gd name="connsiteX1" fmla="*/ 501472 w 960912"/>
              <a:gd name="connsiteY1" fmla="*/ 353054 h 743011"/>
              <a:gd name="connsiteX2" fmla="*/ 62288 w 960912"/>
              <a:gd name="connsiteY2" fmla="*/ 0 h 743011"/>
              <a:gd name="connsiteX3" fmla="*/ 0 w 960912"/>
              <a:gd name="connsiteY3" fmla="*/ 110666 h 743011"/>
              <a:gd name="connsiteX4" fmla="*/ 83019 w 960912"/>
              <a:gd name="connsiteY4" fmla="*/ 357168 h 743011"/>
              <a:gd name="connsiteX5" fmla="*/ 200291 w 960912"/>
              <a:gd name="connsiteY5" fmla="*/ 625498 h 743011"/>
              <a:gd name="connsiteX6" fmla="*/ 484793 w 960912"/>
              <a:gd name="connsiteY6" fmla="*/ 573561 h 743011"/>
              <a:gd name="connsiteX7" fmla="*/ 884254 w 960912"/>
              <a:gd name="connsiteY7" fmla="*/ 742575 h 743011"/>
              <a:gd name="connsiteX8" fmla="*/ 960912 w 960912"/>
              <a:gd name="connsiteY8" fmla="*/ 623451 h 743011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200291 w 960912"/>
              <a:gd name="connsiteY5" fmla="*/ 625498 h 742575"/>
              <a:gd name="connsiteX6" fmla="*/ 484793 w 960912"/>
              <a:gd name="connsiteY6" fmla="*/ 573561 h 742575"/>
              <a:gd name="connsiteX7" fmla="*/ 884254 w 960912"/>
              <a:gd name="connsiteY7" fmla="*/ 742575 h 742575"/>
              <a:gd name="connsiteX8" fmla="*/ 960912 w 960912"/>
              <a:gd name="connsiteY8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200291 w 960912"/>
              <a:gd name="connsiteY5" fmla="*/ 625498 h 742575"/>
              <a:gd name="connsiteX6" fmla="*/ 529802 w 960912"/>
              <a:gd name="connsiteY6" fmla="*/ 533445 h 742575"/>
              <a:gd name="connsiteX7" fmla="*/ 884254 w 960912"/>
              <a:gd name="connsiteY7" fmla="*/ 742575 h 742575"/>
              <a:gd name="connsiteX8" fmla="*/ 960912 w 960912"/>
              <a:gd name="connsiteY8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200291 w 960912"/>
              <a:gd name="connsiteY5" fmla="*/ 625498 h 742575"/>
              <a:gd name="connsiteX6" fmla="*/ 635045 w 960912"/>
              <a:gd name="connsiteY6" fmla="*/ 720887 h 742575"/>
              <a:gd name="connsiteX7" fmla="*/ 884254 w 960912"/>
              <a:gd name="connsiteY7" fmla="*/ 742575 h 742575"/>
              <a:gd name="connsiteX8" fmla="*/ 960912 w 960912"/>
              <a:gd name="connsiteY8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200291 w 960912"/>
              <a:gd name="connsiteY5" fmla="*/ 625498 h 742575"/>
              <a:gd name="connsiteX6" fmla="*/ 635045 w 960912"/>
              <a:gd name="connsiteY6" fmla="*/ 720887 h 742575"/>
              <a:gd name="connsiteX7" fmla="*/ 694421 w 960912"/>
              <a:gd name="connsiteY7" fmla="*/ 625766 h 742575"/>
              <a:gd name="connsiteX8" fmla="*/ 884254 w 960912"/>
              <a:gd name="connsiteY8" fmla="*/ 742575 h 742575"/>
              <a:gd name="connsiteX9" fmla="*/ 960912 w 960912"/>
              <a:gd name="connsiteY9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200291 w 960912"/>
              <a:gd name="connsiteY5" fmla="*/ 625498 h 742575"/>
              <a:gd name="connsiteX6" fmla="*/ 603739 w 960912"/>
              <a:gd name="connsiteY6" fmla="*/ 719845 h 742575"/>
              <a:gd name="connsiteX7" fmla="*/ 694421 w 960912"/>
              <a:gd name="connsiteY7" fmla="*/ 625766 h 742575"/>
              <a:gd name="connsiteX8" fmla="*/ 884254 w 960912"/>
              <a:gd name="connsiteY8" fmla="*/ 742575 h 742575"/>
              <a:gd name="connsiteX9" fmla="*/ 960912 w 960912"/>
              <a:gd name="connsiteY9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200291 w 960912"/>
              <a:gd name="connsiteY5" fmla="*/ 625498 h 742575"/>
              <a:gd name="connsiteX6" fmla="*/ 603739 w 960912"/>
              <a:gd name="connsiteY6" fmla="*/ 719845 h 742575"/>
              <a:gd name="connsiteX7" fmla="*/ 694421 w 960912"/>
              <a:gd name="connsiteY7" fmla="*/ 625766 h 742575"/>
              <a:gd name="connsiteX8" fmla="*/ 884254 w 960912"/>
              <a:gd name="connsiteY8" fmla="*/ 742575 h 742575"/>
              <a:gd name="connsiteX9" fmla="*/ 960912 w 960912"/>
              <a:gd name="connsiteY9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215755 w 960912"/>
              <a:gd name="connsiteY5" fmla="*/ 593131 h 742575"/>
              <a:gd name="connsiteX6" fmla="*/ 603739 w 960912"/>
              <a:gd name="connsiteY6" fmla="*/ 719845 h 742575"/>
              <a:gd name="connsiteX7" fmla="*/ 694421 w 960912"/>
              <a:gd name="connsiteY7" fmla="*/ 625766 h 742575"/>
              <a:gd name="connsiteX8" fmla="*/ 884254 w 960912"/>
              <a:gd name="connsiteY8" fmla="*/ 742575 h 742575"/>
              <a:gd name="connsiteX9" fmla="*/ 960912 w 960912"/>
              <a:gd name="connsiteY9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188676 w 960912"/>
              <a:gd name="connsiteY5" fmla="*/ 604045 h 742575"/>
              <a:gd name="connsiteX6" fmla="*/ 603739 w 960912"/>
              <a:gd name="connsiteY6" fmla="*/ 719845 h 742575"/>
              <a:gd name="connsiteX7" fmla="*/ 694421 w 960912"/>
              <a:gd name="connsiteY7" fmla="*/ 625766 h 742575"/>
              <a:gd name="connsiteX8" fmla="*/ 884254 w 960912"/>
              <a:gd name="connsiteY8" fmla="*/ 742575 h 742575"/>
              <a:gd name="connsiteX9" fmla="*/ 960912 w 960912"/>
              <a:gd name="connsiteY9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188676 w 960912"/>
              <a:gd name="connsiteY5" fmla="*/ 604045 h 742575"/>
              <a:gd name="connsiteX6" fmla="*/ 603739 w 960912"/>
              <a:gd name="connsiteY6" fmla="*/ 719845 h 742575"/>
              <a:gd name="connsiteX7" fmla="*/ 684568 w 960912"/>
              <a:gd name="connsiteY7" fmla="*/ 613106 h 742575"/>
              <a:gd name="connsiteX8" fmla="*/ 884254 w 960912"/>
              <a:gd name="connsiteY8" fmla="*/ 742575 h 742575"/>
              <a:gd name="connsiteX9" fmla="*/ 960912 w 960912"/>
              <a:gd name="connsiteY9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188676 w 960912"/>
              <a:gd name="connsiteY5" fmla="*/ 604045 h 742575"/>
              <a:gd name="connsiteX6" fmla="*/ 621684 w 960912"/>
              <a:gd name="connsiteY6" fmla="*/ 736371 h 742575"/>
              <a:gd name="connsiteX7" fmla="*/ 684568 w 960912"/>
              <a:gd name="connsiteY7" fmla="*/ 613106 h 742575"/>
              <a:gd name="connsiteX8" fmla="*/ 884254 w 960912"/>
              <a:gd name="connsiteY8" fmla="*/ 742575 h 742575"/>
              <a:gd name="connsiteX9" fmla="*/ 960912 w 960912"/>
              <a:gd name="connsiteY9" fmla="*/ 623451 h 742575"/>
              <a:gd name="connsiteX0" fmla="*/ 960912 w 960912"/>
              <a:gd name="connsiteY0" fmla="*/ 623451 h 742575"/>
              <a:gd name="connsiteX1" fmla="*/ 501472 w 960912"/>
              <a:gd name="connsiteY1" fmla="*/ 353054 h 742575"/>
              <a:gd name="connsiteX2" fmla="*/ 62288 w 960912"/>
              <a:gd name="connsiteY2" fmla="*/ 0 h 742575"/>
              <a:gd name="connsiteX3" fmla="*/ 0 w 960912"/>
              <a:gd name="connsiteY3" fmla="*/ 110666 h 742575"/>
              <a:gd name="connsiteX4" fmla="*/ 83019 w 960912"/>
              <a:gd name="connsiteY4" fmla="*/ 357168 h 742575"/>
              <a:gd name="connsiteX5" fmla="*/ 188676 w 960912"/>
              <a:gd name="connsiteY5" fmla="*/ 604045 h 742575"/>
              <a:gd name="connsiteX6" fmla="*/ 628714 w 960912"/>
              <a:gd name="connsiteY6" fmla="*/ 725816 h 742575"/>
              <a:gd name="connsiteX7" fmla="*/ 684568 w 960912"/>
              <a:gd name="connsiteY7" fmla="*/ 613106 h 742575"/>
              <a:gd name="connsiteX8" fmla="*/ 884254 w 960912"/>
              <a:gd name="connsiteY8" fmla="*/ 742575 h 742575"/>
              <a:gd name="connsiteX9" fmla="*/ 960912 w 960912"/>
              <a:gd name="connsiteY9" fmla="*/ 623451 h 742575"/>
              <a:gd name="connsiteX0" fmla="*/ 960912 w 1052061"/>
              <a:gd name="connsiteY0" fmla="*/ 623451 h 725816"/>
              <a:gd name="connsiteX1" fmla="*/ 501472 w 1052061"/>
              <a:gd name="connsiteY1" fmla="*/ 353054 h 725816"/>
              <a:gd name="connsiteX2" fmla="*/ 62288 w 1052061"/>
              <a:gd name="connsiteY2" fmla="*/ 0 h 725816"/>
              <a:gd name="connsiteX3" fmla="*/ 0 w 1052061"/>
              <a:gd name="connsiteY3" fmla="*/ 110666 h 725816"/>
              <a:gd name="connsiteX4" fmla="*/ 83019 w 1052061"/>
              <a:gd name="connsiteY4" fmla="*/ 357168 h 725816"/>
              <a:gd name="connsiteX5" fmla="*/ 188676 w 1052061"/>
              <a:gd name="connsiteY5" fmla="*/ 604045 h 725816"/>
              <a:gd name="connsiteX6" fmla="*/ 628714 w 1052061"/>
              <a:gd name="connsiteY6" fmla="*/ 725816 h 725816"/>
              <a:gd name="connsiteX7" fmla="*/ 684568 w 1052061"/>
              <a:gd name="connsiteY7" fmla="*/ 613106 h 725816"/>
              <a:gd name="connsiteX8" fmla="*/ 1052061 w 1052061"/>
              <a:gd name="connsiteY8" fmla="*/ 458058 h 725816"/>
              <a:gd name="connsiteX9" fmla="*/ 960912 w 1052061"/>
              <a:gd name="connsiteY9" fmla="*/ 623451 h 725816"/>
              <a:gd name="connsiteX0" fmla="*/ 960912 w 1052061"/>
              <a:gd name="connsiteY0" fmla="*/ 623451 h 725816"/>
              <a:gd name="connsiteX1" fmla="*/ 501472 w 1052061"/>
              <a:gd name="connsiteY1" fmla="*/ 353054 h 725816"/>
              <a:gd name="connsiteX2" fmla="*/ 62288 w 1052061"/>
              <a:gd name="connsiteY2" fmla="*/ 0 h 725816"/>
              <a:gd name="connsiteX3" fmla="*/ 0 w 1052061"/>
              <a:gd name="connsiteY3" fmla="*/ 110666 h 725816"/>
              <a:gd name="connsiteX4" fmla="*/ 83019 w 1052061"/>
              <a:gd name="connsiteY4" fmla="*/ 357168 h 725816"/>
              <a:gd name="connsiteX5" fmla="*/ 188676 w 1052061"/>
              <a:gd name="connsiteY5" fmla="*/ 604045 h 725816"/>
              <a:gd name="connsiteX6" fmla="*/ 628714 w 1052061"/>
              <a:gd name="connsiteY6" fmla="*/ 725816 h 725816"/>
              <a:gd name="connsiteX7" fmla="*/ 840461 w 1052061"/>
              <a:gd name="connsiteY7" fmla="*/ 301652 h 725816"/>
              <a:gd name="connsiteX8" fmla="*/ 1052061 w 1052061"/>
              <a:gd name="connsiteY8" fmla="*/ 458058 h 725816"/>
              <a:gd name="connsiteX9" fmla="*/ 960912 w 1052061"/>
              <a:gd name="connsiteY9" fmla="*/ 623451 h 725816"/>
              <a:gd name="connsiteX0" fmla="*/ 960912 w 1052061"/>
              <a:gd name="connsiteY0" fmla="*/ 623451 h 624605"/>
              <a:gd name="connsiteX1" fmla="*/ 501472 w 1052061"/>
              <a:gd name="connsiteY1" fmla="*/ 353054 h 624605"/>
              <a:gd name="connsiteX2" fmla="*/ 62288 w 1052061"/>
              <a:gd name="connsiteY2" fmla="*/ 0 h 624605"/>
              <a:gd name="connsiteX3" fmla="*/ 0 w 1052061"/>
              <a:gd name="connsiteY3" fmla="*/ 110666 h 624605"/>
              <a:gd name="connsiteX4" fmla="*/ 83019 w 1052061"/>
              <a:gd name="connsiteY4" fmla="*/ 357168 h 624605"/>
              <a:gd name="connsiteX5" fmla="*/ 188676 w 1052061"/>
              <a:gd name="connsiteY5" fmla="*/ 604045 h 624605"/>
              <a:gd name="connsiteX6" fmla="*/ 681762 w 1052061"/>
              <a:gd name="connsiteY6" fmla="*/ 177566 h 624605"/>
              <a:gd name="connsiteX7" fmla="*/ 840461 w 1052061"/>
              <a:gd name="connsiteY7" fmla="*/ 301652 h 624605"/>
              <a:gd name="connsiteX8" fmla="*/ 1052061 w 1052061"/>
              <a:gd name="connsiteY8" fmla="*/ 458058 h 624605"/>
              <a:gd name="connsiteX9" fmla="*/ 960912 w 1052061"/>
              <a:gd name="connsiteY9" fmla="*/ 623451 h 624605"/>
              <a:gd name="connsiteX0" fmla="*/ 960912 w 1052061"/>
              <a:gd name="connsiteY0" fmla="*/ 636037 h 637191"/>
              <a:gd name="connsiteX1" fmla="*/ 501472 w 1052061"/>
              <a:gd name="connsiteY1" fmla="*/ 365640 h 637191"/>
              <a:gd name="connsiteX2" fmla="*/ 62288 w 1052061"/>
              <a:gd name="connsiteY2" fmla="*/ 12586 h 637191"/>
              <a:gd name="connsiteX3" fmla="*/ 0 w 1052061"/>
              <a:gd name="connsiteY3" fmla="*/ 123252 h 637191"/>
              <a:gd name="connsiteX4" fmla="*/ 83019 w 1052061"/>
              <a:gd name="connsiteY4" fmla="*/ 369754 h 637191"/>
              <a:gd name="connsiteX5" fmla="*/ 469135 w 1052061"/>
              <a:gd name="connsiteY5" fmla="*/ 0 h 637191"/>
              <a:gd name="connsiteX6" fmla="*/ 681762 w 1052061"/>
              <a:gd name="connsiteY6" fmla="*/ 190152 h 637191"/>
              <a:gd name="connsiteX7" fmla="*/ 840461 w 1052061"/>
              <a:gd name="connsiteY7" fmla="*/ 314238 h 637191"/>
              <a:gd name="connsiteX8" fmla="*/ 1052061 w 1052061"/>
              <a:gd name="connsiteY8" fmla="*/ 470644 h 637191"/>
              <a:gd name="connsiteX9" fmla="*/ 960912 w 1052061"/>
              <a:gd name="connsiteY9" fmla="*/ 636037 h 637191"/>
              <a:gd name="connsiteX0" fmla="*/ 960912 w 1052061"/>
              <a:gd name="connsiteY0" fmla="*/ 850948 h 852102"/>
              <a:gd name="connsiteX1" fmla="*/ 501472 w 1052061"/>
              <a:gd name="connsiteY1" fmla="*/ 580551 h 852102"/>
              <a:gd name="connsiteX2" fmla="*/ 62288 w 1052061"/>
              <a:gd name="connsiteY2" fmla="*/ 227497 h 852102"/>
              <a:gd name="connsiteX3" fmla="*/ 0 w 1052061"/>
              <a:gd name="connsiteY3" fmla="*/ 338163 h 852102"/>
              <a:gd name="connsiteX4" fmla="*/ 334041 w 1052061"/>
              <a:gd name="connsiteY4" fmla="*/ 0 h 852102"/>
              <a:gd name="connsiteX5" fmla="*/ 469135 w 1052061"/>
              <a:gd name="connsiteY5" fmla="*/ 214911 h 852102"/>
              <a:gd name="connsiteX6" fmla="*/ 681762 w 1052061"/>
              <a:gd name="connsiteY6" fmla="*/ 405063 h 852102"/>
              <a:gd name="connsiteX7" fmla="*/ 840461 w 1052061"/>
              <a:gd name="connsiteY7" fmla="*/ 529149 h 852102"/>
              <a:gd name="connsiteX8" fmla="*/ 1052061 w 1052061"/>
              <a:gd name="connsiteY8" fmla="*/ 685555 h 852102"/>
              <a:gd name="connsiteX9" fmla="*/ 960912 w 1052061"/>
              <a:gd name="connsiteY9" fmla="*/ 850948 h 852102"/>
              <a:gd name="connsiteX0" fmla="*/ 898624 w 989773"/>
              <a:gd name="connsiteY0" fmla="*/ 918246 h 919400"/>
              <a:gd name="connsiteX1" fmla="*/ 439184 w 989773"/>
              <a:gd name="connsiteY1" fmla="*/ 647849 h 919400"/>
              <a:gd name="connsiteX2" fmla="*/ 0 w 989773"/>
              <a:gd name="connsiteY2" fmla="*/ 294795 h 919400"/>
              <a:gd name="connsiteX3" fmla="*/ 156223 w 989773"/>
              <a:gd name="connsiteY3" fmla="*/ 0 h 919400"/>
              <a:gd name="connsiteX4" fmla="*/ 271753 w 989773"/>
              <a:gd name="connsiteY4" fmla="*/ 67298 h 919400"/>
              <a:gd name="connsiteX5" fmla="*/ 406847 w 989773"/>
              <a:gd name="connsiteY5" fmla="*/ 282209 h 919400"/>
              <a:gd name="connsiteX6" fmla="*/ 619474 w 989773"/>
              <a:gd name="connsiteY6" fmla="*/ 472361 h 919400"/>
              <a:gd name="connsiteX7" fmla="*/ 778173 w 989773"/>
              <a:gd name="connsiteY7" fmla="*/ 596447 h 919400"/>
              <a:gd name="connsiteX8" fmla="*/ 989773 w 989773"/>
              <a:gd name="connsiteY8" fmla="*/ 752853 h 919400"/>
              <a:gd name="connsiteX9" fmla="*/ 898624 w 989773"/>
              <a:gd name="connsiteY9" fmla="*/ 918246 h 919400"/>
              <a:gd name="connsiteX0" fmla="*/ 898624 w 929114"/>
              <a:gd name="connsiteY0" fmla="*/ 918246 h 920999"/>
              <a:gd name="connsiteX1" fmla="*/ 439184 w 929114"/>
              <a:gd name="connsiteY1" fmla="*/ 647849 h 920999"/>
              <a:gd name="connsiteX2" fmla="*/ 0 w 929114"/>
              <a:gd name="connsiteY2" fmla="*/ 294795 h 920999"/>
              <a:gd name="connsiteX3" fmla="*/ 156223 w 929114"/>
              <a:gd name="connsiteY3" fmla="*/ 0 h 920999"/>
              <a:gd name="connsiteX4" fmla="*/ 271753 w 929114"/>
              <a:gd name="connsiteY4" fmla="*/ 67298 h 920999"/>
              <a:gd name="connsiteX5" fmla="*/ 406847 w 929114"/>
              <a:gd name="connsiteY5" fmla="*/ 282209 h 920999"/>
              <a:gd name="connsiteX6" fmla="*/ 619474 w 929114"/>
              <a:gd name="connsiteY6" fmla="*/ 472361 h 920999"/>
              <a:gd name="connsiteX7" fmla="*/ 778173 w 929114"/>
              <a:gd name="connsiteY7" fmla="*/ 596447 h 920999"/>
              <a:gd name="connsiteX8" fmla="*/ 929114 w 929114"/>
              <a:gd name="connsiteY8" fmla="*/ 876515 h 920999"/>
              <a:gd name="connsiteX9" fmla="*/ 898624 w 929114"/>
              <a:gd name="connsiteY9" fmla="*/ 918246 h 920999"/>
              <a:gd name="connsiteX0" fmla="*/ 898624 w 929114"/>
              <a:gd name="connsiteY0" fmla="*/ 918246 h 920999"/>
              <a:gd name="connsiteX1" fmla="*/ 439184 w 929114"/>
              <a:gd name="connsiteY1" fmla="*/ 647849 h 920999"/>
              <a:gd name="connsiteX2" fmla="*/ 0 w 929114"/>
              <a:gd name="connsiteY2" fmla="*/ 294795 h 920999"/>
              <a:gd name="connsiteX3" fmla="*/ 156223 w 929114"/>
              <a:gd name="connsiteY3" fmla="*/ 0 h 920999"/>
              <a:gd name="connsiteX4" fmla="*/ 271753 w 929114"/>
              <a:gd name="connsiteY4" fmla="*/ 67298 h 920999"/>
              <a:gd name="connsiteX5" fmla="*/ 406847 w 929114"/>
              <a:gd name="connsiteY5" fmla="*/ 282209 h 920999"/>
              <a:gd name="connsiteX6" fmla="*/ 619474 w 929114"/>
              <a:gd name="connsiteY6" fmla="*/ 472361 h 920999"/>
              <a:gd name="connsiteX7" fmla="*/ 929114 w 929114"/>
              <a:gd name="connsiteY7" fmla="*/ 876515 h 920999"/>
              <a:gd name="connsiteX8" fmla="*/ 898624 w 929114"/>
              <a:gd name="connsiteY8" fmla="*/ 918246 h 920999"/>
              <a:gd name="connsiteX0" fmla="*/ 898624 w 929114"/>
              <a:gd name="connsiteY0" fmla="*/ 918246 h 920999"/>
              <a:gd name="connsiteX1" fmla="*/ 439184 w 929114"/>
              <a:gd name="connsiteY1" fmla="*/ 647849 h 920999"/>
              <a:gd name="connsiteX2" fmla="*/ 0 w 929114"/>
              <a:gd name="connsiteY2" fmla="*/ 294795 h 920999"/>
              <a:gd name="connsiteX3" fmla="*/ 156223 w 929114"/>
              <a:gd name="connsiteY3" fmla="*/ 0 h 920999"/>
              <a:gd name="connsiteX4" fmla="*/ 271753 w 929114"/>
              <a:gd name="connsiteY4" fmla="*/ 67298 h 920999"/>
              <a:gd name="connsiteX5" fmla="*/ 406847 w 929114"/>
              <a:gd name="connsiteY5" fmla="*/ 282209 h 920999"/>
              <a:gd name="connsiteX6" fmla="*/ 403840 w 929114"/>
              <a:gd name="connsiteY6" fmla="*/ 205673 h 920999"/>
              <a:gd name="connsiteX7" fmla="*/ 929114 w 929114"/>
              <a:gd name="connsiteY7" fmla="*/ 876515 h 920999"/>
              <a:gd name="connsiteX8" fmla="*/ 898624 w 929114"/>
              <a:gd name="connsiteY8" fmla="*/ 918246 h 920999"/>
              <a:gd name="connsiteX0" fmla="*/ 898624 w 929114"/>
              <a:gd name="connsiteY0" fmla="*/ 918246 h 920999"/>
              <a:gd name="connsiteX1" fmla="*/ 439184 w 929114"/>
              <a:gd name="connsiteY1" fmla="*/ 647849 h 920999"/>
              <a:gd name="connsiteX2" fmla="*/ 0 w 929114"/>
              <a:gd name="connsiteY2" fmla="*/ 294795 h 920999"/>
              <a:gd name="connsiteX3" fmla="*/ 156223 w 929114"/>
              <a:gd name="connsiteY3" fmla="*/ 0 h 920999"/>
              <a:gd name="connsiteX4" fmla="*/ 334770 w 929114"/>
              <a:gd name="connsiteY4" fmla="*/ 287819 h 920999"/>
              <a:gd name="connsiteX5" fmla="*/ 406847 w 929114"/>
              <a:gd name="connsiteY5" fmla="*/ 282209 h 920999"/>
              <a:gd name="connsiteX6" fmla="*/ 403840 w 929114"/>
              <a:gd name="connsiteY6" fmla="*/ 205673 h 920999"/>
              <a:gd name="connsiteX7" fmla="*/ 929114 w 929114"/>
              <a:gd name="connsiteY7" fmla="*/ 876515 h 920999"/>
              <a:gd name="connsiteX8" fmla="*/ 898624 w 929114"/>
              <a:gd name="connsiteY8" fmla="*/ 918246 h 920999"/>
              <a:gd name="connsiteX0" fmla="*/ 898624 w 929114"/>
              <a:gd name="connsiteY0" fmla="*/ 918246 h 920999"/>
              <a:gd name="connsiteX1" fmla="*/ 439184 w 929114"/>
              <a:gd name="connsiteY1" fmla="*/ 647849 h 920999"/>
              <a:gd name="connsiteX2" fmla="*/ 0 w 929114"/>
              <a:gd name="connsiteY2" fmla="*/ 294795 h 920999"/>
              <a:gd name="connsiteX3" fmla="*/ 156223 w 929114"/>
              <a:gd name="connsiteY3" fmla="*/ 0 h 920999"/>
              <a:gd name="connsiteX4" fmla="*/ 334770 w 929114"/>
              <a:gd name="connsiteY4" fmla="*/ 287819 h 920999"/>
              <a:gd name="connsiteX5" fmla="*/ 363387 w 929114"/>
              <a:gd name="connsiteY5" fmla="*/ 231545 h 920999"/>
              <a:gd name="connsiteX6" fmla="*/ 403840 w 929114"/>
              <a:gd name="connsiteY6" fmla="*/ 205673 h 920999"/>
              <a:gd name="connsiteX7" fmla="*/ 929114 w 929114"/>
              <a:gd name="connsiteY7" fmla="*/ 876515 h 920999"/>
              <a:gd name="connsiteX8" fmla="*/ 898624 w 929114"/>
              <a:gd name="connsiteY8" fmla="*/ 918246 h 920999"/>
              <a:gd name="connsiteX0" fmla="*/ 898624 w 929114"/>
              <a:gd name="connsiteY0" fmla="*/ 918246 h 920999"/>
              <a:gd name="connsiteX1" fmla="*/ 439184 w 929114"/>
              <a:gd name="connsiteY1" fmla="*/ 647849 h 920999"/>
              <a:gd name="connsiteX2" fmla="*/ 0 w 929114"/>
              <a:gd name="connsiteY2" fmla="*/ 294795 h 920999"/>
              <a:gd name="connsiteX3" fmla="*/ 156223 w 929114"/>
              <a:gd name="connsiteY3" fmla="*/ 0 h 920999"/>
              <a:gd name="connsiteX4" fmla="*/ 334770 w 929114"/>
              <a:gd name="connsiteY4" fmla="*/ 287819 h 920999"/>
              <a:gd name="connsiteX5" fmla="*/ 403840 w 929114"/>
              <a:gd name="connsiteY5" fmla="*/ 205673 h 920999"/>
              <a:gd name="connsiteX6" fmla="*/ 929114 w 929114"/>
              <a:gd name="connsiteY6" fmla="*/ 876515 h 920999"/>
              <a:gd name="connsiteX7" fmla="*/ 898624 w 929114"/>
              <a:gd name="connsiteY7" fmla="*/ 918246 h 920999"/>
              <a:gd name="connsiteX0" fmla="*/ 898624 w 929114"/>
              <a:gd name="connsiteY0" fmla="*/ 918246 h 920999"/>
              <a:gd name="connsiteX1" fmla="*/ 439184 w 929114"/>
              <a:gd name="connsiteY1" fmla="*/ 647849 h 920999"/>
              <a:gd name="connsiteX2" fmla="*/ 0 w 929114"/>
              <a:gd name="connsiteY2" fmla="*/ 294795 h 920999"/>
              <a:gd name="connsiteX3" fmla="*/ 156223 w 929114"/>
              <a:gd name="connsiteY3" fmla="*/ 0 h 920999"/>
              <a:gd name="connsiteX4" fmla="*/ 345063 w 929114"/>
              <a:gd name="connsiteY4" fmla="*/ 259690 h 920999"/>
              <a:gd name="connsiteX5" fmla="*/ 403840 w 929114"/>
              <a:gd name="connsiteY5" fmla="*/ 205673 h 920999"/>
              <a:gd name="connsiteX6" fmla="*/ 929114 w 929114"/>
              <a:gd name="connsiteY6" fmla="*/ 876515 h 920999"/>
              <a:gd name="connsiteX7" fmla="*/ 898624 w 929114"/>
              <a:gd name="connsiteY7" fmla="*/ 918246 h 920999"/>
              <a:gd name="connsiteX0" fmla="*/ 898624 w 929114"/>
              <a:gd name="connsiteY0" fmla="*/ 918246 h 920999"/>
              <a:gd name="connsiteX1" fmla="*/ 439184 w 929114"/>
              <a:gd name="connsiteY1" fmla="*/ 647849 h 920999"/>
              <a:gd name="connsiteX2" fmla="*/ 0 w 929114"/>
              <a:gd name="connsiteY2" fmla="*/ 294795 h 920999"/>
              <a:gd name="connsiteX3" fmla="*/ 156223 w 929114"/>
              <a:gd name="connsiteY3" fmla="*/ 0 h 920999"/>
              <a:gd name="connsiteX4" fmla="*/ 353689 w 929114"/>
              <a:gd name="connsiteY4" fmla="*/ 244928 h 920999"/>
              <a:gd name="connsiteX5" fmla="*/ 403840 w 929114"/>
              <a:gd name="connsiteY5" fmla="*/ 205673 h 920999"/>
              <a:gd name="connsiteX6" fmla="*/ 929114 w 929114"/>
              <a:gd name="connsiteY6" fmla="*/ 876515 h 920999"/>
              <a:gd name="connsiteX7" fmla="*/ 898624 w 929114"/>
              <a:gd name="connsiteY7" fmla="*/ 918246 h 920999"/>
              <a:gd name="connsiteX0" fmla="*/ 897784 w 928274"/>
              <a:gd name="connsiteY0" fmla="*/ 918246 h 920999"/>
              <a:gd name="connsiteX1" fmla="*/ 438344 w 928274"/>
              <a:gd name="connsiteY1" fmla="*/ 647849 h 920999"/>
              <a:gd name="connsiteX2" fmla="*/ 0 w 928274"/>
              <a:gd name="connsiteY2" fmla="*/ 306212 h 920999"/>
              <a:gd name="connsiteX3" fmla="*/ 155383 w 928274"/>
              <a:gd name="connsiteY3" fmla="*/ 0 h 920999"/>
              <a:gd name="connsiteX4" fmla="*/ 352849 w 928274"/>
              <a:gd name="connsiteY4" fmla="*/ 244928 h 920999"/>
              <a:gd name="connsiteX5" fmla="*/ 403000 w 928274"/>
              <a:gd name="connsiteY5" fmla="*/ 205673 h 920999"/>
              <a:gd name="connsiteX6" fmla="*/ 928274 w 928274"/>
              <a:gd name="connsiteY6" fmla="*/ 876515 h 920999"/>
              <a:gd name="connsiteX7" fmla="*/ 897784 w 928274"/>
              <a:gd name="connsiteY7" fmla="*/ 918246 h 920999"/>
              <a:gd name="connsiteX0" fmla="*/ 897784 w 928274"/>
              <a:gd name="connsiteY0" fmla="*/ 809117 h 811870"/>
              <a:gd name="connsiteX1" fmla="*/ 438344 w 928274"/>
              <a:gd name="connsiteY1" fmla="*/ 538720 h 811870"/>
              <a:gd name="connsiteX2" fmla="*/ 0 w 928274"/>
              <a:gd name="connsiteY2" fmla="*/ 197083 h 811870"/>
              <a:gd name="connsiteX3" fmla="*/ 232282 w 928274"/>
              <a:gd name="connsiteY3" fmla="*/ 0 h 811870"/>
              <a:gd name="connsiteX4" fmla="*/ 352849 w 928274"/>
              <a:gd name="connsiteY4" fmla="*/ 135799 h 811870"/>
              <a:gd name="connsiteX5" fmla="*/ 403000 w 928274"/>
              <a:gd name="connsiteY5" fmla="*/ 96544 h 811870"/>
              <a:gd name="connsiteX6" fmla="*/ 928274 w 928274"/>
              <a:gd name="connsiteY6" fmla="*/ 767386 h 811870"/>
              <a:gd name="connsiteX7" fmla="*/ 897784 w 928274"/>
              <a:gd name="connsiteY7" fmla="*/ 809117 h 811870"/>
              <a:gd name="connsiteX0" fmla="*/ 897784 w 928274"/>
              <a:gd name="connsiteY0" fmla="*/ 966960 h 969713"/>
              <a:gd name="connsiteX1" fmla="*/ 438344 w 928274"/>
              <a:gd name="connsiteY1" fmla="*/ 696563 h 969713"/>
              <a:gd name="connsiteX2" fmla="*/ 0 w 928274"/>
              <a:gd name="connsiteY2" fmla="*/ 354926 h 969713"/>
              <a:gd name="connsiteX3" fmla="*/ 109419 w 928274"/>
              <a:gd name="connsiteY3" fmla="*/ 0 h 969713"/>
              <a:gd name="connsiteX4" fmla="*/ 352849 w 928274"/>
              <a:gd name="connsiteY4" fmla="*/ 293642 h 969713"/>
              <a:gd name="connsiteX5" fmla="*/ 403000 w 928274"/>
              <a:gd name="connsiteY5" fmla="*/ 254387 h 969713"/>
              <a:gd name="connsiteX6" fmla="*/ 928274 w 928274"/>
              <a:gd name="connsiteY6" fmla="*/ 925229 h 969713"/>
              <a:gd name="connsiteX7" fmla="*/ 897784 w 928274"/>
              <a:gd name="connsiteY7" fmla="*/ 966960 h 969713"/>
              <a:gd name="connsiteX0" fmla="*/ 897784 w 928274"/>
              <a:gd name="connsiteY0" fmla="*/ 966960 h 969713"/>
              <a:gd name="connsiteX1" fmla="*/ 438344 w 928274"/>
              <a:gd name="connsiteY1" fmla="*/ 696563 h 969713"/>
              <a:gd name="connsiteX2" fmla="*/ 0 w 928274"/>
              <a:gd name="connsiteY2" fmla="*/ 354926 h 969713"/>
              <a:gd name="connsiteX3" fmla="*/ 108781 w 928274"/>
              <a:gd name="connsiteY3" fmla="*/ 253031 h 969713"/>
              <a:gd name="connsiteX4" fmla="*/ 109419 w 928274"/>
              <a:gd name="connsiteY4" fmla="*/ 0 h 969713"/>
              <a:gd name="connsiteX5" fmla="*/ 352849 w 928274"/>
              <a:gd name="connsiteY5" fmla="*/ 293642 h 969713"/>
              <a:gd name="connsiteX6" fmla="*/ 403000 w 928274"/>
              <a:gd name="connsiteY6" fmla="*/ 254387 h 969713"/>
              <a:gd name="connsiteX7" fmla="*/ 928274 w 928274"/>
              <a:gd name="connsiteY7" fmla="*/ 925229 h 969713"/>
              <a:gd name="connsiteX8" fmla="*/ 897784 w 928274"/>
              <a:gd name="connsiteY8" fmla="*/ 966960 h 969713"/>
              <a:gd name="connsiteX0" fmla="*/ 897784 w 928274"/>
              <a:gd name="connsiteY0" fmla="*/ 966960 h 969713"/>
              <a:gd name="connsiteX1" fmla="*/ 438344 w 928274"/>
              <a:gd name="connsiteY1" fmla="*/ 696563 h 969713"/>
              <a:gd name="connsiteX2" fmla="*/ 0 w 928274"/>
              <a:gd name="connsiteY2" fmla="*/ 354926 h 969713"/>
              <a:gd name="connsiteX3" fmla="*/ 108781 w 928274"/>
              <a:gd name="connsiteY3" fmla="*/ 253031 h 969713"/>
              <a:gd name="connsiteX4" fmla="*/ 109419 w 928274"/>
              <a:gd name="connsiteY4" fmla="*/ 0 h 969713"/>
              <a:gd name="connsiteX5" fmla="*/ 352849 w 928274"/>
              <a:gd name="connsiteY5" fmla="*/ 293642 h 969713"/>
              <a:gd name="connsiteX6" fmla="*/ 403000 w 928274"/>
              <a:gd name="connsiteY6" fmla="*/ 254387 h 969713"/>
              <a:gd name="connsiteX7" fmla="*/ 928274 w 928274"/>
              <a:gd name="connsiteY7" fmla="*/ 925229 h 969713"/>
              <a:gd name="connsiteX8" fmla="*/ 897784 w 928274"/>
              <a:gd name="connsiteY8" fmla="*/ 966960 h 969713"/>
              <a:gd name="connsiteX0" fmla="*/ 981789 w 1012279"/>
              <a:gd name="connsiteY0" fmla="*/ 973125 h 975878"/>
              <a:gd name="connsiteX1" fmla="*/ 522349 w 1012279"/>
              <a:gd name="connsiteY1" fmla="*/ 702728 h 975878"/>
              <a:gd name="connsiteX2" fmla="*/ 84005 w 1012279"/>
              <a:gd name="connsiteY2" fmla="*/ 361091 h 975878"/>
              <a:gd name="connsiteX3" fmla="*/ 0 w 1012279"/>
              <a:gd name="connsiteY3" fmla="*/ 27028 h 975878"/>
              <a:gd name="connsiteX4" fmla="*/ 193424 w 1012279"/>
              <a:gd name="connsiteY4" fmla="*/ 6165 h 975878"/>
              <a:gd name="connsiteX5" fmla="*/ 436854 w 1012279"/>
              <a:gd name="connsiteY5" fmla="*/ 299807 h 975878"/>
              <a:gd name="connsiteX6" fmla="*/ 487005 w 1012279"/>
              <a:gd name="connsiteY6" fmla="*/ 260552 h 975878"/>
              <a:gd name="connsiteX7" fmla="*/ 1012279 w 1012279"/>
              <a:gd name="connsiteY7" fmla="*/ 931394 h 975878"/>
              <a:gd name="connsiteX8" fmla="*/ 981789 w 1012279"/>
              <a:gd name="connsiteY8" fmla="*/ 973125 h 975878"/>
              <a:gd name="connsiteX0" fmla="*/ 981789 w 1012279"/>
              <a:gd name="connsiteY0" fmla="*/ 966960 h 969713"/>
              <a:gd name="connsiteX1" fmla="*/ 522349 w 1012279"/>
              <a:gd name="connsiteY1" fmla="*/ 696563 h 969713"/>
              <a:gd name="connsiteX2" fmla="*/ 84005 w 1012279"/>
              <a:gd name="connsiteY2" fmla="*/ 354926 h 969713"/>
              <a:gd name="connsiteX3" fmla="*/ 0 w 1012279"/>
              <a:gd name="connsiteY3" fmla="*/ 20863 h 969713"/>
              <a:gd name="connsiteX4" fmla="*/ 193424 w 1012279"/>
              <a:gd name="connsiteY4" fmla="*/ 0 h 969713"/>
              <a:gd name="connsiteX5" fmla="*/ 436854 w 1012279"/>
              <a:gd name="connsiteY5" fmla="*/ 293642 h 969713"/>
              <a:gd name="connsiteX6" fmla="*/ 487005 w 1012279"/>
              <a:gd name="connsiteY6" fmla="*/ 254387 h 969713"/>
              <a:gd name="connsiteX7" fmla="*/ 1012279 w 1012279"/>
              <a:gd name="connsiteY7" fmla="*/ 925229 h 969713"/>
              <a:gd name="connsiteX8" fmla="*/ 981789 w 1012279"/>
              <a:gd name="connsiteY8" fmla="*/ 966960 h 969713"/>
              <a:gd name="connsiteX0" fmla="*/ 986163 w 1016653"/>
              <a:gd name="connsiteY0" fmla="*/ 1195227 h 1197980"/>
              <a:gd name="connsiteX1" fmla="*/ 526723 w 1016653"/>
              <a:gd name="connsiteY1" fmla="*/ 924830 h 1197980"/>
              <a:gd name="connsiteX2" fmla="*/ 88379 w 1016653"/>
              <a:gd name="connsiteY2" fmla="*/ 583193 h 1197980"/>
              <a:gd name="connsiteX3" fmla="*/ 4374 w 1016653"/>
              <a:gd name="connsiteY3" fmla="*/ 249130 h 1197980"/>
              <a:gd name="connsiteX4" fmla="*/ 0 w 1016653"/>
              <a:gd name="connsiteY4" fmla="*/ 0 h 1197980"/>
              <a:gd name="connsiteX5" fmla="*/ 441228 w 1016653"/>
              <a:gd name="connsiteY5" fmla="*/ 521909 h 1197980"/>
              <a:gd name="connsiteX6" fmla="*/ 491379 w 1016653"/>
              <a:gd name="connsiteY6" fmla="*/ 482654 h 1197980"/>
              <a:gd name="connsiteX7" fmla="*/ 1016653 w 1016653"/>
              <a:gd name="connsiteY7" fmla="*/ 1153496 h 1197980"/>
              <a:gd name="connsiteX8" fmla="*/ 986163 w 1016653"/>
              <a:gd name="connsiteY8" fmla="*/ 1195227 h 1197980"/>
              <a:gd name="connsiteX0" fmla="*/ 981789 w 1012279"/>
              <a:gd name="connsiteY0" fmla="*/ 953878 h 956631"/>
              <a:gd name="connsiteX1" fmla="*/ 522349 w 1012279"/>
              <a:gd name="connsiteY1" fmla="*/ 683481 h 956631"/>
              <a:gd name="connsiteX2" fmla="*/ 84005 w 1012279"/>
              <a:gd name="connsiteY2" fmla="*/ 341844 h 956631"/>
              <a:gd name="connsiteX3" fmla="*/ 0 w 1012279"/>
              <a:gd name="connsiteY3" fmla="*/ 7781 h 956631"/>
              <a:gd name="connsiteX4" fmla="*/ 207630 w 1012279"/>
              <a:gd name="connsiteY4" fmla="*/ 0 h 956631"/>
              <a:gd name="connsiteX5" fmla="*/ 436854 w 1012279"/>
              <a:gd name="connsiteY5" fmla="*/ 280560 h 956631"/>
              <a:gd name="connsiteX6" fmla="*/ 487005 w 1012279"/>
              <a:gd name="connsiteY6" fmla="*/ 241305 h 956631"/>
              <a:gd name="connsiteX7" fmla="*/ 1012279 w 1012279"/>
              <a:gd name="connsiteY7" fmla="*/ 912147 h 956631"/>
              <a:gd name="connsiteX8" fmla="*/ 981789 w 1012279"/>
              <a:gd name="connsiteY8" fmla="*/ 953878 h 956631"/>
              <a:gd name="connsiteX0" fmla="*/ 897784 w 928274"/>
              <a:gd name="connsiteY0" fmla="*/ 953878 h 956631"/>
              <a:gd name="connsiteX1" fmla="*/ 438344 w 928274"/>
              <a:gd name="connsiteY1" fmla="*/ 683481 h 956631"/>
              <a:gd name="connsiteX2" fmla="*/ 0 w 928274"/>
              <a:gd name="connsiteY2" fmla="*/ 341844 h 956631"/>
              <a:gd name="connsiteX3" fmla="*/ 9876 w 928274"/>
              <a:gd name="connsiteY3" fmla="*/ 107714 h 956631"/>
              <a:gd name="connsiteX4" fmla="*/ 123625 w 928274"/>
              <a:gd name="connsiteY4" fmla="*/ 0 h 956631"/>
              <a:gd name="connsiteX5" fmla="*/ 352849 w 928274"/>
              <a:gd name="connsiteY5" fmla="*/ 280560 h 956631"/>
              <a:gd name="connsiteX6" fmla="*/ 403000 w 928274"/>
              <a:gd name="connsiteY6" fmla="*/ 241305 h 956631"/>
              <a:gd name="connsiteX7" fmla="*/ 928274 w 928274"/>
              <a:gd name="connsiteY7" fmla="*/ 912147 h 956631"/>
              <a:gd name="connsiteX8" fmla="*/ 897784 w 928274"/>
              <a:gd name="connsiteY8" fmla="*/ 953878 h 956631"/>
              <a:gd name="connsiteX0" fmla="*/ 897784 w 928274"/>
              <a:gd name="connsiteY0" fmla="*/ 953878 h 956631"/>
              <a:gd name="connsiteX1" fmla="*/ 438344 w 928274"/>
              <a:gd name="connsiteY1" fmla="*/ 683481 h 956631"/>
              <a:gd name="connsiteX2" fmla="*/ 0 w 928274"/>
              <a:gd name="connsiteY2" fmla="*/ 341844 h 956631"/>
              <a:gd name="connsiteX3" fmla="*/ 102090 w 928274"/>
              <a:gd name="connsiteY3" fmla="*/ 221016 h 956631"/>
              <a:gd name="connsiteX4" fmla="*/ 9876 w 928274"/>
              <a:gd name="connsiteY4" fmla="*/ 107714 h 956631"/>
              <a:gd name="connsiteX5" fmla="*/ 123625 w 928274"/>
              <a:gd name="connsiteY5" fmla="*/ 0 h 956631"/>
              <a:gd name="connsiteX6" fmla="*/ 352849 w 928274"/>
              <a:gd name="connsiteY6" fmla="*/ 280560 h 956631"/>
              <a:gd name="connsiteX7" fmla="*/ 403000 w 928274"/>
              <a:gd name="connsiteY7" fmla="*/ 241305 h 956631"/>
              <a:gd name="connsiteX8" fmla="*/ 928274 w 928274"/>
              <a:gd name="connsiteY8" fmla="*/ 912147 h 956631"/>
              <a:gd name="connsiteX9" fmla="*/ 897784 w 928274"/>
              <a:gd name="connsiteY9" fmla="*/ 953878 h 956631"/>
              <a:gd name="connsiteX0" fmla="*/ 897784 w 928274"/>
              <a:gd name="connsiteY0" fmla="*/ 953878 h 956631"/>
              <a:gd name="connsiteX1" fmla="*/ 438344 w 928274"/>
              <a:gd name="connsiteY1" fmla="*/ 683481 h 956631"/>
              <a:gd name="connsiteX2" fmla="*/ 0 w 928274"/>
              <a:gd name="connsiteY2" fmla="*/ 341844 h 956631"/>
              <a:gd name="connsiteX3" fmla="*/ 102090 w 928274"/>
              <a:gd name="connsiteY3" fmla="*/ 221016 h 956631"/>
              <a:gd name="connsiteX4" fmla="*/ 9876 w 928274"/>
              <a:gd name="connsiteY4" fmla="*/ 107714 h 956631"/>
              <a:gd name="connsiteX5" fmla="*/ 123625 w 928274"/>
              <a:gd name="connsiteY5" fmla="*/ 0 h 956631"/>
              <a:gd name="connsiteX6" fmla="*/ 352849 w 928274"/>
              <a:gd name="connsiteY6" fmla="*/ 280560 h 956631"/>
              <a:gd name="connsiteX7" fmla="*/ 403000 w 928274"/>
              <a:gd name="connsiteY7" fmla="*/ 241305 h 956631"/>
              <a:gd name="connsiteX8" fmla="*/ 928274 w 928274"/>
              <a:gd name="connsiteY8" fmla="*/ 912147 h 956631"/>
              <a:gd name="connsiteX9" fmla="*/ 897784 w 928274"/>
              <a:gd name="connsiteY9" fmla="*/ 953878 h 956631"/>
              <a:gd name="connsiteX0" fmla="*/ 897784 w 928274"/>
              <a:gd name="connsiteY0" fmla="*/ 953878 h 956631"/>
              <a:gd name="connsiteX1" fmla="*/ 438344 w 928274"/>
              <a:gd name="connsiteY1" fmla="*/ 683481 h 956631"/>
              <a:gd name="connsiteX2" fmla="*/ 0 w 928274"/>
              <a:gd name="connsiteY2" fmla="*/ 341844 h 956631"/>
              <a:gd name="connsiteX3" fmla="*/ 117692 w 928274"/>
              <a:gd name="connsiteY3" fmla="*/ 241059 h 956631"/>
              <a:gd name="connsiteX4" fmla="*/ 9876 w 928274"/>
              <a:gd name="connsiteY4" fmla="*/ 107714 h 956631"/>
              <a:gd name="connsiteX5" fmla="*/ 123625 w 928274"/>
              <a:gd name="connsiteY5" fmla="*/ 0 h 956631"/>
              <a:gd name="connsiteX6" fmla="*/ 352849 w 928274"/>
              <a:gd name="connsiteY6" fmla="*/ 280560 h 956631"/>
              <a:gd name="connsiteX7" fmla="*/ 403000 w 928274"/>
              <a:gd name="connsiteY7" fmla="*/ 241305 h 956631"/>
              <a:gd name="connsiteX8" fmla="*/ 928274 w 928274"/>
              <a:gd name="connsiteY8" fmla="*/ 912147 h 956631"/>
              <a:gd name="connsiteX9" fmla="*/ 897784 w 928274"/>
              <a:gd name="connsiteY9" fmla="*/ 953878 h 956631"/>
              <a:gd name="connsiteX0" fmla="*/ 897784 w 928274"/>
              <a:gd name="connsiteY0" fmla="*/ 934390 h 937143"/>
              <a:gd name="connsiteX1" fmla="*/ 438344 w 928274"/>
              <a:gd name="connsiteY1" fmla="*/ 663993 h 937143"/>
              <a:gd name="connsiteX2" fmla="*/ 0 w 928274"/>
              <a:gd name="connsiteY2" fmla="*/ 322356 h 937143"/>
              <a:gd name="connsiteX3" fmla="*/ 117692 w 928274"/>
              <a:gd name="connsiteY3" fmla="*/ 221571 h 937143"/>
              <a:gd name="connsiteX4" fmla="*/ 9876 w 928274"/>
              <a:gd name="connsiteY4" fmla="*/ 88226 h 937143"/>
              <a:gd name="connsiteX5" fmla="*/ 134771 w 928274"/>
              <a:gd name="connsiteY5" fmla="*/ 0 h 937143"/>
              <a:gd name="connsiteX6" fmla="*/ 352849 w 928274"/>
              <a:gd name="connsiteY6" fmla="*/ 261072 h 937143"/>
              <a:gd name="connsiteX7" fmla="*/ 403000 w 928274"/>
              <a:gd name="connsiteY7" fmla="*/ 221817 h 937143"/>
              <a:gd name="connsiteX8" fmla="*/ 928274 w 928274"/>
              <a:gd name="connsiteY8" fmla="*/ 892659 h 937143"/>
              <a:gd name="connsiteX9" fmla="*/ 897784 w 928274"/>
              <a:gd name="connsiteY9" fmla="*/ 934390 h 937143"/>
              <a:gd name="connsiteX0" fmla="*/ 897784 w 928274"/>
              <a:gd name="connsiteY0" fmla="*/ 947473 h 950226"/>
              <a:gd name="connsiteX1" fmla="*/ 438344 w 928274"/>
              <a:gd name="connsiteY1" fmla="*/ 677076 h 950226"/>
              <a:gd name="connsiteX2" fmla="*/ 0 w 928274"/>
              <a:gd name="connsiteY2" fmla="*/ 335439 h 950226"/>
              <a:gd name="connsiteX3" fmla="*/ 117692 w 928274"/>
              <a:gd name="connsiteY3" fmla="*/ 234654 h 950226"/>
              <a:gd name="connsiteX4" fmla="*/ 9876 w 928274"/>
              <a:gd name="connsiteY4" fmla="*/ 101309 h 950226"/>
              <a:gd name="connsiteX5" fmla="*/ 120564 w 928274"/>
              <a:gd name="connsiteY5" fmla="*/ 0 h 950226"/>
              <a:gd name="connsiteX6" fmla="*/ 352849 w 928274"/>
              <a:gd name="connsiteY6" fmla="*/ 274155 h 950226"/>
              <a:gd name="connsiteX7" fmla="*/ 403000 w 928274"/>
              <a:gd name="connsiteY7" fmla="*/ 234900 h 950226"/>
              <a:gd name="connsiteX8" fmla="*/ 928274 w 928274"/>
              <a:gd name="connsiteY8" fmla="*/ 905742 h 950226"/>
              <a:gd name="connsiteX9" fmla="*/ 897784 w 928274"/>
              <a:gd name="connsiteY9" fmla="*/ 947473 h 950226"/>
              <a:gd name="connsiteX0" fmla="*/ 897784 w 928274"/>
              <a:gd name="connsiteY0" fmla="*/ 930490 h 933243"/>
              <a:gd name="connsiteX1" fmla="*/ 438344 w 928274"/>
              <a:gd name="connsiteY1" fmla="*/ 660093 h 933243"/>
              <a:gd name="connsiteX2" fmla="*/ 0 w 928274"/>
              <a:gd name="connsiteY2" fmla="*/ 318456 h 933243"/>
              <a:gd name="connsiteX3" fmla="*/ 117692 w 928274"/>
              <a:gd name="connsiteY3" fmla="*/ 217671 h 933243"/>
              <a:gd name="connsiteX4" fmla="*/ 9876 w 928274"/>
              <a:gd name="connsiteY4" fmla="*/ 84326 h 933243"/>
              <a:gd name="connsiteX5" fmla="*/ 129758 w 928274"/>
              <a:gd name="connsiteY5" fmla="*/ 0 h 933243"/>
              <a:gd name="connsiteX6" fmla="*/ 352849 w 928274"/>
              <a:gd name="connsiteY6" fmla="*/ 257172 h 933243"/>
              <a:gd name="connsiteX7" fmla="*/ 403000 w 928274"/>
              <a:gd name="connsiteY7" fmla="*/ 217917 h 933243"/>
              <a:gd name="connsiteX8" fmla="*/ 928274 w 928274"/>
              <a:gd name="connsiteY8" fmla="*/ 888759 h 933243"/>
              <a:gd name="connsiteX9" fmla="*/ 897784 w 928274"/>
              <a:gd name="connsiteY9" fmla="*/ 930490 h 933243"/>
              <a:gd name="connsiteX0" fmla="*/ 897784 w 928274"/>
              <a:gd name="connsiteY0" fmla="*/ 946079 h 948832"/>
              <a:gd name="connsiteX1" fmla="*/ 438344 w 928274"/>
              <a:gd name="connsiteY1" fmla="*/ 675682 h 948832"/>
              <a:gd name="connsiteX2" fmla="*/ 0 w 928274"/>
              <a:gd name="connsiteY2" fmla="*/ 334045 h 948832"/>
              <a:gd name="connsiteX3" fmla="*/ 117692 w 928274"/>
              <a:gd name="connsiteY3" fmla="*/ 233260 h 948832"/>
              <a:gd name="connsiteX4" fmla="*/ 9876 w 928274"/>
              <a:gd name="connsiteY4" fmla="*/ 99915 h 948832"/>
              <a:gd name="connsiteX5" fmla="*/ 113601 w 928274"/>
              <a:gd name="connsiteY5" fmla="*/ 0 h 948832"/>
              <a:gd name="connsiteX6" fmla="*/ 352849 w 928274"/>
              <a:gd name="connsiteY6" fmla="*/ 272761 h 948832"/>
              <a:gd name="connsiteX7" fmla="*/ 403000 w 928274"/>
              <a:gd name="connsiteY7" fmla="*/ 233506 h 948832"/>
              <a:gd name="connsiteX8" fmla="*/ 928274 w 928274"/>
              <a:gd name="connsiteY8" fmla="*/ 904348 h 948832"/>
              <a:gd name="connsiteX9" fmla="*/ 897784 w 928274"/>
              <a:gd name="connsiteY9" fmla="*/ 946079 h 948832"/>
              <a:gd name="connsiteX0" fmla="*/ 897784 w 928274"/>
              <a:gd name="connsiteY0" fmla="*/ 931600 h 934353"/>
              <a:gd name="connsiteX1" fmla="*/ 438344 w 928274"/>
              <a:gd name="connsiteY1" fmla="*/ 661203 h 934353"/>
              <a:gd name="connsiteX2" fmla="*/ 0 w 928274"/>
              <a:gd name="connsiteY2" fmla="*/ 319566 h 934353"/>
              <a:gd name="connsiteX3" fmla="*/ 117692 w 928274"/>
              <a:gd name="connsiteY3" fmla="*/ 218781 h 934353"/>
              <a:gd name="connsiteX4" fmla="*/ 9876 w 928274"/>
              <a:gd name="connsiteY4" fmla="*/ 85436 h 934353"/>
              <a:gd name="connsiteX5" fmla="*/ 120847 w 928274"/>
              <a:gd name="connsiteY5" fmla="*/ 0 h 934353"/>
              <a:gd name="connsiteX6" fmla="*/ 352849 w 928274"/>
              <a:gd name="connsiteY6" fmla="*/ 258282 h 934353"/>
              <a:gd name="connsiteX7" fmla="*/ 403000 w 928274"/>
              <a:gd name="connsiteY7" fmla="*/ 219027 h 934353"/>
              <a:gd name="connsiteX8" fmla="*/ 928274 w 928274"/>
              <a:gd name="connsiteY8" fmla="*/ 889869 h 934353"/>
              <a:gd name="connsiteX9" fmla="*/ 897784 w 928274"/>
              <a:gd name="connsiteY9" fmla="*/ 931600 h 934353"/>
              <a:gd name="connsiteX0" fmla="*/ 897784 w 928274"/>
              <a:gd name="connsiteY0" fmla="*/ 946647 h 949400"/>
              <a:gd name="connsiteX1" fmla="*/ 438344 w 928274"/>
              <a:gd name="connsiteY1" fmla="*/ 676250 h 949400"/>
              <a:gd name="connsiteX2" fmla="*/ 0 w 928274"/>
              <a:gd name="connsiteY2" fmla="*/ 334613 h 949400"/>
              <a:gd name="connsiteX3" fmla="*/ 117692 w 928274"/>
              <a:gd name="connsiteY3" fmla="*/ 233828 h 949400"/>
              <a:gd name="connsiteX4" fmla="*/ 9876 w 928274"/>
              <a:gd name="connsiteY4" fmla="*/ 100483 h 949400"/>
              <a:gd name="connsiteX5" fmla="*/ 145347 w 928274"/>
              <a:gd name="connsiteY5" fmla="*/ 0 h 949400"/>
              <a:gd name="connsiteX6" fmla="*/ 352849 w 928274"/>
              <a:gd name="connsiteY6" fmla="*/ 273329 h 949400"/>
              <a:gd name="connsiteX7" fmla="*/ 403000 w 928274"/>
              <a:gd name="connsiteY7" fmla="*/ 234074 h 949400"/>
              <a:gd name="connsiteX8" fmla="*/ 928274 w 928274"/>
              <a:gd name="connsiteY8" fmla="*/ 904916 h 949400"/>
              <a:gd name="connsiteX9" fmla="*/ 897784 w 928274"/>
              <a:gd name="connsiteY9" fmla="*/ 946647 h 949400"/>
              <a:gd name="connsiteX0" fmla="*/ 897784 w 928274"/>
              <a:gd name="connsiteY0" fmla="*/ 944968 h 947721"/>
              <a:gd name="connsiteX1" fmla="*/ 438344 w 928274"/>
              <a:gd name="connsiteY1" fmla="*/ 674571 h 947721"/>
              <a:gd name="connsiteX2" fmla="*/ 0 w 928274"/>
              <a:gd name="connsiteY2" fmla="*/ 332934 h 947721"/>
              <a:gd name="connsiteX3" fmla="*/ 117692 w 928274"/>
              <a:gd name="connsiteY3" fmla="*/ 232149 h 947721"/>
              <a:gd name="connsiteX4" fmla="*/ 9876 w 928274"/>
              <a:gd name="connsiteY4" fmla="*/ 98804 h 947721"/>
              <a:gd name="connsiteX5" fmla="*/ 122513 w 928274"/>
              <a:gd name="connsiteY5" fmla="*/ 0 h 947721"/>
              <a:gd name="connsiteX6" fmla="*/ 352849 w 928274"/>
              <a:gd name="connsiteY6" fmla="*/ 271650 h 947721"/>
              <a:gd name="connsiteX7" fmla="*/ 403000 w 928274"/>
              <a:gd name="connsiteY7" fmla="*/ 232395 h 947721"/>
              <a:gd name="connsiteX8" fmla="*/ 928274 w 928274"/>
              <a:gd name="connsiteY8" fmla="*/ 903237 h 947721"/>
              <a:gd name="connsiteX9" fmla="*/ 897784 w 928274"/>
              <a:gd name="connsiteY9" fmla="*/ 944968 h 947721"/>
              <a:gd name="connsiteX0" fmla="*/ 897784 w 928274"/>
              <a:gd name="connsiteY0" fmla="*/ 949153 h 951906"/>
              <a:gd name="connsiteX1" fmla="*/ 438344 w 928274"/>
              <a:gd name="connsiteY1" fmla="*/ 678756 h 951906"/>
              <a:gd name="connsiteX2" fmla="*/ 0 w 928274"/>
              <a:gd name="connsiteY2" fmla="*/ 337119 h 951906"/>
              <a:gd name="connsiteX3" fmla="*/ 117692 w 928274"/>
              <a:gd name="connsiteY3" fmla="*/ 236334 h 951906"/>
              <a:gd name="connsiteX4" fmla="*/ 9876 w 928274"/>
              <a:gd name="connsiteY4" fmla="*/ 102989 h 951906"/>
              <a:gd name="connsiteX5" fmla="*/ 143397 w 928274"/>
              <a:gd name="connsiteY5" fmla="*/ 0 h 951906"/>
              <a:gd name="connsiteX6" fmla="*/ 352849 w 928274"/>
              <a:gd name="connsiteY6" fmla="*/ 275835 h 951906"/>
              <a:gd name="connsiteX7" fmla="*/ 403000 w 928274"/>
              <a:gd name="connsiteY7" fmla="*/ 236580 h 951906"/>
              <a:gd name="connsiteX8" fmla="*/ 928274 w 928274"/>
              <a:gd name="connsiteY8" fmla="*/ 907422 h 951906"/>
              <a:gd name="connsiteX9" fmla="*/ 897784 w 928274"/>
              <a:gd name="connsiteY9" fmla="*/ 949153 h 951906"/>
              <a:gd name="connsiteX0" fmla="*/ 897784 w 928274"/>
              <a:gd name="connsiteY0" fmla="*/ 949153 h 951906"/>
              <a:gd name="connsiteX1" fmla="*/ 438344 w 928274"/>
              <a:gd name="connsiteY1" fmla="*/ 678756 h 951906"/>
              <a:gd name="connsiteX2" fmla="*/ 0 w 928274"/>
              <a:gd name="connsiteY2" fmla="*/ 337119 h 951906"/>
              <a:gd name="connsiteX3" fmla="*/ 87599 w 928274"/>
              <a:gd name="connsiteY3" fmla="*/ 187335 h 951906"/>
              <a:gd name="connsiteX4" fmla="*/ 9876 w 928274"/>
              <a:gd name="connsiteY4" fmla="*/ 102989 h 951906"/>
              <a:gd name="connsiteX5" fmla="*/ 143397 w 928274"/>
              <a:gd name="connsiteY5" fmla="*/ 0 h 951906"/>
              <a:gd name="connsiteX6" fmla="*/ 352849 w 928274"/>
              <a:gd name="connsiteY6" fmla="*/ 275835 h 951906"/>
              <a:gd name="connsiteX7" fmla="*/ 403000 w 928274"/>
              <a:gd name="connsiteY7" fmla="*/ 236580 h 951906"/>
              <a:gd name="connsiteX8" fmla="*/ 928274 w 928274"/>
              <a:gd name="connsiteY8" fmla="*/ 907422 h 951906"/>
              <a:gd name="connsiteX9" fmla="*/ 897784 w 928274"/>
              <a:gd name="connsiteY9" fmla="*/ 949153 h 951906"/>
              <a:gd name="connsiteX0" fmla="*/ 897784 w 928274"/>
              <a:gd name="connsiteY0" fmla="*/ 949153 h 951906"/>
              <a:gd name="connsiteX1" fmla="*/ 438344 w 928274"/>
              <a:gd name="connsiteY1" fmla="*/ 678756 h 951906"/>
              <a:gd name="connsiteX2" fmla="*/ 0 w 928274"/>
              <a:gd name="connsiteY2" fmla="*/ 337119 h 951906"/>
              <a:gd name="connsiteX3" fmla="*/ 87599 w 928274"/>
              <a:gd name="connsiteY3" fmla="*/ 187335 h 951906"/>
              <a:gd name="connsiteX4" fmla="*/ 143397 w 928274"/>
              <a:gd name="connsiteY4" fmla="*/ 0 h 951906"/>
              <a:gd name="connsiteX5" fmla="*/ 352849 w 928274"/>
              <a:gd name="connsiteY5" fmla="*/ 275835 h 951906"/>
              <a:gd name="connsiteX6" fmla="*/ 403000 w 928274"/>
              <a:gd name="connsiteY6" fmla="*/ 236580 h 951906"/>
              <a:gd name="connsiteX7" fmla="*/ 928274 w 928274"/>
              <a:gd name="connsiteY7" fmla="*/ 907422 h 951906"/>
              <a:gd name="connsiteX8" fmla="*/ 897784 w 928274"/>
              <a:gd name="connsiteY8" fmla="*/ 949153 h 951906"/>
              <a:gd name="connsiteX0" fmla="*/ 897784 w 928274"/>
              <a:gd name="connsiteY0" fmla="*/ 855056 h 857809"/>
              <a:gd name="connsiteX1" fmla="*/ 438344 w 928274"/>
              <a:gd name="connsiteY1" fmla="*/ 584659 h 857809"/>
              <a:gd name="connsiteX2" fmla="*/ 0 w 928274"/>
              <a:gd name="connsiteY2" fmla="*/ 243022 h 857809"/>
              <a:gd name="connsiteX3" fmla="*/ 87599 w 928274"/>
              <a:gd name="connsiteY3" fmla="*/ 93238 h 857809"/>
              <a:gd name="connsiteX4" fmla="*/ 208593 w 928274"/>
              <a:gd name="connsiteY4" fmla="*/ 0 h 857809"/>
              <a:gd name="connsiteX5" fmla="*/ 352849 w 928274"/>
              <a:gd name="connsiteY5" fmla="*/ 181738 h 857809"/>
              <a:gd name="connsiteX6" fmla="*/ 403000 w 928274"/>
              <a:gd name="connsiteY6" fmla="*/ 142483 h 857809"/>
              <a:gd name="connsiteX7" fmla="*/ 928274 w 928274"/>
              <a:gd name="connsiteY7" fmla="*/ 813325 h 857809"/>
              <a:gd name="connsiteX8" fmla="*/ 897784 w 928274"/>
              <a:gd name="connsiteY8" fmla="*/ 855056 h 8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274" h="857809">
                <a:moveTo>
                  <a:pt x="897784" y="855056"/>
                </a:moveTo>
                <a:lnTo>
                  <a:pt x="438344" y="584659"/>
                </a:lnTo>
                <a:lnTo>
                  <a:pt x="0" y="243022"/>
                </a:lnTo>
                <a:lnTo>
                  <a:pt x="87599" y="93238"/>
                </a:lnTo>
                <a:lnTo>
                  <a:pt x="208593" y="0"/>
                </a:lnTo>
                <a:lnTo>
                  <a:pt x="352849" y="181738"/>
                </a:lnTo>
                <a:lnTo>
                  <a:pt x="403000" y="142483"/>
                </a:lnTo>
                <a:lnTo>
                  <a:pt x="928274" y="813325"/>
                </a:lnTo>
                <a:cubicBezTo>
                  <a:pt x="928274" y="795200"/>
                  <a:pt x="897784" y="873181"/>
                  <a:pt x="897784" y="85505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122D4F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C7B2FE-8E33-C34B-9327-49DDEF7511DE}"/>
              </a:ext>
            </a:extLst>
          </p:cNvPr>
          <p:cNvSpPr txBox="1"/>
          <p:nvPr/>
        </p:nvSpPr>
        <p:spPr>
          <a:xfrm>
            <a:off x="938213" y="2009322"/>
            <a:ext cx="514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22D4F"/>
                </a:solidFill>
              </a:rPr>
              <a:t>25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90FBAE-01EE-E049-8ECA-A143F9D04264}"/>
              </a:ext>
            </a:extLst>
          </p:cNvPr>
          <p:cNvSpPr txBox="1"/>
          <p:nvPr/>
        </p:nvSpPr>
        <p:spPr>
          <a:xfrm>
            <a:off x="4400890" y="1073543"/>
            <a:ext cx="675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22D4F"/>
                </a:solidFill>
              </a:rPr>
              <a:t>Miras</a:t>
            </a:r>
            <a:endParaRPr lang="en-US" sz="1200" b="1" dirty="0">
              <a:solidFill>
                <a:srgbClr val="122D4F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B85633-1D8C-BD40-8941-5B3D66D8F68C}"/>
              </a:ext>
            </a:extLst>
          </p:cNvPr>
          <p:cNvSpPr txBox="1"/>
          <p:nvPr/>
        </p:nvSpPr>
        <p:spPr>
          <a:xfrm>
            <a:off x="4125770" y="842866"/>
            <a:ext cx="1598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122D4F"/>
                </a:solidFill>
              </a:rPr>
              <a:t>Xanadu (Acc.)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24237C-5D2D-5A45-9B1E-00A78C32A291}"/>
              </a:ext>
            </a:extLst>
          </p:cNvPr>
          <p:cNvSpPr txBox="1"/>
          <p:nvPr/>
        </p:nvSpPr>
        <p:spPr>
          <a:xfrm>
            <a:off x="4079958" y="4350763"/>
            <a:ext cx="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22D4F"/>
                </a:solidFill>
              </a:rPr>
              <a:t>Mistral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17BD6E-BB24-7644-BB77-6C2734328C75}"/>
              </a:ext>
            </a:extLst>
          </p:cNvPr>
          <p:cNvSpPr txBox="1"/>
          <p:nvPr/>
        </p:nvSpPr>
        <p:spPr>
          <a:xfrm>
            <a:off x="1139915" y="4522219"/>
            <a:ext cx="99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22D4F"/>
                </a:solidFill>
              </a:rPr>
              <a:t>Notos</a:t>
            </a:r>
            <a:endParaRPr lang="en-US" sz="1200" b="1" dirty="0">
              <a:solidFill>
                <a:srgbClr val="122D4F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EFCF26-03B9-0D4E-A165-88A884D2FDB0}"/>
              </a:ext>
            </a:extLst>
          </p:cNvPr>
          <p:cNvSpPr txBox="1"/>
          <p:nvPr/>
        </p:nvSpPr>
        <p:spPr>
          <a:xfrm>
            <a:off x="4925946" y="2460225"/>
            <a:ext cx="67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22D4F"/>
                </a:solidFill>
              </a:rPr>
              <a:t>MSPD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EF3F4BB-7EEF-AD48-B15B-45D02CBF54B3}"/>
              </a:ext>
            </a:extLst>
          </p:cNvPr>
          <p:cNvSpPr txBox="1"/>
          <p:nvPr/>
        </p:nvSpPr>
        <p:spPr>
          <a:xfrm>
            <a:off x="4955388" y="2995293"/>
            <a:ext cx="994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FF"/>
                </a:solidFill>
              </a:rPr>
              <a:t>Xaira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D4C0B0-8AC1-2F49-9E29-EEE4FB54A149}"/>
              </a:ext>
            </a:extLst>
          </p:cNvPr>
          <p:cNvSpPr txBox="1"/>
          <p:nvPr/>
        </p:nvSpPr>
        <p:spPr>
          <a:xfrm>
            <a:off x="3770988" y="4588978"/>
            <a:ext cx="88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22D4F"/>
                </a:solidFill>
              </a:rPr>
              <a:t>NCD-sweet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52DAD28-CE36-544B-A637-0F86ABE8170C}"/>
              </a:ext>
            </a:extLst>
          </p:cNvPr>
          <p:cNvSpPr txBox="1"/>
          <p:nvPr/>
        </p:nvSpPr>
        <p:spPr>
          <a:xfrm>
            <a:off x="2904734" y="4848821"/>
            <a:ext cx="88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122D4F"/>
                </a:solidFill>
              </a:rPr>
              <a:t>Xaloc</a:t>
            </a:r>
            <a:endParaRPr lang="en-US" sz="1200" b="1" dirty="0">
              <a:solidFill>
                <a:srgbClr val="122D4F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AA2582-9D78-414E-B00A-D99DBA3FB45E}"/>
              </a:ext>
            </a:extLst>
          </p:cNvPr>
          <p:cNvSpPr txBox="1"/>
          <p:nvPr/>
        </p:nvSpPr>
        <p:spPr>
          <a:xfrm>
            <a:off x="182968" y="3397472"/>
            <a:ext cx="1307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Lorea</a:t>
            </a:r>
            <a:endParaRPr lang="en-US" sz="12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4F01EE-7A0B-7B44-A0BB-26A9E868DE18}"/>
              </a:ext>
            </a:extLst>
          </p:cNvPr>
          <p:cNvSpPr txBox="1"/>
          <p:nvPr/>
        </p:nvSpPr>
        <p:spPr>
          <a:xfrm>
            <a:off x="92186" y="2808370"/>
            <a:ext cx="88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22D4F"/>
                </a:solidFill>
              </a:rPr>
              <a:t>CLAESS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3B21A0-61D1-294F-BF2A-D61713F5B144}"/>
              </a:ext>
            </a:extLst>
          </p:cNvPr>
          <p:cNvSpPr txBox="1"/>
          <p:nvPr/>
        </p:nvSpPr>
        <p:spPr>
          <a:xfrm>
            <a:off x="75781" y="1947046"/>
            <a:ext cx="88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22D4F"/>
                </a:solidFill>
              </a:rPr>
              <a:t>Circe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3515C04-1D65-854F-8B9F-9AEEAEADC220}"/>
              </a:ext>
            </a:extLst>
          </p:cNvPr>
          <p:cNvSpPr txBox="1"/>
          <p:nvPr/>
        </p:nvSpPr>
        <p:spPr>
          <a:xfrm>
            <a:off x="1541395" y="483235"/>
            <a:ext cx="889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22D4F"/>
                </a:solidFill>
              </a:rPr>
              <a:t>Boreas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94F2F22-405E-4F45-BB84-B367DBC9937A}"/>
              </a:ext>
            </a:extLst>
          </p:cNvPr>
          <p:cNvSpPr txBox="1"/>
          <p:nvPr/>
        </p:nvSpPr>
        <p:spPr>
          <a:xfrm>
            <a:off x="2663982" y="244016"/>
            <a:ext cx="1307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00FF"/>
                </a:solidFill>
              </a:rPr>
              <a:t>Faxtor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D508F147-8FE6-1141-948F-8AF9003591EF}"/>
              </a:ext>
            </a:extLst>
          </p:cNvPr>
          <p:cNvSpPr/>
          <p:nvPr/>
        </p:nvSpPr>
        <p:spPr>
          <a:xfrm rot="2273808">
            <a:off x="698212" y="3496861"/>
            <a:ext cx="1034060" cy="372944"/>
          </a:xfrm>
          <a:custGeom>
            <a:avLst/>
            <a:gdLst>
              <a:gd name="connsiteX0" fmla="*/ 1583940 w 1583940"/>
              <a:gd name="connsiteY0" fmla="*/ 0 h 1316123"/>
              <a:gd name="connsiteX1" fmla="*/ 1086567 w 1583940"/>
              <a:gd name="connsiteY1" fmla="*/ 600672 h 1316123"/>
              <a:gd name="connsiteX2" fmla="*/ 967963 w 1583940"/>
              <a:gd name="connsiteY2" fmla="*/ 485894 h 1316123"/>
              <a:gd name="connsiteX3" fmla="*/ 661888 w 1583940"/>
              <a:gd name="connsiteY3" fmla="*/ 665713 h 1316123"/>
              <a:gd name="connsiteX4" fmla="*/ 505024 w 1583940"/>
              <a:gd name="connsiteY4" fmla="*/ 799621 h 1316123"/>
              <a:gd name="connsiteX5" fmla="*/ 0 w 1583940"/>
              <a:gd name="connsiteY5" fmla="*/ 1308472 h 1316123"/>
              <a:gd name="connsiteX6" fmla="*/ 179819 w 1583940"/>
              <a:gd name="connsiteY6" fmla="*/ 1316123 h 1316123"/>
              <a:gd name="connsiteX7" fmla="*/ 459113 w 1583940"/>
              <a:gd name="connsiteY7" fmla="*/ 1296994 h 1316123"/>
              <a:gd name="connsiteX8" fmla="*/ 746058 w 1583940"/>
              <a:gd name="connsiteY8" fmla="*/ 1243431 h 1316123"/>
              <a:gd name="connsiteX9" fmla="*/ 1017700 w 1583940"/>
              <a:gd name="connsiteY9" fmla="*/ 1170738 h 1316123"/>
              <a:gd name="connsiteX10" fmla="*/ 738407 w 1583940"/>
              <a:gd name="connsiteY10" fmla="*/ 849359 h 1316123"/>
              <a:gd name="connsiteX11" fmla="*/ 1033004 w 1583940"/>
              <a:gd name="connsiteY11" fmla="*/ 547109 h 1316123"/>
              <a:gd name="connsiteX0" fmla="*/ 1086567 w 1086567"/>
              <a:gd name="connsiteY0" fmla="*/ 114778 h 830229"/>
              <a:gd name="connsiteX1" fmla="*/ 967963 w 1086567"/>
              <a:gd name="connsiteY1" fmla="*/ 0 h 830229"/>
              <a:gd name="connsiteX2" fmla="*/ 661888 w 1086567"/>
              <a:gd name="connsiteY2" fmla="*/ 179819 h 830229"/>
              <a:gd name="connsiteX3" fmla="*/ 505024 w 1086567"/>
              <a:gd name="connsiteY3" fmla="*/ 313727 h 830229"/>
              <a:gd name="connsiteX4" fmla="*/ 0 w 1086567"/>
              <a:gd name="connsiteY4" fmla="*/ 822578 h 830229"/>
              <a:gd name="connsiteX5" fmla="*/ 179819 w 1086567"/>
              <a:gd name="connsiteY5" fmla="*/ 830229 h 830229"/>
              <a:gd name="connsiteX6" fmla="*/ 459113 w 1086567"/>
              <a:gd name="connsiteY6" fmla="*/ 811100 h 830229"/>
              <a:gd name="connsiteX7" fmla="*/ 746058 w 1086567"/>
              <a:gd name="connsiteY7" fmla="*/ 757537 h 830229"/>
              <a:gd name="connsiteX8" fmla="*/ 1017700 w 1086567"/>
              <a:gd name="connsiteY8" fmla="*/ 684844 h 830229"/>
              <a:gd name="connsiteX9" fmla="*/ 738407 w 1086567"/>
              <a:gd name="connsiteY9" fmla="*/ 363465 h 830229"/>
              <a:gd name="connsiteX10" fmla="*/ 1033004 w 1086567"/>
              <a:gd name="connsiteY10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42233 w 1033004"/>
              <a:gd name="connsiteY8" fmla="*/ 374943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619802 w 1033004"/>
              <a:gd name="connsiteY0" fmla="*/ 0 h 1140130"/>
              <a:gd name="connsiteX1" fmla="*/ 661888 w 1033004"/>
              <a:gd name="connsiteY1" fmla="*/ 489720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19802 w 1033004"/>
              <a:gd name="connsiteY0" fmla="*/ 0 h 1140130"/>
              <a:gd name="connsiteX1" fmla="*/ 348160 w 1033004"/>
              <a:gd name="connsiteY1" fmla="*/ 309901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08325 w 1033004"/>
              <a:gd name="connsiteY0" fmla="*/ 0 h 1143956"/>
              <a:gd name="connsiteX1" fmla="*/ 348160 w 1033004"/>
              <a:gd name="connsiteY1" fmla="*/ 313727 h 1143956"/>
              <a:gd name="connsiteX2" fmla="*/ 505024 w 1033004"/>
              <a:gd name="connsiteY2" fmla="*/ 627454 h 1143956"/>
              <a:gd name="connsiteX3" fmla="*/ 0 w 1033004"/>
              <a:gd name="connsiteY3" fmla="*/ 1136305 h 1143956"/>
              <a:gd name="connsiteX4" fmla="*/ 179819 w 1033004"/>
              <a:gd name="connsiteY4" fmla="*/ 1143956 h 1143956"/>
              <a:gd name="connsiteX5" fmla="*/ 459113 w 1033004"/>
              <a:gd name="connsiteY5" fmla="*/ 1124827 h 1143956"/>
              <a:gd name="connsiteX6" fmla="*/ 746058 w 1033004"/>
              <a:gd name="connsiteY6" fmla="*/ 1071264 h 1143956"/>
              <a:gd name="connsiteX7" fmla="*/ 1017700 w 1033004"/>
              <a:gd name="connsiteY7" fmla="*/ 998571 h 1143956"/>
              <a:gd name="connsiteX8" fmla="*/ 742233 w 1033004"/>
              <a:gd name="connsiteY8" fmla="*/ 688670 h 1143956"/>
              <a:gd name="connsiteX9" fmla="*/ 1033004 w 1033004"/>
              <a:gd name="connsiteY9" fmla="*/ 374942 h 1143956"/>
              <a:gd name="connsiteX10" fmla="*/ 608325 w 1033004"/>
              <a:gd name="connsiteY10" fmla="*/ 0 h 1143956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459113 w 1033004"/>
              <a:gd name="connsiteY5" fmla="*/ 112482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244860 w 1033004"/>
              <a:gd name="connsiteY4" fmla="*/ 1059785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562414 w 987093"/>
              <a:gd name="connsiteY0" fmla="*/ 0 h 1155434"/>
              <a:gd name="connsiteX1" fmla="*/ 302249 w 987093"/>
              <a:gd name="connsiteY1" fmla="*/ 313727 h 1155434"/>
              <a:gd name="connsiteX2" fmla="*/ 0 w 987093"/>
              <a:gd name="connsiteY2" fmla="*/ 1155434 h 1155434"/>
              <a:gd name="connsiteX3" fmla="*/ 198949 w 987093"/>
              <a:gd name="connsiteY3" fmla="*/ 1059785 h 1155434"/>
              <a:gd name="connsiteX4" fmla="*/ 290772 w 987093"/>
              <a:gd name="connsiteY4" fmla="*/ 1002397 h 1155434"/>
              <a:gd name="connsiteX5" fmla="*/ 700147 w 987093"/>
              <a:gd name="connsiteY5" fmla="*/ 1071264 h 1155434"/>
              <a:gd name="connsiteX6" fmla="*/ 971789 w 987093"/>
              <a:gd name="connsiteY6" fmla="*/ 998571 h 1155434"/>
              <a:gd name="connsiteX7" fmla="*/ 696322 w 987093"/>
              <a:gd name="connsiteY7" fmla="*/ 688670 h 1155434"/>
              <a:gd name="connsiteX8" fmla="*/ 987093 w 987093"/>
              <a:gd name="connsiteY8" fmla="*/ 374942 h 1155434"/>
              <a:gd name="connsiteX9" fmla="*/ 562414 w 987093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65189 w 971789"/>
              <a:gd name="connsiteY8" fmla="*/ 61214 h 1155434"/>
              <a:gd name="connsiteX9" fmla="*/ 562414 w 971789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57537 w 971789"/>
              <a:gd name="connsiteY8" fmla="*/ 68865 h 1155434"/>
              <a:gd name="connsiteX9" fmla="*/ 562414 w 971789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700148 w 757537"/>
              <a:gd name="connsiteY6" fmla="*/ 795796 h 1155434"/>
              <a:gd name="connsiteX7" fmla="*/ 696322 w 757537"/>
              <a:gd name="connsiteY7" fmla="*/ 688670 h 1155434"/>
              <a:gd name="connsiteX8" fmla="*/ 757537 w 757537"/>
              <a:gd name="connsiteY8" fmla="*/ 68865 h 1155434"/>
              <a:gd name="connsiteX9" fmla="*/ 562414 w 757537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96322 w 757537"/>
              <a:gd name="connsiteY6" fmla="*/ 688670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8424 w 757537"/>
              <a:gd name="connsiteY4" fmla="*/ 102152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6240 w 761363"/>
              <a:gd name="connsiteY0" fmla="*/ 0 h 1163086"/>
              <a:gd name="connsiteX1" fmla="*/ 306075 w 761363"/>
              <a:gd name="connsiteY1" fmla="*/ 313727 h 1163086"/>
              <a:gd name="connsiteX2" fmla="*/ 0 w 761363"/>
              <a:gd name="connsiteY2" fmla="*/ 1163086 h 1163086"/>
              <a:gd name="connsiteX3" fmla="*/ 202775 w 761363"/>
              <a:gd name="connsiteY3" fmla="*/ 1059785 h 1163086"/>
              <a:gd name="connsiteX4" fmla="*/ 302250 w 761363"/>
              <a:gd name="connsiteY4" fmla="*/ 1021527 h 1163086"/>
              <a:gd name="connsiteX5" fmla="*/ 543283 w 761363"/>
              <a:gd name="connsiteY5" fmla="*/ 887619 h 1163086"/>
              <a:gd name="connsiteX6" fmla="*/ 688671 w 761363"/>
              <a:gd name="connsiteY6" fmla="*/ 784319 h 1163086"/>
              <a:gd name="connsiteX7" fmla="*/ 761363 w 761363"/>
              <a:gd name="connsiteY7" fmla="*/ 68865 h 1163086"/>
              <a:gd name="connsiteX8" fmla="*/ 566240 w 761363"/>
              <a:gd name="connsiteY8" fmla="*/ 0 h 1163086"/>
              <a:gd name="connsiteX0" fmla="*/ 566240 w 749885"/>
              <a:gd name="connsiteY0" fmla="*/ 0 h 1163086"/>
              <a:gd name="connsiteX1" fmla="*/ 306075 w 749885"/>
              <a:gd name="connsiteY1" fmla="*/ 313727 h 1163086"/>
              <a:gd name="connsiteX2" fmla="*/ 0 w 749885"/>
              <a:gd name="connsiteY2" fmla="*/ 1163086 h 1163086"/>
              <a:gd name="connsiteX3" fmla="*/ 202775 w 749885"/>
              <a:gd name="connsiteY3" fmla="*/ 1059785 h 1163086"/>
              <a:gd name="connsiteX4" fmla="*/ 302250 w 749885"/>
              <a:gd name="connsiteY4" fmla="*/ 1021527 h 1163086"/>
              <a:gd name="connsiteX5" fmla="*/ 543283 w 749885"/>
              <a:gd name="connsiteY5" fmla="*/ 887619 h 1163086"/>
              <a:gd name="connsiteX6" fmla="*/ 688671 w 749885"/>
              <a:gd name="connsiteY6" fmla="*/ 784319 h 1163086"/>
              <a:gd name="connsiteX7" fmla="*/ 749885 w 749885"/>
              <a:gd name="connsiteY7" fmla="*/ 68865 h 1163086"/>
              <a:gd name="connsiteX8" fmla="*/ 566240 w 749885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84319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540753 w 753711"/>
              <a:gd name="connsiteY6" fmla="*/ 887413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57425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1533640"/>
              <a:gd name="connsiteY0" fmla="*/ 0 h 1163086"/>
              <a:gd name="connsiteX1" fmla="*/ 306075 w 1533640"/>
              <a:gd name="connsiteY1" fmla="*/ 313727 h 1163086"/>
              <a:gd name="connsiteX2" fmla="*/ 0 w 1533640"/>
              <a:gd name="connsiteY2" fmla="*/ 1163086 h 1163086"/>
              <a:gd name="connsiteX3" fmla="*/ 202775 w 1533640"/>
              <a:gd name="connsiteY3" fmla="*/ 1059785 h 1163086"/>
              <a:gd name="connsiteX4" fmla="*/ 302250 w 1533640"/>
              <a:gd name="connsiteY4" fmla="*/ 1021527 h 1163086"/>
              <a:gd name="connsiteX5" fmla="*/ 543283 w 1533640"/>
              <a:gd name="connsiteY5" fmla="*/ 887619 h 1163086"/>
              <a:gd name="connsiteX6" fmla="*/ 688671 w 1533640"/>
              <a:gd name="connsiteY6" fmla="*/ 757425 h 1163086"/>
              <a:gd name="connsiteX7" fmla="*/ 1533640 w 1533640"/>
              <a:gd name="connsiteY7" fmla="*/ 627304 h 1163086"/>
              <a:gd name="connsiteX8" fmla="*/ 566240 w 1533640"/>
              <a:gd name="connsiteY8" fmla="*/ 0 h 1163086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688671 w 1533640"/>
              <a:gd name="connsiteY6" fmla="*/ 443698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513860 w 1533640"/>
              <a:gd name="connsiteY6" fmla="*/ 658850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418791 w 1533640"/>
              <a:gd name="connsiteY4" fmla="*/ 689871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313724 w 1330865"/>
              <a:gd name="connsiteY0" fmla="*/ 28863 h 528354"/>
              <a:gd name="connsiteX1" fmla="*/ 439477 w 1330865"/>
              <a:gd name="connsiteY1" fmla="*/ 28825 h 528354"/>
              <a:gd name="connsiteX2" fmla="*/ 133401 w 1330865"/>
              <a:gd name="connsiteY2" fmla="*/ 93773 h 528354"/>
              <a:gd name="connsiteX3" fmla="*/ 0 w 1330865"/>
              <a:gd name="connsiteY3" fmla="*/ 528354 h 528354"/>
              <a:gd name="connsiteX4" fmla="*/ 216016 w 1330865"/>
              <a:gd name="connsiteY4" fmla="*/ 472167 h 528354"/>
              <a:gd name="connsiteX5" fmla="*/ 311085 w 1330865"/>
              <a:gd name="connsiteY5" fmla="*/ 441146 h 528354"/>
              <a:gd name="connsiteX6" fmla="*/ 1330865 w 1330865"/>
              <a:gd name="connsiteY6" fmla="*/ 95873 h 528354"/>
              <a:gd name="connsiteX7" fmla="*/ 1313724 w 1330865"/>
              <a:gd name="connsiteY7" fmla="*/ 28863 h 528354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133401 w 1330865"/>
              <a:gd name="connsiteY2" fmla="*/ 64948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70686 w 1330865"/>
              <a:gd name="connsiteY3" fmla="*/ 75553 h 499529"/>
              <a:gd name="connsiteX4" fmla="*/ 0 w 1330865"/>
              <a:gd name="connsiteY4" fmla="*/ 499529 h 499529"/>
              <a:gd name="connsiteX5" fmla="*/ 216016 w 1330865"/>
              <a:gd name="connsiteY5" fmla="*/ 443342 h 499529"/>
              <a:gd name="connsiteX6" fmla="*/ 311085 w 1330865"/>
              <a:gd name="connsiteY6" fmla="*/ 412321 h 499529"/>
              <a:gd name="connsiteX7" fmla="*/ 1330865 w 1330865"/>
              <a:gd name="connsiteY7" fmla="*/ 67048 h 499529"/>
              <a:gd name="connsiteX8" fmla="*/ 1313724 w 1330865"/>
              <a:gd name="connsiteY8" fmla="*/ 38 h 499529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59225 w 1447407"/>
              <a:gd name="connsiteY2" fmla="*/ 78395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74060 w 1362242"/>
              <a:gd name="connsiteY2" fmla="*/ 78395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15510 w 1362242"/>
              <a:gd name="connsiteY3" fmla="*/ 48659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2500"/>
              <a:gd name="connsiteX1" fmla="*/ 470854 w 1362242"/>
              <a:gd name="connsiteY1" fmla="*/ 0 h 442500"/>
              <a:gd name="connsiteX2" fmla="*/ 469577 w 1362242"/>
              <a:gd name="connsiteY2" fmla="*/ 42536 h 442500"/>
              <a:gd name="connsiteX3" fmla="*/ 115510 w 1362242"/>
              <a:gd name="connsiteY3" fmla="*/ 48659 h 442500"/>
              <a:gd name="connsiteX4" fmla="*/ 0 w 1362242"/>
              <a:gd name="connsiteY4" fmla="*/ 297823 h 442500"/>
              <a:gd name="connsiteX5" fmla="*/ 394422 w 1362242"/>
              <a:gd name="connsiteY5" fmla="*/ 442500 h 442500"/>
              <a:gd name="connsiteX6" fmla="*/ 342462 w 1362242"/>
              <a:gd name="connsiteY6" fmla="*/ 412321 h 442500"/>
              <a:gd name="connsiteX7" fmla="*/ 1362242 w 1362242"/>
              <a:gd name="connsiteY7" fmla="*/ 67048 h 442500"/>
              <a:gd name="connsiteX8" fmla="*/ 1345101 w 1362242"/>
              <a:gd name="connsiteY8" fmla="*/ 38 h 442500"/>
              <a:gd name="connsiteX0" fmla="*/ 1452821 w 1469962"/>
              <a:gd name="connsiteY0" fmla="*/ 38 h 442500"/>
              <a:gd name="connsiteX1" fmla="*/ 578574 w 1469962"/>
              <a:gd name="connsiteY1" fmla="*/ 0 h 442500"/>
              <a:gd name="connsiteX2" fmla="*/ 577297 w 1469962"/>
              <a:gd name="connsiteY2" fmla="*/ 42536 h 442500"/>
              <a:gd name="connsiteX3" fmla="*/ 223230 w 1469962"/>
              <a:gd name="connsiteY3" fmla="*/ 48659 h 442500"/>
              <a:gd name="connsiteX4" fmla="*/ 0 w 1469962"/>
              <a:gd name="connsiteY4" fmla="*/ 290786 h 442500"/>
              <a:gd name="connsiteX5" fmla="*/ 502142 w 1469962"/>
              <a:gd name="connsiteY5" fmla="*/ 442500 h 442500"/>
              <a:gd name="connsiteX6" fmla="*/ 450182 w 1469962"/>
              <a:gd name="connsiteY6" fmla="*/ 412321 h 442500"/>
              <a:gd name="connsiteX7" fmla="*/ 1469962 w 1469962"/>
              <a:gd name="connsiteY7" fmla="*/ 67048 h 442500"/>
              <a:gd name="connsiteX8" fmla="*/ 1452821 w 1469962"/>
              <a:gd name="connsiteY8" fmla="*/ 38 h 442500"/>
              <a:gd name="connsiteX0" fmla="*/ 1354184 w 1371325"/>
              <a:gd name="connsiteY0" fmla="*/ 38 h 442500"/>
              <a:gd name="connsiteX1" fmla="*/ 479937 w 1371325"/>
              <a:gd name="connsiteY1" fmla="*/ 0 h 442500"/>
              <a:gd name="connsiteX2" fmla="*/ 478660 w 1371325"/>
              <a:gd name="connsiteY2" fmla="*/ 42536 h 442500"/>
              <a:gd name="connsiteX3" fmla="*/ 124593 w 1371325"/>
              <a:gd name="connsiteY3" fmla="*/ 48659 h 442500"/>
              <a:gd name="connsiteX4" fmla="*/ 0 w 1371325"/>
              <a:gd name="connsiteY4" fmla="*/ 191287 h 442500"/>
              <a:gd name="connsiteX5" fmla="*/ 403505 w 1371325"/>
              <a:gd name="connsiteY5" fmla="*/ 442500 h 442500"/>
              <a:gd name="connsiteX6" fmla="*/ 351545 w 1371325"/>
              <a:gd name="connsiteY6" fmla="*/ 412321 h 442500"/>
              <a:gd name="connsiteX7" fmla="*/ 1371325 w 1371325"/>
              <a:gd name="connsiteY7" fmla="*/ 67048 h 442500"/>
              <a:gd name="connsiteX8" fmla="*/ 1354184 w 1371325"/>
              <a:gd name="connsiteY8" fmla="*/ 38 h 442500"/>
              <a:gd name="connsiteX0" fmla="*/ 1354184 w 1371325"/>
              <a:gd name="connsiteY0" fmla="*/ 31107 h 473569"/>
              <a:gd name="connsiteX1" fmla="*/ 512556 w 1371325"/>
              <a:gd name="connsiteY1" fmla="*/ 0 h 473569"/>
              <a:gd name="connsiteX2" fmla="*/ 478660 w 1371325"/>
              <a:gd name="connsiteY2" fmla="*/ 73605 h 473569"/>
              <a:gd name="connsiteX3" fmla="*/ 124593 w 1371325"/>
              <a:gd name="connsiteY3" fmla="*/ 79728 h 473569"/>
              <a:gd name="connsiteX4" fmla="*/ 0 w 1371325"/>
              <a:gd name="connsiteY4" fmla="*/ 222356 h 473569"/>
              <a:gd name="connsiteX5" fmla="*/ 403505 w 1371325"/>
              <a:gd name="connsiteY5" fmla="*/ 473569 h 473569"/>
              <a:gd name="connsiteX6" fmla="*/ 351545 w 1371325"/>
              <a:gd name="connsiteY6" fmla="*/ 443390 h 473569"/>
              <a:gd name="connsiteX7" fmla="*/ 1371325 w 1371325"/>
              <a:gd name="connsiteY7" fmla="*/ 98117 h 473569"/>
              <a:gd name="connsiteX8" fmla="*/ 1354184 w 1371325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92545 w 1285210"/>
              <a:gd name="connsiteY2" fmla="*/ 73605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423997 w 1285210"/>
              <a:gd name="connsiteY2" fmla="*/ 77524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8478 w 1285210"/>
              <a:gd name="connsiteY2" fmla="*/ 79728 h 473569"/>
              <a:gd name="connsiteX3" fmla="*/ 0 w 1285210"/>
              <a:gd name="connsiteY3" fmla="*/ 274609 h 473569"/>
              <a:gd name="connsiteX4" fmla="*/ 317390 w 1285210"/>
              <a:gd name="connsiteY4" fmla="*/ 473569 h 473569"/>
              <a:gd name="connsiteX5" fmla="*/ 265430 w 1285210"/>
              <a:gd name="connsiteY5" fmla="*/ 443390 h 473569"/>
              <a:gd name="connsiteX6" fmla="*/ 1285210 w 1285210"/>
              <a:gd name="connsiteY6" fmla="*/ 98117 h 473569"/>
              <a:gd name="connsiteX7" fmla="*/ 1268069 w 1285210"/>
              <a:gd name="connsiteY7" fmla="*/ 31107 h 473569"/>
              <a:gd name="connsiteX0" fmla="*/ 1268069 w 1285210"/>
              <a:gd name="connsiteY0" fmla="*/ 50749 h 493211"/>
              <a:gd name="connsiteX1" fmla="*/ 426441 w 1285210"/>
              <a:gd name="connsiteY1" fmla="*/ 19642 h 493211"/>
              <a:gd name="connsiteX2" fmla="*/ 54958 w 1285210"/>
              <a:gd name="connsiteY2" fmla="*/ 18379 h 493211"/>
              <a:gd name="connsiteX3" fmla="*/ 0 w 1285210"/>
              <a:gd name="connsiteY3" fmla="*/ 294251 h 493211"/>
              <a:gd name="connsiteX4" fmla="*/ 317390 w 1285210"/>
              <a:gd name="connsiteY4" fmla="*/ 493211 h 493211"/>
              <a:gd name="connsiteX5" fmla="*/ 265430 w 1285210"/>
              <a:gd name="connsiteY5" fmla="*/ 463032 h 493211"/>
              <a:gd name="connsiteX6" fmla="*/ 1285210 w 1285210"/>
              <a:gd name="connsiteY6" fmla="*/ 117759 h 493211"/>
              <a:gd name="connsiteX7" fmla="*/ 1268069 w 1285210"/>
              <a:gd name="connsiteY7" fmla="*/ 50749 h 493211"/>
              <a:gd name="connsiteX0" fmla="*/ 1268069 w 1285210"/>
              <a:gd name="connsiteY0" fmla="*/ 32370 h 474832"/>
              <a:gd name="connsiteX1" fmla="*/ 426441 w 1285210"/>
              <a:gd name="connsiteY1" fmla="*/ 1263 h 474832"/>
              <a:gd name="connsiteX2" fmla="*/ 54958 w 1285210"/>
              <a:gd name="connsiteY2" fmla="*/ 0 h 474832"/>
              <a:gd name="connsiteX3" fmla="*/ 0 w 1285210"/>
              <a:gd name="connsiteY3" fmla="*/ 275872 h 474832"/>
              <a:gd name="connsiteX4" fmla="*/ 317390 w 1285210"/>
              <a:gd name="connsiteY4" fmla="*/ 474832 h 474832"/>
              <a:gd name="connsiteX5" fmla="*/ 265430 w 1285210"/>
              <a:gd name="connsiteY5" fmla="*/ 444653 h 474832"/>
              <a:gd name="connsiteX6" fmla="*/ 1285210 w 1285210"/>
              <a:gd name="connsiteY6" fmla="*/ 99380 h 474832"/>
              <a:gd name="connsiteX7" fmla="*/ 1268069 w 1285210"/>
              <a:gd name="connsiteY7" fmla="*/ 32370 h 474832"/>
              <a:gd name="connsiteX0" fmla="*/ 1268069 w 1285210"/>
              <a:gd name="connsiteY0" fmla="*/ 51241 h 493703"/>
              <a:gd name="connsiteX1" fmla="*/ 426441 w 1285210"/>
              <a:gd name="connsiteY1" fmla="*/ 20134 h 493703"/>
              <a:gd name="connsiteX2" fmla="*/ 57309 w 1285210"/>
              <a:gd name="connsiteY2" fmla="*/ 0 h 493703"/>
              <a:gd name="connsiteX3" fmla="*/ 0 w 1285210"/>
              <a:gd name="connsiteY3" fmla="*/ 294743 h 493703"/>
              <a:gd name="connsiteX4" fmla="*/ 317390 w 1285210"/>
              <a:gd name="connsiteY4" fmla="*/ 493703 h 493703"/>
              <a:gd name="connsiteX5" fmla="*/ 265430 w 1285210"/>
              <a:gd name="connsiteY5" fmla="*/ 463524 h 493703"/>
              <a:gd name="connsiteX6" fmla="*/ 1285210 w 1285210"/>
              <a:gd name="connsiteY6" fmla="*/ 118251 h 493703"/>
              <a:gd name="connsiteX7" fmla="*/ 1268069 w 1285210"/>
              <a:gd name="connsiteY7" fmla="*/ 51241 h 493703"/>
              <a:gd name="connsiteX0" fmla="*/ 1268069 w 1285210"/>
              <a:gd name="connsiteY0" fmla="*/ 51241 h 463524"/>
              <a:gd name="connsiteX1" fmla="*/ 426441 w 1285210"/>
              <a:gd name="connsiteY1" fmla="*/ 20134 h 463524"/>
              <a:gd name="connsiteX2" fmla="*/ 57309 w 1285210"/>
              <a:gd name="connsiteY2" fmla="*/ 0 h 463524"/>
              <a:gd name="connsiteX3" fmla="*/ 0 w 1285210"/>
              <a:gd name="connsiteY3" fmla="*/ 294743 h 463524"/>
              <a:gd name="connsiteX4" fmla="*/ 265430 w 1285210"/>
              <a:gd name="connsiteY4" fmla="*/ 463524 h 463524"/>
              <a:gd name="connsiteX5" fmla="*/ 1285210 w 1285210"/>
              <a:gd name="connsiteY5" fmla="*/ 118251 h 463524"/>
              <a:gd name="connsiteX6" fmla="*/ 1268069 w 1285210"/>
              <a:gd name="connsiteY6" fmla="*/ 51241 h 46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210" h="463524">
                <a:moveTo>
                  <a:pt x="1268069" y="51241"/>
                </a:moveTo>
                <a:lnTo>
                  <a:pt x="426441" y="20134"/>
                </a:lnTo>
                <a:lnTo>
                  <a:pt x="57309" y="0"/>
                </a:lnTo>
                <a:lnTo>
                  <a:pt x="0" y="294743"/>
                </a:lnTo>
                <a:lnTo>
                  <a:pt x="265430" y="463524"/>
                </a:lnTo>
                <a:lnTo>
                  <a:pt x="1285210" y="118251"/>
                </a:lnTo>
                <a:lnTo>
                  <a:pt x="1268069" y="5124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122D4F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6310EA-151F-2147-A49D-B3E512C71027}"/>
              </a:ext>
            </a:extLst>
          </p:cNvPr>
          <p:cNvSpPr txBox="1"/>
          <p:nvPr/>
        </p:nvSpPr>
        <p:spPr>
          <a:xfrm>
            <a:off x="952529" y="3480286"/>
            <a:ext cx="514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1194CC0-DD76-7442-8A98-44B86F9EE2D6}"/>
              </a:ext>
            </a:extLst>
          </p:cNvPr>
          <p:cNvSpPr txBox="1"/>
          <p:nvPr/>
        </p:nvSpPr>
        <p:spPr>
          <a:xfrm>
            <a:off x="2420156" y="2170507"/>
            <a:ext cx="1394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FF"/>
                </a:solidFill>
              </a:rPr>
              <a:t>New Beamlines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14F12D-4868-8843-B451-F6CD46CADB1B}"/>
              </a:ext>
            </a:extLst>
          </p:cNvPr>
          <p:cNvCxnSpPr>
            <a:cxnSpLocks/>
          </p:cNvCxnSpPr>
          <p:nvPr/>
        </p:nvCxnSpPr>
        <p:spPr>
          <a:xfrm>
            <a:off x="3349660" y="2435920"/>
            <a:ext cx="1033967" cy="27099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9E0F7FF-F09A-5D46-BBFD-A2C1B617AF2C}"/>
              </a:ext>
            </a:extLst>
          </p:cNvPr>
          <p:cNvCxnSpPr>
            <a:cxnSpLocks/>
          </p:cNvCxnSpPr>
          <p:nvPr/>
        </p:nvCxnSpPr>
        <p:spPr>
          <a:xfrm flipH="1" flipV="1">
            <a:off x="2564263" y="1104477"/>
            <a:ext cx="494337" cy="10304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DBB1587-2683-9746-AB5F-0975EE3C6F9E}"/>
              </a:ext>
            </a:extLst>
          </p:cNvPr>
          <p:cNvSpPr txBox="1"/>
          <p:nvPr/>
        </p:nvSpPr>
        <p:spPr>
          <a:xfrm>
            <a:off x="6022202" y="1246720"/>
            <a:ext cx="2804806" cy="306205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Operating for users since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5650h/year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4500h for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1150h for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Operating 11 beamlines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Building/commissioning 2 new ones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1CA1DF2-B31D-8149-BF31-03EC24CDDE58}"/>
              </a:ext>
            </a:extLst>
          </p:cNvPr>
          <p:cNvSpPr txBox="1"/>
          <p:nvPr/>
        </p:nvSpPr>
        <p:spPr>
          <a:xfrm>
            <a:off x="544252" y="1442113"/>
            <a:ext cx="815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22D4F"/>
                </a:solidFill>
              </a:rPr>
              <a:t>Minerva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4E0C86A-22A5-4594-AD17-4D7A0D160535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s-ES_tradnl" sz="2400" dirty="0" err="1"/>
              <a:t>Introduction</a:t>
            </a:r>
            <a:endParaRPr lang="es-ES_tradnl" sz="2400" dirty="0"/>
          </a:p>
        </p:txBody>
      </p:sp>
      <p:sp>
        <p:nvSpPr>
          <p:cNvPr id="80" name="Slide Number Placeholder 4">
            <a:extLst>
              <a:ext uri="{FF2B5EF4-FFF2-40B4-BE49-F238E27FC236}">
                <a16:creationId xmlns:a16="http://schemas.microsoft.com/office/drawing/2014/main" id="{9DCE40AD-88AC-407F-94C2-9AB56E7041F5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81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>
            <a:extLst>
              <a:ext uri="{FF2B5EF4-FFF2-40B4-BE49-F238E27FC236}">
                <a16:creationId xmlns:a16="http://schemas.microsoft.com/office/drawing/2014/main" id="{14E0C86A-22A5-4594-AD17-4D7A0D160535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s-ES_tradnl" sz="2400" dirty="0" err="1"/>
              <a:t>Introduction</a:t>
            </a:r>
            <a:endParaRPr lang="es-ES_tradnl" sz="2400" dirty="0"/>
          </a:p>
        </p:txBody>
      </p:sp>
      <p:sp>
        <p:nvSpPr>
          <p:cNvPr id="80" name="Slide Number Placeholder 4">
            <a:extLst>
              <a:ext uri="{FF2B5EF4-FFF2-40B4-BE49-F238E27FC236}">
                <a16:creationId xmlns:a16="http://schemas.microsoft.com/office/drawing/2014/main" id="{9DCE40AD-88AC-407F-94C2-9AB56E7041F5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4</a:t>
            </a:fld>
            <a:endParaRPr lang="es-E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E759D2-5AE4-4F0C-97EA-2BF612C77C8C}"/>
              </a:ext>
            </a:extLst>
          </p:cNvPr>
          <p:cNvCxnSpPr>
            <a:cxnSpLocks/>
          </p:cNvCxnSpPr>
          <p:nvPr/>
        </p:nvCxnSpPr>
        <p:spPr>
          <a:xfrm>
            <a:off x="758371" y="2076258"/>
            <a:ext cx="8030029" cy="0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7B47744-5078-4F02-B3E1-38EEEE1320AA}"/>
              </a:ext>
            </a:extLst>
          </p:cNvPr>
          <p:cNvCxnSpPr/>
          <p:nvPr/>
        </p:nvCxnSpPr>
        <p:spPr>
          <a:xfrm>
            <a:off x="5410200" y="1299744"/>
            <a:ext cx="0" cy="26547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">
            <a:extLst>
              <a:ext uri="{FF2B5EF4-FFF2-40B4-BE49-F238E27FC236}">
                <a16:creationId xmlns:a16="http://schemas.microsoft.com/office/drawing/2014/main" id="{990B2602-A225-42A9-B327-44FBEA77A506}"/>
              </a:ext>
            </a:extLst>
          </p:cNvPr>
          <p:cNvSpPr txBox="1"/>
          <p:nvPr/>
        </p:nvSpPr>
        <p:spPr>
          <a:xfrm>
            <a:off x="838200" y="3762739"/>
            <a:ext cx="821059" cy="28020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73%   84%</a:t>
            </a: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E9AC44C9-42E9-4B0C-AC04-A26A06D12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442005"/>
              </p:ext>
            </p:extLst>
          </p:nvPr>
        </p:nvGraphicFramePr>
        <p:xfrm>
          <a:off x="76200" y="766344"/>
          <a:ext cx="9067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75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6B6AAD5-61BD-4573-94A1-4E21CFCDD1A3}"/>
              </a:ext>
            </a:extLst>
          </p:cNvPr>
          <p:cNvSpPr/>
          <p:nvPr/>
        </p:nvSpPr>
        <p:spPr>
          <a:xfrm>
            <a:off x="5387732" y="2370908"/>
            <a:ext cx="3266412" cy="231968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14E0C86A-22A5-4594-AD17-4D7A0D160535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s-ES_tradnl" sz="2400" dirty="0" err="1"/>
              <a:t>Introduction</a:t>
            </a:r>
            <a:endParaRPr lang="es-ES_tradnl" sz="2400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79C3F59-8B3F-0DA1-0F2E-0B4B136AA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869"/>
            <a:ext cx="5165558" cy="29008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13A79-77AD-4454-B6C3-3EAA0E66D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6"/>
          <a:stretch/>
        </p:blipFill>
        <p:spPr>
          <a:xfrm>
            <a:off x="5452942" y="2712529"/>
            <a:ext cx="3153304" cy="1893692"/>
          </a:xfrm>
          <a:prstGeom prst="rect">
            <a:avLst/>
          </a:prstGeom>
        </p:spPr>
      </p:pic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28C40FA5-EC44-4964-9916-4F71B6C89DBD}"/>
              </a:ext>
            </a:extLst>
          </p:cNvPr>
          <p:cNvSpPr txBox="1">
            <a:spLocks/>
          </p:cNvSpPr>
          <p:nvPr/>
        </p:nvSpPr>
        <p:spPr>
          <a:xfrm>
            <a:off x="555171" y="795708"/>
            <a:ext cx="7960179" cy="39210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ALBA II project</a:t>
            </a:r>
            <a:r>
              <a:rPr lang="en-US" sz="1600" dirty="0"/>
              <a:t>: Storage Ring upgrade + Long Beamlines + Data </a:t>
            </a:r>
            <a:r>
              <a:rPr lang="en-US" sz="1600" dirty="0" err="1"/>
              <a:t>acq</a:t>
            </a:r>
            <a:r>
              <a:rPr lang="en-US" sz="1600" dirty="0"/>
              <a:t>. + …</a:t>
            </a:r>
          </a:p>
          <a:p>
            <a:pPr lvl="1"/>
            <a:r>
              <a:rPr lang="es-ES_tradnl" sz="1400" dirty="0"/>
              <a:t>S</a:t>
            </a:r>
            <a:r>
              <a:rPr lang="en-US" sz="1400" dirty="0" err="1"/>
              <a:t>ame</a:t>
            </a:r>
            <a:r>
              <a:rPr lang="en-US" sz="1400" dirty="0"/>
              <a:t> injector and present Beamlines position</a:t>
            </a:r>
          </a:p>
          <a:p>
            <a:r>
              <a:rPr lang="en-US" sz="1600" dirty="0"/>
              <a:t>Authorities commitment (New land plot + 7.5M€ for prototypes)</a:t>
            </a:r>
          </a:p>
          <a:p>
            <a:r>
              <a:rPr lang="en-US" sz="1600" dirty="0"/>
              <a:t>Installation 2030 -&gt; Commissioning 2031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82D2134-1BB0-4509-9372-B086764E2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1" t="86222"/>
          <a:stretch/>
        </p:blipFill>
        <p:spPr>
          <a:xfrm>
            <a:off x="8448394" y="4434840"/>
            <a:ext cx="694710" cy="708660"/>
          </a:xfrm>
          <a:prstGeom prst="rect">
            <a:avLst/>
          </a:prstGeom>
        </p:spPr>
      </p:pic>
      <p:sp>
        <p:nvSpPr>
          <p:cNvPr id="80" name="Slide Number Placeholder 4">
            <a:extLst>
              <a:ext uri="{FF2B5EF4-FFF2-40B4-BE49-F238E27FC236}">
                <a16:creationId xmlns:a16="http://schemas.microsoft.com/office/drawing/2014/main" id="{9DCE40AD-88AC-407F-94C2-9AB56E7041F5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E44F3DDF-9BE3-4F03-A58F-FF40B4688444}"/>
              </a:ext>
            </a:extLst>
          </p:cNvPr>
          <p:cNvSpPr txBox="1">
            <a:spLocks/>
          </p:cNvSpPr>
          <p:nvPr/>
        </p:nvSpPr>
        <p:spPr>
          <a:xfrm>
            <a:off x="5452942" y="2430971"/>
            <a:ext cx="3127617" cy="281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200" i="1" dirty="0" err="1"/>
              <a:t>Emittance</a:t>
            </a:r>
            <a:r>
              <a:rPr lang="es-ES_tradnl" sz="1200" i="1" dirty="0"/>
              <a:t>: 4.5 </a:t>
            </a:r>
            <a:r>
              <a:rPr lang="es-ES_tradnl" sz="1200" i="1" dirty="0" err="1"/>
              <a:t>nm·rad</a:t>
            </a:r>
            <a:r>
              <a:rPr lang="es-ES_tradnl" sz="1200" i="1" dirty="0"/>
              <a:t> -&gt; 205 </a:t>
            </a:r>
            <a:r>
              <a:rPr lang="es-ES_tradnl" sz="1200" i="1" dirty="0" err="1"/>
              <a:t>pm·rad</a:t>
            </a:r>
            <a:endParaRPr lang="en-US" sz="1200" i="1" dirty="0"/>
          </a:p>
        </p:txBody>
      </p:sp>
      <p:sp>
        <p:nvSpPr>
          <p:cNvPr id="81" name="Date Placeholder 3">
            <a:extLst>
              <a:ext uri="{FF2B5EF4-FFF2-40B4-BE49-F238E27FC236}">
                <a16:creationId xmlns:a16="http://schemas.microsoft.com/office/drawing/2014/main" id="{CC4E2AA9-5666-48F9-A4BA-B90519CB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317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793569"/>
            <a:ext cx="7905750" cy="2713812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The ALBA Accelerator Operators</a:t>
            </a:r>
          </a:p>
          <a:p>
            <a:pPr lvl="1">
              <a:spcBef>
                <a:spcPts val="1800"/>
              </a:spcBef>
            </a:pPr>
            <a:r>
              <a:rPr lang="en-US" i="0" dirty="0"/>
              <a:t>8 operators (1 operator/shift)</a:t>
            </a:r>
          </a:p>
          <a:p>
            <a:pPr lvl="1">
              <a:spcBef>
                <a:spcPts val="1350"/>
              </a:spcBef>
            </a:pPr>
            <a:r>
              <a:rPr lang="en-US" i="0" noProof="0" dirty="0"/>
              <a:t>50% On Shift // 50% “office”			</a:t>
            </a:r>
          </a:p>
          <a:p>
            <a:pPr lvl="1">
              <a:spcBef>
                <a:spcPts val="1350"/>
              </a:spcBef>
            </a:pPr>
            <a:r>
              <a:rPr lang="en-US" i="0" dirty="0"/>
              <a:t>20% Machine days // 80% Beamlines days</a:t>
            </a:r>
          </a:p>
          <a:p>
            <a:pPr lvl="1">
              <a:spcBef>
                <a:spcPts val="1350"/>
              </a:spcBef>
            </a:pPr>
            <a:endParaRPr lang="es-ES_tradnl" i="0" noProof="0" dirty="0"/>
          </a:p>
          <a:p>
            <a:pPr lvl="1">
              <a:spcBef>
                <a:spcPts val="1350"/>
              </a:spcBef>
            </a:pPr>
            <a:endParaRPr lang="es-ES_tradnl" i="0" noProof="0" dirty="0"/>
          </a:p>
          <a:p>
            <a:pPr lvl="1">
              <a:spcBef>
                <a:spcPts val="1350"/>
              </a:spcBef>
            </a:pPr>
            <a:r>
              <a:rPr lang="es-ES_tradnl" dirty="0"/>
              <a:t>P</a:t>
            </a:r>
            <a:r>
              <a:rPr lang="en-US" dirty="0" err="1"/>
              <a:t>rojects</a:t>
            </a:r>
            <a:r>
              <a:rPr lang="en-US" dirty="0"/>
              <a:t> related with Operation</a:t>
            </a:r>
            <a:endParaRPr lang="en-US" i="0" noProof="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8CAE2DF-F437-405F-B669-05CD07AD2798}"/>
              </a:ext>
            </a:extLst>
          </p:cNvPr>
          <p:cNvSpPr/>
          <p:nvPr/>
        </p:nvSpPr>
        <p:spPr>
          <a:xfrm rot="5400000">
            <a:off x="2218646" y="2346828"/>
            <a:ext cx="813977" cy="671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881D2-5A25-4281-B553-20B40C291FE9}"/>
              </a:ext>
            </a:extLst>
          </p:cNvPr>
          <p:cNvSpPr txBox="1"/>
          <p:nvPr/>
        </p:nvSpPr>
        <p:spPr>
          <a:xfrm>
            <a:off x="2961187" y="2416633"/>
            <a:ext cx="3820885" cy="58782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431707-7578-454F-AFB5-CD40BB695BAA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s-ES_tradnl" sz="2400" dirty="0" err="1"/>
              <a:t>Introduction</a:t>
            </a:r>
            <a:endParaRPr lang="es-ES_tradnl" sz="2400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DE7E133-991C-44C7-AC5F-5982C924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CC677D3-4EF8-4612-A2E9-DD4AEF637FAD}"/>
              </a:ext>
            </a:extLst>
          </p:cNvPr>
          <p:cNvSpPr txBox="1">
            <a:spLocks/>
          </p:cNvSpPr>
          <p:nvPr/>
        </p:nvSpPr>
        <p:spPr>
          <a:xfrm>
            <a:off x="4179568" y="3089366"/>
            <a:ext cx="4827271" cy="41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350"/>
              </a:spcBef>
            </a:pPr>
            <a:r>
              <a:rPr lang="en-US" dirty="0"/>
              <a:t>Each operator is assigned to a subsystem: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31F8F62-A92D-4183-ABF3-DD9841757614}"/>
              </a:ext>
            </a:extLst>
          </p:cNvPr>
          <p:cNvSpPr/>
          <p:nvPr/>
        </p:nvSpPr>
        <p:spPr>
          <a:xfrm rot="5400000">
            <a:off x="5048932" y="2374995"/>
            <a:ext cx="813977" cy="671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80A666-17F4-41B8-B9C7-6296B4A5E5D1}"/>
              </a:ext>
            </a:extLst>
          </p:cNvPr>
          <p:cNvSpPr txBox="1">
            <a:spLocks/>
          </p:cNvSpPr>
          <p:nvPr/>
        </p:nvSpPr>
        <p:spPr>
          <a:xfrm>
            <a:off x="4428309" y="3448595"/>
            <a:ext cx="4714167" cy="1542973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err="1"/>
              <a:t>Linac</a:t>
            </a:r>
            <a:endParaRPr lang="en-US" dirty="0"/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Pulsed elements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Radiofrequency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Diagnostics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Controls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PLCs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Front Ends, Magnets &amp; Insertion Devices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Mechanical Designs</a:t>
            </a:r>
          </a:p>
        </p:txBody>
      </p:sp>
    </p:spTree>
    <p:extLst>
      <p:ext uri="{BB962C8B-B14F-4D97-AF65-F5344CB8AC3E}">
        <p14:creationId xmlns:p14="http://schemas.microsoft.com/office/powerpoint/2010/main" val="147771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793568"/>
            <a:ext cx="7905750" cy="419799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ALBA is operating with users since 2012 (Commissioning in 2011)</a:t>
            </a:r>
          </a:p>
          <a:p>
            <a:pPr>
              <a:spcBef>
                <a:spcPts val="1800"/>
              </a:spcBef>
            </a:pPr>
            <a:r>
              <a:rPr lang="es-ES_tradnl" dirty="0"/>
              <a:t>C</a:t>
            </a:r>
            <a:r>
              <a:rPr lang="en-US" dirty="0" err="1"/>
              <a:t>ontrols</a:t>
            </a:r>
            <a:r>
              <a:rPr lang="en-US" dirty="0"/>
              <a:t> group provided Control System (based on Tango) and Guided User Interfaces (GUIs) to operate the different subsystems, as well as the protection systems: Equipment Protection System (EPS) and Personal Safety System (PSS)</a:t>
            </a:r>
            <a:endParaRPr lang="es-ES_tradnl" dirty="0"/>
          </a:p>
          <a:p>
            <a:pPr>
              <a:spcBef>
                <a:spcPts val="1800"/>
              </a:spcBef>
            </a:pPr>
            <a:endParaRPr lang="es-ES_tradnl" dirty="0"/>
          </a:p>
          <a:p>
            <a:pPr>
              <a:spcBef>
                <a:spcPts val="1800"/>
              </a:spcBef>
            </a:pPr>
            <a:endParaRPr lang="es-ES_tradnl" dirty="0"/>
          </a:p>
          <a:p>
            <a:pPr>
              <a:spcBef>
                <a:spcPts val="1800"/>
              </a:spcBef>
            </a:pPr>
            <a:endParaRPr lang="es-ES_tradnl" dirty="0"/>
          </a:p>
          <a:p>
            <a:pPr>
              <a:spcBef>
                <a:spcPts val="1800"/>
              </a:spcBef>
            </a:pPr>
            <a:endParaRPr lang="es-ES_tradnl" dirty="0"/>
          </a:p>
          <a:p>
            <a:pPr>
              <a:spcBef>
                <a:spcPts val="1800"/>
              </a:spcBef>
            </a:pPr>
            <a:r>
              <a:rPr lang="es-ES_tradnl" dirty="0"/>
              <a:t>B</a:t>
            </a:r>
            <a:r>
              <a:rPr lang="en-US" dirty="0" err="1"/>
              <a:t>eam</a:t>
            </a:r>
            <a:r>
              <a:rPr lang="en-US" dirty="0"/>
              <a:t> Dynamics took care of the </a:t>
            </a:r>
            <a:r>
              <a:rPr lang="en-US" dirty="0" err="1"/>
              <a:t>Matlab</a:t>
            </a:r>
            <a:r>
              <a:rPr lang="en-US" dirty="0"/>
              <a:t> Middle Layer; for commissioning tools and machine setup (LOCO, chromaticity, orbit correction,…)</a:t>
            </a:r>
          </a:p>
          <a:p>
            <a:pPr>
              <a:spcBef>
                <a:spcPts val="1800"/>
              </a:spcBef>
            </a:pPr>
            <a:endParaRPr lang="en-US" i="0" noProof="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431707-7578-454F-AFB5-CD40BB695BAA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Operators Control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23708-A110-44BC-B07C-49C57A9D2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02" y="2346265"/>
            <a:ext cx="3905795" cy="187957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8F8C2BB-1936-426B-BB76-DEF50795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79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793568"/>
            <a:ext cx="7639050" cy="40760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As soon as the operation stabilized, Operators started asking for: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“Simple” scripts for repetitive tasks/checks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en-US" i="0" noProof="0" dirty="0"/>
              <a:t>GUIs designed from our point of view</a:t>
            </a:r>
            <a:endParaRPr lang="en-US" dirty="0"/>
          </a:p>
          <a:p>
            <a:pPr>
              <a:spcBef>
                <a:spcPts val="1800"/>
              </a:spcBef>
            </a:pPr>
            <a:endParaRPr lang="en-US" i="0" noProof="0" dirty="0"/>
          </a:p>
          <a:p>
            <a:pPr>
              <a:spcBef>
                <a:spcPts val="1800"/>
              </a:spcBef>
            </a:pPr>
            <a:r>
              <a:rPr lang="en-US" i="0" noProof="0" dirty="0"/>
              <a:t>But: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Low priority requests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Controls already at 100% workload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Operators started to have time for projects</a:t>
            </a:r>
          </a:p>
          <a:p>
            <a:pPr marL="800100" lvl="1" indent="-342900">
              <a:spcBef>
                <a:spcPts val="1800"/>
              </a:spcBef>
              <a:buFont typeface="+mj-lt"/>
              <a:buAutoNum type="arabicPeriod"/>
            </a:pPr>
            <a:endParaRPr lang="en-US" i="0" noProof="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Operators Control Tools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F9B519-FD2B-4318-8D06-7EDA2CBE0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70" y="2990849"/>
            <a:ext cx="1795121" cy="17951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C35F5C-9AB5-4F84-B411-887DCC33DED9}"/>
              </a:ext>
            </a:extLst>
          </p:cNvPr>
          <p:cNvSpPr txBox="1"/>
          <p:nvPr/>
        </p:nvSpPr>
        <p:spPr>
          <a:xfrm>
            <a:off x="5864870" y="2990850"/>
            <a:ext cx="1795121" cy="179512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</a:t>
            </a:r>
          </a:p>
          <a:p>
            <a:pPr algn="ctr"/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ES_trad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MATCH!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793568"/>
            <a:ext cx="7639050" cy="100665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_tradnl" dirty="0" err="1"/>
              <a:t>Start</a:t>
            </a:r>
            <a:r>
              <a:rPr lang="es-ES_tradnl" dirty="0"/>
              <a:t> </a:t>
            </a:r>
            <a:r>
              <a:rPr lang="es-ES_tradnl" dirty="0" err="1"/>
              <a:t>writting</a:t>
            </a:r>
            <a:r>
              <a:rPr lang="es-ES_tradnl" dirty="0"/>
              <a:t> </a:t>
            </a:r>
            <a:r>
              <a:rPr lang="es-ES_tradnl" dirty="0" err="1"/>
              <a:t>scritps</a:t>
            </a:r>
            <a:r>
              <a:rPr lang="es-ES_tradnl" dirty="0"/>
              <a:t> &amp; </a:t>
            </a:r>
            <a:r>
              <a:rPr lang="es-ES_tradnl" dirty="0" err="1"/>
              <a:t>creating</a:t>
            </a:r>
            <a:r>
              <a:rPr lang="es-ES_tradnl" dirty="0"/>
              <a:t> </a:t>
            </a:r>
            <a:r>
              <a:rPr lang="es-ES_tradnl" dirty="0" err="1"/>
              <a:t>GUIs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TaurusGui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A6B74BB-63E1-4849-9AE1-A6939F692BFC}"/>
              </a:ext>
            </a:extLst>
          </p:cNvPr>
          <p:cNvSpPr txBox="1">
            <a:spLocks/>
          </p:cNvSpPr>
          <p:nvPr/>
        </p:nvSpPr>
        <p:spPr>
          <a:xfrm>
            <a:off x="8795656" y="4869656"/>
            <a:ext cx="346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043E80C-52F7-4F95-AA95-B460C6CA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4969328"/>
            <a:ext cx="7029450" cy="174172"/>
          </a:xfrm>
        </p:spPr>
        <p:txBody>
          <a:bodyPr/>
          <a:lstStyle/>
          <a:p>
            <a:r>
              <a:rPr lang="es-ES" dirty="0"/>
              <a:t>12/09/2023 13</a:t>
            </a:r>
            <a:r>
              <a:rPr lang="es-ES" baseline="30000" dirty="0"/>
              <a:t>th</a:t>
            </a:r>
            <a:r>
              <a:rPr lang="es-ES" dirty="0"/>
              <a:t> Workshop </a:t>
            </a:r>
            <a:r>
              <a:rPr lang="es-ES" dirty="0" err="1"/>
              <a:t>on</a:t>
            </a:r>
            <a:r>
              <a:rPr lang="es-ES" dirty="0"/>
              <a:t> Accelerator </a:t>
            </a:r>
            <a:r>
              <a:rPr lang="es-ES" dirty="0" err="1"/>
              <a:t>Operations</a:t>
            </a:r>
            <a:r>
              <a:rPr lang="es-ES" dirty="0"/>
              <a:t>, </a:t>
            </a:r>
            <a:r>
              <a:rPr lang="es-ES" dirty="0" err="1"/>
              <a:t>Tsukuba</a:t>
            </a:r>
            <a:endParaRPr lang="es-E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56A6FC-E231-4776-B86E-F7D522A223C7}"/>
              </a:ext>
            </a:extLst>
          </p:cNvPr>
          <p:cNvSpPr txBox="1">
            <a:spLocks/>
          </p:cNvSpPr>
          <p:nvPr/>
        </p:nvSpPr>
        <p:spPr>
          <a:xfrm>
            <a:off x="1185567" y="151932"/>
            <a:ext cx="6772866" cy="41562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pPr algn="ctr"/>
            <a:r>
              <a:rPr lang="en-US" sz="2400" dirty="0"/>
              <a:t>Operators Control Tools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0D9F32-8742-4E98-B60D-A271026CF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1" y="1371600"/>
            <a:ext cx="2872462" cy="3364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0F72A-13D4-4EF1-AA72-41DC23384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00" y="1377929"/>
            <a:ext cx="5489356" cy="33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31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7861</TotalTime>
  <Words>982</Words>
  <Application>Microsoft Office PowerPoint</Application>
  <PresentationFormat>On-screen Show (16:9)</PresentationFormat>
  <Paragraphs>223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Wingdings</vt:lpstr>
      <vt:lpstr>Tema de Office</vt:lpstr>
      <vt:lpstr>Control tools developed by the ALBA Synchrotron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Ferran Fernández Banqué</cp:lastModifiedBy>
  <cp:revision>81</cp:revision>
  <dcterms:created xsi:type="dcterms:W3CDTF">2015-04-21T23:16:41Z</dcterms:created>
  <dcterms:modified xsi:type="dcterms:W3CDTF">2023-09-06T19:08:18Z</dcterms:modified>
</cp:coreProperties>
</file>